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81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450" r:id="rId10"/>
    <p:sldId id="475" r:id="rId11"/>
    <p:sldId id="390" r:id="rId12"/>
    <p:sldId id="391" r:id="rId13"/>
    <p:sldId id="392" r:id="rId14"/>
    <p:sldId id="393" r:id="rId15"/>
    <p:sldId id="395" r:id="rId16"/>
    <p:sldId id="476" r:id="rId17"/>
    <p:sldId id="452" r:id="rId18"/>
    <p:sldId id="453" r:id="rId19"/>
    <p:sldId id="455" r:id="rId20"/>
    <p:sldId id="454" r:id="rId21"/>
    <p:sldId id="457" r:id="rId22"/>
    <p:sldId id="458" r:id="rId23"/>
    <p:sldId id="459" r:id="rId24"/>
    <p:sldId id="460" r:id="rId25"/>
    <p:sldId id="396" r:id="rId26"/>
    <p:sldId id="397" r:id="rId27"/>
    <p:sldId id="398" r:id="rId28"/>
    <p:sldId id="399" r:id="rId29"/>
    <p:sldId id="461" r:id="rId30"/>
    <p:sldId id="462" r:id="rId31"/>
    <p:sldId id="463" r:id="rId32"/>
    <p:sldId id="402" r:id="rId33"/>
    <p:sldId id="403" r:id="rId34"/>
    <p:sldId id="404" r:id="rId35"/>
    <p:sldId id="405" r:id="rId36"/>
    <p:sldId id="407" r:id="rId37"/>
    <p:sldId id="408" r:id="rId38"/>
    <p:sldId id="409" r:id="rId39"/>
    <p:sldId id="411" r:id="rId40"/>
    <p:sldId id="412" r:id="rId41"/>
    <p:sldId id="410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64" r:id="rId50"/>
    <p:sldId id="465" r:id="rId51"/>
    <p:sldId id="466" r:id="rId52"/>
    <p:sldId id="467" r:id="rId53"/>
    <p:sldId id="420" r:id="rId54"/>
    <p:sldId id="477" r:id="rId55"/>
    <p:sldId id="446" r:id="rId56"/>
    <p:sldId id="447" r:id="rId57"/>
    <p:sldId id="468" r:id="rId58"/>
    <p:sldId id="469" r:id="rId59"/>
    <p:sldId id="470" r:id="rId60"/>
    <p:sldId id="471" r:id="rId61"/>
    <p:sldId id="472" r:id="rId62"/>
    <p:sldId id="474" r:id="rId63"/>
    <p:sldId id="448" r:id="rId64"/>
    <p:sldId id="449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33"/>
    <a:srgbClr val="0000CC"/>
    <a:srgbClr val="CC66FF"/>
    <a:srgbClr val="99FF66"/>
    <a:srgbClr val="CCFFFF"/>
    <a:srgbClr val="9900CC"/>
    <a:srgbClr val="00FF00"/>
    <a:srgbClr val="6600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623154-01ED-4CB0-9793-7D8291782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6908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901C9E-1336-4A87-9DB7-9AC46743F8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63363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DAEC2-F947-4E37-82AE-BCCE56041B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983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6AFEBE-5B13-4943-B9D2-D6284EFA23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977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F6981-8490-417F-BE21-6F8F386565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1790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8BD7D-82DE-4795-85FA-9BCD1E6F6A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3221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39C489-6BE0-40A2-80EE-E817B5E88F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3788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C5E0D-7C2C-41D7-A438-57FD8AB77D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6710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7A4973-F982-447E-A9B2-2864FCCEC6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8600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9E089-E132-40A9-81E4-0DBAF8B68E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2706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E528D4-943C-40DA-8F7A-502AF3337C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93906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215EFB68-C6AD-4BC0-85FB-756CC2DAE2D6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35525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.kr/url?sa=i&amp;rct=j&amp;q=second+edition&amp;source=images&amp;cd=&amp;cad=rja&amp;docid=5J9JqCkyL8KqxM&amp;tbnid=C45AUNY5Mq2uSM:&amp;ved=0CAUQjRw&amp;url=http://www.zuckersystems.com/abzsecond.html&amp;ei=nDEoUdWDOub5igKA2ICwBg&amp;bvm=bv.42768644,d.cGE&amp;psig=AFQjCNFB5WyZLLhJCIsOjgPhZkmDq_9vSw&amp;ust=1361675008058563" TargetMode="Externa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379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0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29382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89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0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2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3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4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5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29396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397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1000 w 1282"/>
                <a:gd name="T1" fmla="*/ 0 h 578"/>
                <a:gd name="T2" fmla="*/ 923 w 1282"/>
                <a:gd name="T3" fmla="*/ 575 h 578"/>
                <a:gd name="T4" fmla="*/ 920 w 1282"/>
                <a:gd name="T5" fmla="*/ 575 h 578"/>
                <a:gd name="T6" fmla="*/ 915 w 1282"/>
                <a:gd name="T7" fmla="*/ 575 h 578"/>
                <a:gd name="T8" fmla="*/ 910 w 1282"/>
                <a:gd name="T9" fmla="*/ 575 h 578"/>
                <a:gd name="T10" fmla="*/ 904 w 1282"/>
                <a:gd name="T11" fmla="*/ 575 h 578"/>
                <a:gd name="T12" fmla="*/ 897 w 1282"/>
                <a:gd name="T13" fmla="*/ 575 h 578"/>
                <a:gd name="T14" fmla="*/ 892 w 1282"/>
                <a:gd name="T15" fmla="*/ 575 h 578"/>
                <a:gd name="T16" fmla="*/ 882 w 1282"/>
                <a:gd name="T17" fmla="*/ 575 h 578"/>
                <a:gd name="T18" fmla="*/ 874 w 1282"/>
                <a:gd name="T19" fmla="*/ 575 h 578"/>
                <a:gd name="T20" fmla="*/ 864 w 1282"/>
                <a:gd name="T21" fmla="*/ 575 h 578"/>
                <a:gd name="T22" fmla="*/ 854 w 1282"/>
                <a:gd name="T23" fmla="*/ 575 h 578"/>
                <a:gd name="T24" fmla="*/ 843 w 1282"/>
                <a:gd name="T25" fmla="*/ 575 h 578"/>
                <a:gd name="T26" fmla="*/ 830 w 1282"/>
                <a:gd name="T27" fmla="*/ 575 h 578"/>
                <a:gd name="T28" fmla="*/ 817 w 1282"/>
                <a:gd name="T29" fmla="*/ 575 h 578"/>
                <a:gd name="T30" fmla="*/ 804 w 1282"/>
                <a:gd name="T31" fmla="*/ 576 h 578"/>
                <a:gd name="T32" fmla="*/ 789 w 1282"/>
                <a:gd name="T33" fmla="*/ 576 h 578"/>
                <a:gd name="T34" fmla="*/ 774 w 1282"/>
                <a:gd name="T35" fmla="*/ 576 h 578"/>
                <a:gd name="T36" fmla="*/ 759 w 1282"/>
                <a:gd name="T37" fmla="*/ 576 h 578"/>
                <a:gd name="T38" fmla="*/ 743 w 1282"/>
                <a:gd name="T39" fmla="*/ 576 h 578"/>
                <a:gd name="T40" fmla="*/ 727 w 1282"/>
                <a:gd name="T41" fmla="*/ 576 h 578"/>
                <a:gd name="T42" fmla="*/ 709 w 1282"/>
                <a:gd name="T43" fmla="*/ 576 h 578"/>
                <a:gd name="T44" fmla="*/ 691 w 1282"/>
                <a:gd name="T45" fmla="*/ 576 h 578"/>
                <a:gd name="T46" fmla="*/ 673 w 1282"/>
                <a:gd name="T47" fmla="*/ 576 h 578"/>
                <a:gd name="T48" fmla="*/ 654 w 1282"/>
                <a:gd name="T49" fmla="*/ 576 h 578"/>
                <a:gd name="T50" fmla="*/ 635 w 1282"/>
                <a:gd name="T51" fmla="*/ 576 h 578"/>
                <a:gd name="T52" fmla="*/ 615 w 1282"/>
                <a:gd name="T53" fmla="*/ 576 h 578"/>
                <a:gd name="T54" fmla="*/ 595 w 1282"/>
                <a:gd name="T55" fmla="*/ 576 h 578"/>
                <a:gd name="T56" fmla="*/ 575 w 1282"/>
                <a:gd name="T57" fmla="*/ 576 h 578"/>
                <a:gd name="T58" fmla="*/ 554 w 1282"/>
                <a:gd name="T59" fmla="*/ 576 h 578"/>
                <a:gd name="T60" fmla="*/ 533 w 1282"/>
                <a:gd name="T61" fmla="*/ 576 h 578"/>
                <a:gd name="T62" fmla="*/ 512 w 1282"/>
                <a:gd name="T63" fmla="*/ 576 h 578"/>
                <a:gd name="T64" fmla="*/ 489 w 1282"/>
                <a:gd name="T65" fmla="*/ 576 h 578"/>
                <a:gd name="T66" fmla="*/ 467 w 1282"/>
                <a:gd name="T67" fmla="*/ 576 h 578"/>
                <a:gd name="T68" fmla="*/ 445 w 1282"/>
                <a:gd name="T69" fmla="*/ 576 h 578"/>
                <a:gd name="T70" fmla="*/ 422 w 1282"/>
                <a:gd name="T71" fmla="*/ 576 h 578"/>
                <a:gd name="T72" fmla="*/ 400 w 1282"/>
                <a:gd name="T73" fmla="*/ 576 h 578"/>
                <a:gd name="T74" fmla="*/ 377 w 1282"/>
                <a:gd name="T75" fmla="*/ 576 h 578"/>
                <a:gd name="T76" fmla="*/ 355 w 1282"/>
                <a:gd name="T77" fmla="*/ 576 h 578"/>
                <a:gd name="T78" fmla="*/ 333 w 1282"/>
                <a:gd name="T79" fmla="*/ 576 h 578"/>
                <a:gd name="T80" fmla="*/ 310 w 1282"/>
                <a:gd name="T81" fmla="*/ 576 h 578"/>
                <a:gd name="T82" fmla="*/ 288 w 1282"/>
                <a:gd name="T83" fmla="*/ 576 h 578"/>
                <a:gd name="T84" fmla="*/ 268 w 1282"/>
                <a:gd name="T85" fmla="*/ 576 h 578"/>
                <a:gd name="T86" fmla="*/ 246 w 1282"/>
                <a:gd name="T87" fmla="*/ 576 h 578"/>
                <a:gd name="T88" fmla="*/ 225 w 1282"/>
                <a:gd name="T89" fmla="*/ 576 h 578"/>
                <a:gd name="T90" fmla="*/ 205 w 1282"/>
                <a:gd name="T91" fmla="*/ 576 h 578"/>
                <a:gd name="T92" fmla="*/ 186 w 1282"/>
                <a:gd name="T93" fmla="*/ 576 h 578"/>
                <a:gd name="T94" fmla="*/ 167 w 1282"/>
                <a:gd name="T95" fmla="*/ 578 h 578"/>
                <a:gd name="T96" fmla="*/ 149 w 1282"/>
                <a:gd name="T97" fmla="*/ 576 h 578"/>
                <a:gd name="T98" fmla="*/ 131 w 1282"/>
                <a:gd name="T99" fmla="*/ 576 h 578"/>
                <a:gd name="T100" fmla="*/ 115 w 1282"/>
                <a:gd name="T101" fmla="*/ 576 h 578"/>
                <a:gd name="T102" fmla="*/ 98 w 1282"/>
                <a:gd name="T103" fmla="*/ 576 h 578"/>
                <a:gd name="T104" fmla="*/ 83 w 1282"/>
                <a:gd name="T105" fmla="*/ 576 h 578"/>
                <a:gd name="T106" fmla="*/ 68 w 1282"/>
                <a:gd name="T107" fmla="*/ 576 h 578"/>
                <a:gd name="T108" fmla="*/ 56 w 1282"/>
                <a:gd name="T109" fmla="*/ 576 h 578"/>
                <a:gd name="T110" fmla="*/ 45 w 1282"/>
                <a:gd name="T111" fmla="*/ 576 h 578"/>
                <a:gd name="T112" fmla="*/ 33 w 1282"/>
                <a:gd name="T113" fmla="*/ 576 h 578"/>
                <a:gd name="T114" fmla="*/ 23 w 1282"/>
                <a:gd name="T115" fmla="*/ 576 h 578"/>
                <a:gd name="T116" fmla="*/ 15 w 1282"/>
                <a:gd name="T117" fmla="*/ 576 h 578"/>
                <a:gd name="T118" fmla="*/ 10 w 1282"/>
                <a:gd name="T119" fmla="*/ 576 h 578"/>
                <a:gd name="T120" fmla="*/ 0 w 1282"/>
                <a:gd name="T121" fmla="*/ 576 h 578"/>
                <a:gd name="T122" fmla="*/ 0 w 1282"/>
                <a:gd name="T123" fmla="*/ 576 h 578"/>
                <a:gd name="T124" fmla="*/ 0 w 1282"/>
                <a:gd name="T125" fmla="*/ 9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8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71 w 693"/>
                <a:gd name="T1" fmla="*/ 0 h 544"/>
                <a:gd name="T2" fmla="*/ 58 w 693"/>
                <a:gd name="T3" fmla="*/ 108 h 544"/>
                <a:gd name="T4" fmla="*/ 137 w 693"/>
                <a:gd name="T5" fmla="*/ 159 h 544"/>
                <a:gd name="T6" fmla="*/ 50 w 693"/>
                <a:gd name="T7" fmla="*/ 134 h 544"/>
                <a:gd name="T8" fmla="*/ 32 w 693"/>
                <a:gd name="T9" fmla="*/ 258 h 544"/>
                <a:gd name="T10" fmla="*/ 147 w 693"/>
                <a:gd name="T11" fmla="*/ 307 h 544"/>
                <a:gd name="T12" fmla="*/ 32 w 693"/>
                <a:gd name="T13" fmla="*/ 283 h 544"/>
                <a:gd name="T14" fmla="*/ 17 w 693"/>
                <a:gd name="T15" fmla="*/ 412 h 544"/>
                <a:gd name="T16" fmla="*/ 112 w 693"/>
                <a:gd name="T17" fmla="*/ 452 h 544"/>
                <a:gd name="T18" fmla="*/ 20 w 693"/>
                <a:gd name="T19" fmla="*/ 435 h 544"/>
                <a:gd name="T20" fmla="*/ 3 w 693"/>
                <a:gd name="T21" fmla="*/ 452 h 544"/>
                <a:gd name="T22" fmla="*/ 0 w 693"/>
                <a:gd name="T23" fmla="*/ 544 h 544"/>
                <a:gd name="T24" fmla="*/ 690 w 693"/>
                <a:gd name="T25" fmla="*/ 539 h 544"/>
                <a:gd name="T26" fmla="*/ 693 w 693"/>
                <a:gd name="T27" fmla="*/ 329 h 544"/>
                <a:gd name="T28" fmla="*/ 71 w 693"/>
                <a:gd name="T29" fmla="*/ 0 h 544"/>
                <a:gd name="T30" fmla="*/ 71 w 693"/>
                <a:gd name="T3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399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100 h 152"/>
                <a:gd name="T2" fmla="*/ 18 w 112"/>
                <a:gd name="T3" fmla="*/ 0 h 152"/>
                <a:gd name="T4" fmla="*/ 23 w 112"/>
                <a:gd name="T5" fmla="*/ 101 h 152"/>
                <a:gd name="T6" fmla="*/ 112 w 112"/>
                <a:gd name="T7" fmla="*/ 152 h 152"/>
                <a:gd name="T8" fmla="*/ 0 w 112"/>
                <a:gd name="T9" fmla="*/ 100 h 152"/>
                <a:gd name="T10" fmla="*/ 0 w 112"/>
                <a:gd name="T11" fmla="*/ 10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0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73 h 137"/>
                <a:gd name="T2" fmla="*/ 60 w 180"/>
                <a:gd name="T3" fmla="*/ 91 h 137"/>
                <a:gd name="T4" fmla="*/ 75 w 180"/>
                <a:gd name="T5" fmla="*/ 0 h 137"/>
                <a:gd name="T6" fmla="*/ 83 w 180"/>
                <a:gd name="T7" fmla="*/ 98 h 137"/>
                <a:gd name="T8" fmla="*/ 180 w 180"/>
                <a:gd name="T9" fmla="*/ 137 h 137"/>
                <a:gd name="T10" fmla="*/ 52 w 180"/>
                <a:gd name="T11" fmla="*/ 109 h 137"/>
                <a:gd name="T12" fmla="*/ 0 w 180"/>
                <a:gd name="T13" fmla="*/ 73 h 137"/>
                <a:gd name="T14" fmla="*/ 0 w 180"/>
                <a:gd name="T15" fmla="*/ 7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1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33 w 36"/>
                <a:gd name="T1" fmla="*/ 0 h 72"/>
                <a:gd name="T2" fmla="*/ 0 w 36"/>
                <a:gd name="T3" fmla="*/ 72 h 72"/>
                <a:gd name="T4" fmla="*/ 36 w 36"/>
                <a:gd name="T5" fmla="*/ 72 h 72"/>
                <a:gd name="T6" fmla="*/ 33 w 36"/>
                <a:gd name="T7" fmla="*/ 0 h 72"/>
                <a:gd name="T8" fmla="*/ 33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2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167 w 1160"/>
                <a:gd name="T1" fmla="*/ 49 h 728"/>
                <a:gd name="T2" fmla="*/ 208 w 1160"/>
                <a:gd name="T3" fmla="*/ 21 h 728"/>
                <a:gd name="T4" fmla="*/ 259 w 1160"/>
                <a:gd name="T5" fmla="*/ 2 h 728"/>
                <a:gd name="T6" fmla="*/ 315 w 1160"/>
                <a:gd name="T7" fmla="*/ 6 h 728"/>
                <a:gd name="T8" fmla="*/ 369 w 1160"/>
                <a:gd name="T9" fmla="*/ 34 h 728"/>
                <a:gd name="T10" fmla="*/ 418 w 1160"/>
                <a:gd name="T11" fmla="*/ 77 h 728"/>
                <a:gd name="T12" fmla="*/ 458 w 1160"/>
                <a:gd name="T13" fmla="*/ 120 h 728"/>
                <a:gd name="T14" fmla="*/ 489 w 1160"/>
                <a:gd name="T15" fmla="*/ 159 h 728"/>
                <a:gd name="T16" fmla="*/ 543 w 1160"/>
                <a:gd name="T17" fmla="*/ 135 h 728"/>
                <a:gd name="T18" fmla="*/ 597 w 1160"/>
                <a:gd name="T19" fmla="*/ 131 h 728"/>
                <a:gd name="T20" fmla="*/ 638 w 1160"/>
                <a:gd name="T21" fmla="*/ 146 h 728"/>
                <a:gd name="T22" fmla="*/ 681 w 1160"/>
                <a:gd name="T23" fmla="*/ 179 h 728"/>
                <a:gd name="T24" fmla="*/ 717 w 1160"/>
                <a:gd name="T25" fmla="*/ 223 h 728"/>
                <a:gd name="T26" fmla="*/ 756 w 1160"/>
                <a:gd name="T27" fmla="*/ 280 h 728"/>
                <a:gd name="T28" fmla="*/ 799 w 1160"/>
                <a:gd name="T29" fmla="*/ 236 h 728"/>
                <a:gd name="T30" fmla="*/ 846 w 1160"/>
                <a:gd name="T31" fmla="*/ 195 h 728"/>
                <a:gd name="T32" fmla="*/ 900 w 1160"/>
                <a:gd name="T33" fmla="*/ 157 h 728"/>
                <a:gd name="T34" fmla="*/ 959 w 1160"/>
                <a:gd name="T35" fmla="*/ 133 h 728"/>
                <a:gd name="T36" fmla="*/ 1012 w 1160"/>
                <a:gd name="T37" fmla="*/ 127 h 728"/>
                <a:gd name="T38" fmla="*/ 1060 w 1160"/>
                <a:gd name="T39" fmla="*/ 142 h 728"/>
                <a:gd name="T40" fmla="*/ 1111 w 1160"/>
                <a:gd name="T41" fmla="*/ 186 h 728"/>
                <a:gd name="T42" fmla="*/ 1131 w 1160"/>
                <a:gd name="T43" fmla="*/ 232 h 728"/>
                <a:gd name="T44" fmla="*/ 1128 w 1160"/>
                <a:gd name="T45" fmla="*/ 273 h 728"/>
                <a:gd name="T46" fmla="*/ 1109 w 1160"/>
                <a:gd name="T47" fmla="*/ 322 h 728"/>
                <a:gd name="T48" fmla="*/ 1066 w 1160"/>
                <a:gd name="T49" fmla="*/ 378 h 728"/>
                <a:gd name="T50" fmla="*/ 1097 w 1160"/>
                <a:gd name="T51" fmla="*/ 386 h 728"/>
                <a:gd name="T52" fmla="*/ 1150 w 1160"/>
                <a:gd name="T53" fmla="*/ 411 h 728"/>
                <a:gd name="T54" fmla="*/ 1145 w 1160"/>
                <a:gd name="T55" fmla="*/ 461 h 728"/>
                <a:gd name="T56" fmla="*/ 1085 w 1160"/>
                <a:gd name="T57" fmla="*/ 520 h 728"/>
                <a:gd name="T58" fmla="*/ 1060 w 1160"/>
                <a:gd name="T59" fmla="*/ 546 h 728"/>
                <a:gd name="T60" fmla="*/ 1122 w 1160"/>
                <a:gd name="T61" fmla="*/ 565 h 728"/>
                <a:gd name="T62" fmla="*/ 1115 w 1160"/>
                <a:gd name="T63" fmla="*/ 617 h 728"/>
                <a:gd name="T64" fmla="*/ 1090 w 1160"/>
                <a:gd name="T65" fmla="*/ 640 h 728"/>
                <a:gd name="T66" fmla="*/ 1124 w 1160"/>
                <a:gd name="T67" fmla="*/ 692 h 728"/>
                <a:gd name="T68" fmla="*/ 1142 w 1160"/>
                <a:gd name="T69" fmla="*/ 728 h 728"/>
                <a:gd name="T70" fmla="*/ 1093 w 1160"/>
                <a:gd name="T71" fmla="*/ 719 h 728"/>
                <a:gd name="T72" fmla="*/ 1036 w 1160"/>
                <a:gd name="T73" fmla="*/ 697 h 728"/>
                <a:gd name="T74" fmla="*/ 952 w 1160"/>
                <a:gd name="T75" fmla="*/ 656 h 728"/>
                <a:gd name="T76" fmla="*/ 851 w 1160"/>
                <a:gd name="T77" fmla="*/ 603 h 728"/>
                <a:gd name="T78" fmla="*/ 753 w 1160"/>
                <a:gd name="T79" fmla="*/ 548 h 728"/>
                <a:gd name="T80" fmla="*/ 675 w 1160"/>
                <a:gd name="T81" fmla="*/ 503 h 728"/>
                <a:gd name="T82" fmla="*/ 681 w 1160"/>
                <a:gd name="T83" fmla="*/ 649 h 728"/>
                <a:gd name="T84" fmla="*/ 683 w 1160"/>
                <a:gd name="T85" fmla="*/ 707 h 728"/>
                <a:gd name="T86" fmla="*/ 635 w 1160"/>
                <a:gd name="T87" fmla="*/ 690 h 728"/>
                <a:gd name="T88" fmla="*/ 589 w 1160"/>
                <a:gd name="T89" fmla="*/ 674 h 728"/>
                <a:gd name="T90" fmla="*/ 543 w 1160"/>
                <a:gd name="T91" fmla="*/ 653 h 728"/>
                <a:gd name="T92" fmla="*/ 502 w 1160"/>
                <a:gd name="T93" fmla="*/ 633 h 728"/>
                <a:gd name="T94" fmla="*/ 451 w 1160"/>
                <a:gd name="T95" fmla="*/ 603 h 728"/>
                <a:gd name="T96" fmla="*/ 391 w 1160"/>
                <a:gd name="T97" fmla="*/ 559 h 728"/>
                <a:gd name="T98" fmla="*/ 345 w 1160"/>
                <a:gd name="T99" fmla="*/ 521 h 728"/>
                <a:gd name="T100" fmla="*/ 302 w 1160"/>
                <a:gd name="T101" fmla="*/ 486 h 728"/>
                <a:gd name="T102" fmla="*/ 244 w 1160"/>
                <a:gd name="T103" fmla="*/ 435 h 728"/>
                <a:gd name="T104" fmla="*/ 233 w 1160"/>
                <a:gd name="T105" fmla="*/ 407 h 728"/>
                <a:gd name="T106" fmla="*/ 279 w 1160"/>
                <a:gd name="T107" fmla="*/ 400 h 728"/>
                <a:gd name="T108" fmla="*/ 308 w 1160"/>
                <a:gd name="T109" fmla="*/ 339 h 728"/>
                <a:gd name="T110" fmla="*/ 250 w 1160"/>
                <a:gd name="T111" fmla="*/ 306 h 728"/>
                <a:gd name="T112" fmla="*/ 201 w 1160"/>
                <a:gd name="T113" fmla="*/ 264 h 728"/>
                <a:gd name="T114" fmla="*/ 144 w 1160"/>
                <a:gd name="T115" fmla="*/ 204 h 728"/>
                <a:gd name="T116" fmla="*/ 89 w 1160"/>
                <a:gd name="T117" fmla="*/ 141 h 728"/>
                <a:gd name="T118" fmla="*/ 44 w 1160"/>
                <a:gd name="T119" fmla="*/ 84 h 728"/>
                <a:gd name="T120" fmla="*/ 9 w 1160"/>
                <a:gd name="T121" fmla="*/ 3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3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31 w 135"/>
                <a:gd name="T1" fmla="*/ 15 h 115"/>
                <a:gd name="T2" fmla="*/ 49 w 135"/>
                <a:gd name="T3" fmla="*/ 4 h 115"/>
                <a:gd name="T4" fmla="*/ 63 w 135"/>
                <a:gd name="T5" fmla="*/ 3 h 115"/>
                <a:gd name="T6" fmla="*/ 64 w 135"/>
                <a:gd name="T7" fmla="*/ 18 h 115"/>
                <a:gd name="T8" fmla="*/ 71 w 135"/>
                <a:gd name="T9" fmla="*/ 22 h 115"/>
                <a:gd name="T10" fmla="*/ 80 w 135"/>
                <a:gd name="T11" fmla="*/ 30 h 115"/>
                <a:gd name="T12" fmla="*/ 90 w 135"/>
                <a:gd name="T13" fmla="*/ 40 h 115"/>
                <a:gd name="T14" fmla="*/ 95 w 135"/>
                <a:gd name="T15" fmla="*/ 49 h 115"/>
                <a:gd name="T16" fmla="*/ 98 w 135"/>
                <a:gd name="T17" fmla="*/ 59 h 115"/>
                <a:gd name="T18" fmla="*/ 97 w 135"/>
                <a:gd name="T19" fmla="*/ 66 h 115"/>
                <a:gd name="T20" fmla="*/ 97 w 135"/>
                <a:gd name="T21" fmla="*/ 71 h 115"/>
                <a:gd name="T22" fmla="*/ 98 w 135"/>
                <a:gd name="T23" fmla="*/ 72 h 115"/>
                <a:gd name="T24" fmla="*/ 103 w 135"/>
                <a:gd name="T25" fmla="*/ 75 h 115"/>
                <a:gd name="T26" fmla="*/ 110 w 135"/>
                <a:gd name="T27" fmla="*/ 79 h 115"/>
                <a:gd name="T28" fmla="*/ 117 w 135"/>
                <a:gd name="T29" fmla="*/ 86 h 115"/>
                <a:gd name="T30" fmla="*/ 124 w 135"/>
                <a:gd name="T31" fmla="*/ 93 h 115"/>
                <a:gd name="T32" fmla="*/ 129 w 135"/>
                <a:gd name="T33" fmla="*/ 104 h 115"/>
                <a:gd name="T34" fmla="*/ 134 w 135"/>
                <a:gd name="T35" fmla="*/ 111 h 115"/>
                <a:gd name="T36" fmla="*/ 135 w 135"/>
                <a:gd name="T37" fmla="*/ 115 h 115"/>
                <a:gd name="T38" fmla="*/ 128 w 135"/>
                <a:gd name="T39" fmla="*/ 113 h 115"/>
                <a:gd name="T40" fmla="*/ 124 w 135"/>
                <a:gd name="T41" fmla="*/ 111 h 115"/>
                <a:gd name="T42" fmla="*/ 117 w 135"/>
                <a:gd name="T43" fmla="*/ 106 h 115"/>
                <a:gd name="T44" fmla="*/ 109 w 135"/>
                <a:gd name="T45" fmla="*/ 101 h 115"/>
                <a:gd name="T46" fmla="*/ 101 w 135"/>
                <a:gd name="T47" fmla="*/ 94 h 115"/>
                <a:gd name="T48" fmla="*/ 91 w 135"/>
                <a:gd name="T49" fmla="*/ 89 h 115"/>
                <a:gd name="T50" fmla="*/ 84 w 135"/>
                <a:gd name="T51" fmla="*/ 85 h 115"/>
                <a:gd name="T52" fmla="*/ 80 w 135"/>
                <a:gd name="T53" fmla="*/ 82 h 115"/>
                <a:gd name="T54" fmla="*/ 78 w 135"/>
                <a:gd name="T55" fmla="*/ 81 h 115"/>
                <a:gd name="T56" fmla="*/ 72 w 135"/>
                <a:gd name="T57" fmla="*/ 81 h 115"/>
                <a:gd name="T58" fmla="*/ 65 w 135"/>
                <a:gd name="T59" fmla="*/ 79 h 115"/>
                <a:gd name="T60" fmla="*/ 58 w 135"/>
                <a:gd name="T61" fmla="*/ 76 h 115"/>
                <a:gd name="T62" fmla="*/ 50 w 135"/>
                <a:gd name="T63" fmla="*/ 67 h 115"/>
                <a:gd name="T64" fmla="*/ 45 w 135"/>
                <a:gd name="T65" fmla="*/ 61 h 115"/>
                <a:gd name="T66" fmla="*/ 38 w 135"/>
                <a:gd name="T67" fmla="*/ 57 h 115"/>
                <a:gd name="T68" fmla="*/ 27 w 135"/>
                <a:gd name="T69" fmla="*/ 53 h 115"/>
                <a:gd name="T70" fmla="*/ 20 w 135"/>
                <a:gd name="T71" fmla="*/ 52 h 115"/>
                <a:gd name="T72" fmla="*/ 13 w 135"/>
                <a:gd name="T73" fmla="*/ 51 h 115"/>
                <a:gd name="T74" fmla="*/ 4 w 135"/>
                <a:gd name="T75" fmla="*/ 49 h 115"/>
                <a:gd name="T76" fmla="*/ 0 w 135"/>
                <a:gd name="T77" fmla="*/ 48 h 115"/>
                <a:gd name="T78" fmla="*/ 19 w 135"/>
                <a:gd name="T79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4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7 w 29"/>
                <a:gd name="T1" fmla="*/ 0 h 63"/>
                <a:gd name="T2" fmla="*/ 29 w 29"/>
                <a:gd name="T3" fmla="*/ 14 h 63"/>
                <a:gd name="T4" fmla="*/ 26 w 29"/>
                <a:gd name="T5" fmla="*/ 63 h 63"/>
                <a:gd name="T6" fmla="*/ 0 w 29"/>
                <a:gd name="T7" fmla="*/ 59 h 63"/>
                <a:gd name="T8" fmla="*/ 7 w 29"/>
                <a:gd name="T9" fmla="*/ 0 h 63"/>
                <a:gd name="T10" fmla="*/ 7 w 2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5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375 w 392"/>
                <a:gd name="T1" fmla="*/ 10 h 615"/>
                <a:gd name="T2" fmla="*/ 378 w 392"/>
                <a:gd name="T3" fmla="*/ 24 h 615"/>
                <a:gd name="T4" fmla="*/ 381 w 392"/>
                <a:gd name="T5" fmla="*/ 39 h 615"/>
                <a:gd name="T6" fmla="*/ 384 w 392"/>
                <a:gd name="T7" fmla="*/ 51 h 615"/>
                <a:gd name="T8" fmla="*/ 385 w 392"/>
                <a:gd name="T9" fmla="*/ 65 h 615"/>
                <a:gd name="T10" fmla="*/ 386 w 392"/>
                <a:gd name="T11" fmla="*/ 80 h 615"/>
                <a:gd name="T12" fmla="*/ 388 w 392"/>
                <a:gd name="T13" fmla="*/ 99 h 615"/>
                <a:gd name="T14" fmla="*/ 389 w 392"/>
                <a:gd name="T15" fmla="*/ 118 h 615"/>
                <a:gd name="T16" fmla="*/ 390 w 392"/>
                <a:gd name="T17" fmla="*/ 140 h 615"/>
                <a:gd name="T18" fmla="*/ 392 w 392"/>
                <a:gd name="T19" fmla="*/ 164 h 615"/>
                <a:gd name="T20" fmla="*/ 392 w 392"/>
                <a:gd name="T21" fmla="*/ 190 h 615"/>
                <a:gd name="T22" fmla="*/ 392 w 392"/>
                <a:gd name="T23" fmla="*/ 219 h 615"/>
                <a:gd name="T24" fmla="*/ 392 w 392"/>
                <a:gd name="T25" fmla="*/ 250 h 615"/>
                <a:gd name="T26" fmla="*/ 392 w 392"/>
                <a:gd name="T27" fmla="*/ 283 h 615"/>
                <a:gd name="T28" fmla="*/ 390 w 392"/>
                <a:gd name="T29" fmla="*/ 315 h 615"/>
                <a:gd name="T30" fmla="*/ 389 w 392"/>
                <a:gd name="T31" fmla="*/ 349 h 615"/>
                <a:gd name="T32" fmla="*/ 389 w 392"/>
                <a:gd name="T33" fmla="*/ 384 h 615"/>
                <a:gd name="T34" fmla="*/ 386 w 392"/>
                <a:gd name="T35" fmla="*/ 418 h 615"/>
                <a:gd name="T36" fmla="*/ 386 w 392"/>
                <a:gd name="T37" fmla="*/ 450 h 615"/>
                <a:gd name="T38" fmla="*/ 385 w 392"/>
                <a:gd name="T39" fmla="*/ 482 h 615"/>
                <a:gd name="T40" fmla="*/ 384 w 392"/>
                <a:gd name="T41" fmla="*/ 512 h 615"/>
                <a:gd name="T42" fmla="*/ 382 w 392"/>
                <a:gd name="T43" fmla="*/ 538 h 615"/>
                <a:gd name="T44" fmla="*/ 381 w 392"/>
                <a:gd name="T45" fmla="*/ 561 h 615"/>
                <a:gd name="T46" fmla="*/ 379 w 392"/>
                <a:gd name="T47" fmla="*/ 581 h 615"/>
                <a:gd name="T48" fmla="*/ 378 w 392"/>
                <a:gd name="T49" fmla="*/ 596 h 615"/>
                <a:gd name="T50" fmla="*/ 378 w 392"/>
                <a:gd name="T51" fmla="*/ 611 h 615"/>
                <a:gd name="T52" fmla="*/ 262 w 392"/>
                <a:gd name="T53" fmla="*/ 206 h 615"/>
                <a:gd name="T54" fmla="*/ 257 w 392"/>
                <a:gd name="T55" fmla="*/ 217 h 615"/>
                <a:gd name="T56" fmla="*/ 250 w 392"/>
                <a:gd name="T57" fmla="*/ 238 h 615"/>
                <a:gd name="T58" fmla="*/ 246 w 392"/>
                <a:gd name="T59" fmla="*/ 250 h 615"/>
                <a:gd name="T60" fmla="*/ 240 w 392"/>
                <a:gd name="T61" fmla="*/ 264 h 615"/>
                <a:gd name="T62" fmla="*/ 235 w 392"/>
                <a:gd name="T63" fmla="*/ 280 h 615"/>
                <a:gd name="T64" fmla="*/ 229 w 392"/>
                <a:gd name="T65" fmla="*/ 295 h 615"/>
                <a:gd name="T66" fmla="*/ 222 w 392"/>
                <a:gd name="T67" fmla="*/ 311 h 615"/>
                <a:gd name="T68" fmla="*/ 216 w 392"/>
                <a:gd name="T69" fmla="*/ 329 h 615"/>
                <a:gd name="T70" fmla="*/ 210 w 392"/>
                <a:gd name="T71" fmla="*/ 347 h 615"/>
                <a:gd name="T72" fmla="*/ 202 w 392"/>
                <a:gd name="T73" fmla="*/ 363 h 615"/>
                <a:gd name="T74" fmla="*/ 195 w 392"/>
                <a:gd name="T75" fmla="*/ 379 h 615"/>
                <a:gd name="T76" fmla="*/ 188 w 392"/>
                <a:gd name="T77" fmla="*/ 396 h 615"/>
                <a:gd name="T78" fmla="*/ 181 w 392"/>
                <a:gd name="T79" fmla="*/ 411 h 615"/>
                <a:gd name="T80" fmla="*/ 175 w 392"/>
                <a:gd name="T81" fmla="*/ 424 h 615"/>
                <a:gd name="T82" fmla="*/ 168 w 392"/>
                <a:gd name="T83" fmla="*/ 438 h 615"/>
                <a:gd name="T84" fmla="*/ 162 w 392"/>
                <a:gd name="T85" fmla="*/ 452 h 615"/>
                <a:gd name="T86" fmla="*/ 158 w 392"/>
                <a:gd name="T87" fmla="*/ 467 h 615"/>
                <a:gd name="T88" fmla="*/ 153 w 392"/>
                <a:gd name="T89" fmla="*/ 479 h 615"/>
                <a:gd name="T90" fmla="*/ 149 w 392"/>
                <a:gd name="T91" fmla="*/ 491 h 615"/>
                <a:gd name="T92" fmla="*/ 145 w 392"/>
                <a:gd name="T93" fmla="*/ 504 h 615"/>
                <a:gd name="T94" fmla="*/ 139 w 392"/>
                <a:gd name="T95" fmla="*/ 525 h 615"/>
                <a:gd name="T96" fmla="*/ 135 w 392"/>
                <a:gd name="T97" fmla="*/ 542 h 615"/>
                <a:gd name="T98" fmla="*/ 132 w 392"/>
                <a:gd name="T99" fmla="*/ 559 h 615"/>
                <a:gd name="T100" fmla="*/ 161 w 392"/>
                <a:gd name="T101" fmla="*/ 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6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1020 w 1033"/>
                <a:gd name="T1" fmla="*/ 136 h 607"/>
                <a:gd name="T2" fmla="*/ 1001 w 1033"/>
                <a:gd name="T3" fmla="*/ 127 h 607"/>
                <a:gd name="T4" fmla="*/ 984 w 1033"/>
                <a:gd name="T5" fmla="*/ 119 h 607"/>
                <a:gd name="T6" fmla="*/ 965 w 1033"/>
                <a:gd name="T7" fmla="*/ 108 h 607"/>
                <a:gd name="T8" fmla="*/ 946 w 1033"/>
                <a:gd name="T9" fmla="*/ 98 h 607"/>
                <a:gd name="T10" fmla="*/ 925 w 1033"/>
                <a:gd name="T11" fmla="*/ 89 h 607"/>
                <a:gd name="T12" fmla="*/ 906 w 1033"/>
                <a:gd name="T13" fmla="*/ 80 h 607"/>
                <a:gd name="T14" fmla="*/ 889 w 1033"/>
                <a:gd name="T15" fmla="*/ 74 h 607"/>
                <a:gd name="T16" fmla="*/ 871 w 1033"/>
                <a:gd name="T17" fmla="*/ 67 h 607"/>
                <a:gd name="T18" fmla="*/ 848 w 1033"/>
                <a:gd name="T19" fmla="*/ 41 h 607"/>
                <a:gd name="T20" fmla="*/ 833 w 1033"/>
                <a:gd name="T21" fmla="*/ 42 h 607"/>
                <a:gd name="T22" fmla="*/ 813 w 1033"/>
                <a:gd name="T23" fmla="*/ 42 h 607"/>
                <a:gd name="T24" fmla="*/ 796 w 1033"/>
                <a:gd name="T25" fmla="*/ 42 h 607"/>
                <a:gd name="T26" fmla="*/ 775 w 1033"/>
                <a:gd name="T27" fmla="*/ 40 h 607"/>
                <a:gd name="T28" fmla="*/ 753 w 1033"/>
                <a:gd name="T29" fmla="*/ 35 h 607"/>
                <a:gd name="T30" fmla="*/ 732 w 1033"/>
                <a:gd name="T31" fmla="*/ 29 h 607"/>
                <a:gd name="T32" fmla="*/ 710 w 1033"/>
                <a:gd name="T33" fmla="*/ 22 h 607"/>
                <a:gd name="T34" fmla="*/ 691 w 1033"/>
                <a:gd name="T35" fmla="*/ 14 h 607"/>
                <a:gd name="T36" fmla="*/ 670 w 1033"/>
                <a:gd name="T37" fmla="*/ 4 h 607"/>
                <a:gd name="T38" fmla="*/ 325 w 1033"/>
                <a:gd name="T39" fmla="*/ 71 h 607"/>
                <a:gd name="T40" fmla="*/ 311 w 1033"/>
                <a:gd name="T41" fmla="*/ 71 h 607"/>
                <a:gd name="T42" fmla="*/ 286 w 1033"/>
                <a:gd name="T43" fmla="*/ 70 h 607"/>
                <a:gd name="T44" fmla="*/ 271 w 1033"/>
                <a:gd name="T45" fmla="*/ 70 h 607"/>
                <a:gd name="T46" fmla="*/ 255 w 1033"/>
                <a:gd name="T47" fmla="*/ 70 h 607"/>
                <a:gd name="T48" fmla="*/ 236 w 1033"/>
                <a:gd name="T49" fmla="*/ 70 h 607"/>
                <a:gd name="T50" fmla="*/ 217 w 1033"/>
                <a:gd name="T51" fmla="*/ 70 h 607"/>
                <a:gd name="T52" fmla="*/ 198 w 1033"/>
                <a:gd name="T53" fmla="*/ 71 h 607"/>
                <a:gd name="T54" fmla="*/ 177 w 1033"/>
                <a:gd name="T55" fmla="*/ 71 h 607"/>
                <a:gd name="T56" fmla="*/ 157 w 1033"/>
                <a:gd name="T57" fmla="*/ 71 h 607"/>
                <a:gd name="T58" fmla="*/ 139 w 1033"/>
                <a:gd name="T59" fmla="*/ 72 h 607"/>
                <a:gd name="T60" fmla="*/ 120 w 1033"/>
                <a:gd name="T61" fmla="*/ 74 h 607"/>
                <a:gd name="T62" fmla="*/ 102 w 1033"/>
                <a:gd name="T63" fmla="*/ 75 h 607"/>
                <a:gd name="T64" fmla="*/ 84 w 1033"/>
                <a:gd name="T65" fmla="*/ 76 h 607"/>
                <a:gd name="T66" fmla="*/ 69 w 1033"/>
                <a:gd name="T67" fmla="*/ 78 h 607"/>
                <a:gd name="T68" fmla="*/ 43 w 1033"/>
                <a:gd name="T69" fmla="*/ 82 h 607"/>
                <a:gd name="T70" fmla="*/ 21 w 1033"/>
                <a:gd name="T71" fmla="*/ 86 h 607"/>
                <a:gd name="T72" fmla="*/ 5 w 1033"/>
                <a:gd name="T73" fmla="*/ 89 h 607"/>
                <a:gd name="T74" fmla="*/ 361 w 1033"/>
                <a:gd name="T75" fmla="*/ 209 h 607"/>
                <a:gd name="T76" fmla="*/ 782 w 1033"/>
                <a:gd name="T77" fmla="*/ 603 h 607"/>
                <a:gd name="T78" fmla="*/ 782 w 1033"/>
                <a:gd name="T79" fmla="*/ 585 h 607"/>
                <a:gd name="T80" fmla="*/ 782 w 1033"/>
                <a:gd name="T81" fmla="*/ 565 h 607"/>
                <a:gd name="T82" fmla="*/ 782 w 1033"/>
                <a:gd name="T83" fmla="*/ 540 h 607"/>
                <a:gd name="T84" fmla="*/ 782 w 1033"/>
                <a:gd name="T85" fmla="*/ 514 h 607"/>
                <a:gd name="T86" fmla="*/ 782 w 1033"/>
                <a:gd name="T87" fmla="*/ 487 h 607"/>
                <a:gd name="T88" fmla="*/ 782 w 1033"/>
                <a:gd name="T89" fmla="*/ 464 h 607"/>
                <a:gd name="T90" fmla="*/ 782 w 1033"/>
                <a:gd name="T91" fmla="*/ 447 h 607"/>
                <a:gd name="T92" fmla="*/ 782 w 1033"/>
                <a:gd name="T93" fmla="*/ 434 h 607"/>
                <a:gd name="T94" fmla="*/ 782 w 1033"/>
                <a:gd name="T95" fmla="*/ 421 h 607"/>
                <a:gd name="T96" fmla="*/ 786 w 1033"/>
                <a:gd name="T97" fmla="*/ 408 h 607"/>
                <a:gd name="T98" fmla="*/ 794 w 1033"/>
                <a:gd name="T99" fmla="*/ 386 h 607"/>
                <a:gd name="T100" fmla="*/ 804 w 1033"/>
                <a:gd name="T101" fmla="*/ 360 h 607"/>
                <a:gd name="T102" fmla="*/ 813 w 1033"/>
                <a:gd name="T103" fmla="*/ 333 h 607"/>
                <a:gd name="T104" fmla="*/ 824 w 1033"/>
                <a:gd name="T105" fmla="*/ 307 h 607"/>
                <a:gd name="T106" fmla="*/ 834 w 1033"/>
                <a:gd name="T107" fmla="*/ 284 h 607"/>
                <a:gd name="T108" fmla="*/ 841 w 1033"/>
                <a:gd name="T109" fmla="*/ 263 h 607"/>
                <a:gd name="T110" fmla="*/ 848 w 1033"/>
                <a:gd name="T111" fmla="*/ 245 h 607"/>
                <a:gd name="T112" fmla="*/ 852 w 1033"/>
                <a:gd name="T113" fmla="*/ 229 h 607"/>
                <a:gd name="T114" fmla="*/ 857 w 1033"/>
                <a:gd name="T115" fmla="*/ 211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7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238 w 302"/>
                <a:gd name="T1" fmla="*/ 2 h 129"/>
                <a:gd name="T2" fmla="*/ 232 w 302"/>
                <a:gd name="T3" fmla="*/ 3 h 129"/>
                <a:gd name="T4" fmla="*/ 228 w 302"/>
                <a:gd name="T5" fmla="*/ 6 h 129"/>
                <a:gd name="T6" fmla="*/ 223 w 302"/>
                <a:gd name="T7" fmla="*/ 10 h 129"/>
                <a:gd name="T8" fmla="*/ 214 w 302"/>
                <a:gd name="T9" fmla="*/ 14 h 129"/>
                <a:gd name="T10" fmla="*/ 208 w 302"/>
                <a:gd name="T11" fmla="*/ 18 h 129"/>
                <a:gd name="T12" fmla="*/ 198 w 302"/>
                <a:gd name="T13" fmla="*/ 21 h 129"/>
                <a:gd name="T14" fmla="*/ 190 w 302"/>
                <a:gd name="T15" fmla="*/ 25 h 129"/>
                <a:gd name="T16" fmla="*/ 180 w 302"/>
                <a:gd name="T17" fmla="*/ 28 h 129"/>
                <a:gd name="T18" fmla="*/ 172 w 302"/>
                <a:gd name="T19" fmla="*/ 30 h 129"/>
                <a:gd name="T20" fmla="*/ 164 w 302"/>
                <a:gd name="T21" fmla="*/ 32 h 129"/>
                <a:gd name="T22" fmla="*/ 156 w 302"/>
                <a:gd name="T23" fmla="*/ 33 h 129"/>
                <a:gd name="T24" fmla="*/ 150 w 302"/>
                <a:gd name="T25" fmla="*/ 33 h 129"/>
                <a:gd name="T26" fmla="*/ 145 w 302"/>
                <a:gd name="T27" fmla="*/ 34 h 129"/>
                <a:gd name="T28" fmla="*/ 141 w 302"/>
                <a:gd name="T29" fmla="*/ 34 h 129"/>
                <a:gd name="T30" fmla="*/ 0 w 302"/>
                <a:gd name="T31" fmla="*/ 56 h 129"/>
                <a:gd name="T32" fmla="*/ 3 w 302"/>
                <a:gd name="T33" fmla="*/ 60 h 129"/>
                <a:gd name="T34" fmla="*/ 7 w 302"/>
                <a:gd name="T35" fmla="*/ 67 h 129"/>
                <a:gd name="T36" fmla="*/ 15 w 302"/>
                <a:gd name="T37" fmla="*/ 75 h 129"/>
                <a:gd name="T38" fmla="*/ 25 w 302"/>
                <a:gd name="T39" fmla="*/ 86 h 129"/>
                <a:gd name="T40" fmla="*/ 34 w 302"/>
                <a:gd name="T41" fmla="*/ 94 h 129"/>
                <a:gd name="T42" fmla="*/ 40 w 302"/>
                <a:gd name="T43" fmla="*/ 100 h 129"/>
                <a:gd name="T44" fmla="*/ 48 w 302"/>
                <a:gd name="T45" fmla="*/ 104 h 129"/>
                <a:gd name="T46" fmla="*/ 55 w 302"/>
                <a:gd name="T47" fmla="*/ 109 h 129"/>
                <a:gd name="T48" fmla="*/ 63 w 302"/>
                <a:gd name="T49" fmla="*/ 114 h 129"/>
                <a:gd name="T50" fmla="*/ 72 w 302"/>
                <a:gd name="T51" fmla="*/ 118 h 129"/>
                <a:gd name="T52" fmla="*/ 82 w 302"/>
                <a:gd name="T53" fmla="*/ 122 h 129"/>
                <a:gd name="T54" fmla="*/ 91 w 302"/>
                <a:gd name="T55" fmla="*/ 123 h 129"/>
                <a:gd name="T56" fmla="*/ 101 w 302"/>
                <a:gd name="T57" fmla="*/ 126 h 129"/>
                <a:gd name="T58" fmla="*/ 111 w 302"/>
                <a:gd name="T59" fmla="*/ 127 h 129"/>
                <a:gd name="T60" fmla="*/ 120 w 302"/>
                <a:gd name="T61" fmla="*/ 129 h 129"/>
                <a:gd name="T62" fmla="*/ 130 w 302"/>
                <a:gd name="T63" fmla="*/ 129 h 129"/>
                <a:gd name="T64" fmla="*/ 139 w 302"/>
                <a:gd name="T65" fmla="*/ 129 h 129"/>
                <a:gd name="T66" fmla="*/ 149 w 302"/>
                <a:gd name="T67" fmla="*/ 129 h 129"/>
                <a:gd name="T68" fmla="*/ 157 w 302"/>
                <a:gd name="T69" fmla="*/ 129 h 129"/>
                <a:gd name="T70" fmla="*/ 165 w 302"/>
                <a:gd name="T71" fmla="*/ 129 h 129"/>
                <a:gd name="T72" fmla="*/ 173 w 302"/>
                <a:gd name="T73" fmla="*/ 127 h 129"/>
                <a:gd name="T74" fmla="*/ 179 w 302"/>
                <a:gd name="T75" fmla="*/ 127 h 129"/>
                <a:gd name="T76" fmla="*/ 187 w 302"/>
                <a:gd name="T77" fmla="*/ 127 h 129"/>
                <a:gd name="T78" fmla="*/ 194 w 302"/>
                <a:gd name="T79" fmla="*/ 126 h 129"/>
                <a:gd name="T80" fmla="*/ 231 w 302"/>
                <a:gd name="T81" fmla="*/ 75 h 129"/>
                <a:gd name="T82" fmla="*/ 216 w 302"/>
                <a:gd name="T83" fmla="*/ 123 h 129"/>
                <a:gd name="T84" fmla="*/ 221 w 302"/>
                <a:gd name="T85" fmla="*/ 123 h 129"/>
                <a:gd name="T86" fmla="*/ 225 w 302"/>
                <a:gd name="T87" fmla="*/ 123 h 129"/>
                <a:gd name="T88" fmla="*/ 232 w 302"/>
                <a:gd name="T89" fmla="*/ 124 h 129"/>
                <a:gd name="T90" fmla="*/ 238 w 302"/>
                <a:gd name="T91" fmla="*/ 124 h 129"/>
                <a:gd name="T92" fmla="*/ 246 w 302"/>
                <a:gd name="T93" fmla="*/ 123 h 129"/>
                <a:gd name="T94" fmla="*/ 254 w 302"/>
                <a:gd name="T95" fmla="*/ 123 h 129"/>
                <a:gd name="T96" fmla="*/ 262 w 302"/>
                <a:gd name="T97" fmla="*/ 122 h 129"/>
                <a:gd name="T98" fmla="*/ 269 w 302"/>
                <a:gd name="T99" fmla="*/ 120 h 129"/>
                <a:gd name="T100" fmla="*/ 277 w 302"/>
                <a:gd name="T101" fmla="*/ 119 h 129"/>
                <a:gd name="T102" fmla="*/ 284 w 302"/>
                <a:gd name="T103" fmla="*/ 116 h 129"/>
                <a:gd name="T104" fmla="*/ 292 w 302"/>
                <a:gd name="T105" fmla="*/ 115 h 129"/>
                <a:gd name="T106" fmla="*/ 300 w 302"/>
                <a:gd name="T107" fmla="*/ 112 h 129"/>
                <a:gd name="T108" fmla="*/ 255 w 302"/>
                <a:gd name="T10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8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576 w 751"/>
                <a:gd name="T1" fmla="*/ 128 h 571"/>
                <a:gd name="T2" fmla="*/ 594 w 751"/>
                <a:gd name="T3" fmla="*/ 152 h 571"/>
                <a:gd name="T4" fmla="*/ 615 w 751"/>
                <a:gd name="T5" fmla="*/ 184 h 571"/>
                <a:gd name="T6" fmla="*/ 637 w 751"/>
                <a:gd name="T7" fmla="*/ 217 h 571"/>
                <a:gd name="T8" fmla="*/ 658 w 751"/>
                <a:gd name="T9" fmla="*/ 256 h 571"/>
                <a:gd name="T10" fmla="*/ 676 w 751"/>
                <a:gd name="T11" fmla="*/ 300 h 571"/>
                <a:gd name="T12" fmla="*/ 683 w 751"/>
                <a:gd name="T13" fmla="*/ 338 h 571"/>
                <a:gd name="T14" fmla="*/ 637 w 751"/>
                <a:gd name="T15" fmla="*/ 341 h 571"/>
                <a:gd name="T16" fmla="*/ 597 w 751"/>
                <a:gd name="T17" fmla="*/ 369 h 571"/>
                <a:gd name="T18" fmla="*/ 611 w 751"/>
                <a:gd name="T19" fmla="*/ 493 h 571"/>
                <a:gd name="T20" fmla="*/ 637 w 751"/>
                <a:gd name="T21" fmla="*/ 495 h 571"/>
                <a:gd name="T22" fmla="*/ 668 w 751"/>
                <a:gd name="T23" fmla="*/ 497 h 571"/>
                <a:gd name="T24" fmla="*/ 697 w 751"/>
                <a:gd name="T25" fmla="*/ 502 h 571"/>
                <a:gd name="T26" fmla="*/ 725 w 751"/>
                <a:gd name="T27" fmla="*/ 508 h 571"/>
                <a:gd name="T28" fmla="*/ 751 w 751"/>
                <a:gd name="T29" fmla="*/ 514 h 571"/>
                <a:gd name="T30" fmla="*/ 456 w 751"/>
                <a:gd name="T31" fmla="*/ 522 h 571"/>
                <a:gd name="T32" fmla="*/ 471 w 751"/>
                <a:gd name="T33" fmla="*/ 493 h 571"/>
                <a:gd name="T34" fmla="*/ 488 w 751"/>
                <a:gd name="T35" fmla="*/ 461 h 571"/>
                <a:gd name="T36" fmla="*/ 501 w 751"/>
                <a:gd name="T37" fmla="*/ 429 h 571"/>
                <a:gd name="T38" fmla="*/ 510 w 751"/>
                <a:gd name="T39" fmla="*/ 399 h 571"/>
                <a:gd name="T40" fmla="*/ 512 w 751"/>
                <a:gd name="T41" fmla="*/ 375 h 571"/>
                <a:gd name="T42" fmla="*/ 343 w 751"/>
                <a:gd name="T43" fmla="*/ 131 h 571"/>
                <a:gd name="T44" fmla="*/ 306 w 751"/>
                <a:gd name="T45" fmla="*/ 125 h 571"/>
                <a:gd name="T46" fmla="*/ 280 w 751"/>
                <a:gd name="T47" fmla="*/ 121 h 571"/>
                <a:gd name="T48" fmla="*/ 250 w 751"/>
                <a:gd name="T49" fmla="*/ 117 h 571"/>
                <a:gd name="T50" fmla="*/ 219 w 751"/>
                <a:gd name="T51" fmla="*/ 114 h 571"/>
                <a:gd name="T52" fmla="*/ 187 w 751"/>
                <a:gd name="T53" fmla="*/ 110 h 571"/>
                <a:gd name="T54" fmla="*/ 156 w 751"/>
                <a:gd name="T55" fmla="*/ 107 h 571"/>
                <a:gd name="T56" fmla="*/ 127 w 751"/>
                <a:gd name="T57" fmla="*/ 106 h 571"/>
                <a:gd name="T58" fmla="*/ 100 w 751"/>
                <a:gd name="T59" fmla="*/ 106 h 571"/>
                <a:gd name="T60" fmla="*/ 70 w 751"/>
                <a:gd name="T61" fmla="*/ 106 h 571"/>
                <a:gd name="T62" fmla="*/ 36 w 751"/>
                <a:gd name="T63" fmla="*/ 107 h 571"/>
                <a:gd name="T64" fmla="*/ 2 w 751"/>
                <a:gd name="T65" fmla="*/ 0 h 571"/>
                <a:gd name="T66" fmla="*/ 64 w 751"/>
                <a:gd name="T67" fmla="*/ 71 h 571"/>
                <a:gd name="T68" fmla="*/ 99 w 751"/>
                <a:gd name="T69" fmla="*/ 62 h 571"/>
                <a:gd name="T70" fmla="*/ 123 w 751"/>
                <a:gd name="T71" fmla="*/ 56 h 571"/>
                <a:gd name="T72" fmla="*/ 150 w 751"/>
                <a:gd name="T73" fmla="*/ 52 h 571"/>
                <a:gd name="T74" fmla="*/ 176 w 751"/>
                <a:gd name="T75" fmla="*/ 46 h 571"/>
                <a:gd name="T76" fmla="*/ 201 w 751"/>
                <a:gd name="T77" fmla="*/ 43 h 571"/>
                <a:gd name="T78" fmla="*/ 232 w 751"/>
                <a:gd name="T79" fmla="*/ 41 h 571"/>
                <a:gd name="T80" fmla="*/ 264 w 751"/>
                <a:gd name="T81" fmla="*/ 45 h 571"/>
                <a:gd name="T82" fmla="*/ 306 w 751"/>
                <a:gd name="T83" fmla="*/ 56 h 571"/>
                <a:gd name="T84" fmla="*/ 335 w 751"/>
                <a:gd name="T85" fmla="*/ 62 h 571"/>
                <a:gd name="T86" fmla="*/ 365 w 751"/>
                <a:gd name="T87" fmla="*/ 75 h 571"/>
                <a:gd name="T88" fmla="*/ 402 w 751"/>
                <a:gd name="T89" fmla="*/ 97 h 571"/>
                <a:gd name="T90" fmla="*/ 440 w 751"/>
                <a:gd name="T91" fmla="*/ 124 h 571"/>
                <a:gd name="T92" fmla="*/ 473 w 751"/>
                <a:gd name="T93" fmla="*/ 148 h 571"/>
                <a:gd name="T94" fmla="*/ 496 w 751"/>
                <a:gd name="T95" fmla="*/ 167 h 571"/>
                <a:gd name="T96" fmla="*/ 522 w 751"/>
                <a:gd name="T97" fmla="*/ 282 h 571"/>
                <a:gd name="T98" fmla="*/ 552 w 751"/>
                <a:gd name="T99" fmla="*/ 305 h 571"/>
                <a:gd name="T100" fmla="*/ 585 w 751"/>
                <a:gd name="T101" fmla="*/ 324 h 571"/>
                <a:gd name="T102" fmla="*/ 607 w 751"/>
                <a:gd name="T103" fmla="*/ 332 h 571"/>
                <a:gd name="T104" fmla="*/ 638 w 751"/>
                <a:gd name="T105" fmla="*/ 248 h 571"/>
                <a:gd name="T106" fmla="*/ 623 w 751"/>
                <a:gd name="T107" fmla="*/ 219 h 571"/>
                <a:gd name="T108" fmla="*/ 602 w 751"/>
                <a:gd name="T109" fmla="*/ 189 h 571"/>
                <a:gd name="T110" fmla="*/ 581 w 751"/>
                <a:gd name="T111" fmla="*/ 162 h 571"/>
                <a:gd name="T112" fmla="*/ 551 w 751"/>
                <a:gd name="T113" fmla="*/ 133 h 571"/>
                <a:gd name="T114" fmla="*/ 553 w 751"/>
                <a:gd name="T115" fmla="*/ 102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09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56 w 175"/>
                <a:gd name="T1" fmla="*/ 62 h 116"/>
                <a:gd name="T2" fmla="*/ 61 w 175"/>
                <a:gd name="T3" fmla="*/ 61 h 116"/>
                <a:gd name="T4" fmla="*/ 65 w 175"/>
                <a:gd name="T5" fmla="*/ 60 h 116"/>
                <a:gd name="T6" fmla="*/ 70 w 175"/>
                <a:gd name="T7" fmla="*/ 58 h 116"/>
                <a:gd name="T8" fmla="*/ 77 w 175"/>
                <a:gd name="T9" fmla="*/ 57 h 116"/>
                <a:gd name="T10" fmla="*/ 85 w 175"/>
                <a:gd name="T11" fmla="*/ 57 h 116"/>
                <a:gd name="T12" fmla="*/ 93 w 175"/>
                <a:gd name="T13" fmla="*/ 57 h 116"/>
                <a:gd name="T14" fmla="*/ 103 w 175"/>
                <a:gd name="T15" fmla="*/ 60 h 116"/>
                <a:gd name="T16" fmla="*/ 111 w 175"/>
                <a:gd name="T17" fmla="*/ 62 h 116"/>
                <a:gd name="T18" fmla="*/ 121 w 175"/>
                <a:gd name="T19" fmla="*/ 68 h 116"/>
                <a:gd name="T20" fmla="*/ 129 w 175"/>
                <a:gd name="T21" fmla="*/ 73 h 116"/>
                <a:gd name="T22" fmla="*/ 137 w 175"/>
                <a:gd name="T23" fmla="*/ 79 h 116"/>
                <a:gd name="T24" fmla="*/ 144 w 175"/>
                <a:gd name="T25" fmla="*/ 84 h 116"/>
                <a:gd name="T26" fmla="*/ 148 w 175"/>
                <a:gd name="T27" fmla="*/ 90 h 116"/>
                <a:gd name="T28" fmla="*/ 152 w 175"/>
                <a:gd name="T29" fmla="*/ 94 h 116"/>
                <a:gd name="T30" fmla="*/ 159 w 175"/>
                <a:gd name="T31" fmla="*/ 112 h 116"/>
                <a:gd name="T32" fmla="*/ 155 w 175"/>
                <a:gd name="T33" fmla="*/ 112 h 116"/>
                <a:gd name="T34" fmla="*/ 151 w 175"/>
                <a:gd name="T35" fmla="*/ 110 h 116"/>
                <a:gd name="T36" fmla="*/ 145 w 175"/>
                <a:gd name="T37" fmla="*/ 109 h 116"/>
                <a:gd name="T38" fmla="*/ 137 w 175"/>
                <a:gd name="T39" fmla="*/ 107 h 116"/>
                <a:gd name="T40" fmla="*/ 127 w 175"/>
                <a:gd name="T41" fmla="*/ 107 h 116"/>
                <a:gd name="T42" fmla="*/ 122 w 175"/>
                <a:gd name="T43" fmla="*/ 107 h 116"/>
                <a:gd name="T44" fmla="*/ 117 w 175"/>
                <a:gd name="T45" fmla="*/ 107 h 116"/>
                <a:gd name="T46" fmla="*/ 110 w 175"/>
                <a:gd name="T47" fmla="*/ 107 h 116"/>
                <a:gd name="T48" fmla="*/ 103 w 175"/>
                <a:gd name="T49" fmla="*/ 107 h 116"/>
                <a:gd name="T50" fmla="*/ 95 w 175"/>
                <a:gd name="T51" fmla="*/ 107 h 116"/>
                <a:gd name="T52" fmla="*/ 86 w 175"/>
                <a:gd name="T53" fmla="*/ 107 h 116"/>
                <a:gd name="T54" fmla="*/ 78 w 175"/>
                <a:gd name="T55" fmla="*/ 107 h 116"/>
                <a:gd name="T56" fmla="*/ 70 w 175"/>
                <a:gd name="T57" fmla="*/ 109 h 116"/>
                <a:gd name="T58" fmla="*/ 61 w 175"/>
                <a:gd name="T59" fmla="*/ 109 h 116"/>
                <a:gd name="T60" fmla="*/ 52 w 175"/>
                <a:gd name="T61" fmla="*/ 110 h 116"/>
                <a:gd name="T62" fmla="*/ 44 w 175"/>
                <a:gd name="T63" fmla="*/ 110 h 116"/>
                <a:gd name="T64" fmla="*/ 36 w 175"/>
                <a:gd name="T65" fmla="*/ 112 h 116"/>
                <a:gd name="T66" fmla="*/ 28 w 175"/>
                <a:gd name="T67" fmla="*/ 112 h 116"/>
                <a:gd name="T68" fmla="*/ 22 w 175"/>
                <a:gd name="T69" fmla="*/ 113 h 116"/>
                <a:gd name="T70" fmla="*/ 11 w 175"/>
                <a:gd name="T71" fmla="*/ 114 h 116"/>
                <a:gd name="T72" fmla="*/ 3 w 175"/>
                <a:gd name="T73" fmla="*/ 114 h 116"/>
                <a:gd name="T74" fmla="*/ 0 w 175"/>
                <a:gd name="T75" fmla="*/ 116 h 116"/>
                <a:gd name="T76" fmla="*/ 50 w 175"/>
                <a:gd name="T7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0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149 w 419"/>
                <a:gd name="T1" fmla="*/ 124 h 536"/>
                <a:gd name="T2" fmla="*/ 140 w 419"/>
                <a:gd name="T3" fmla="*/ 146 h 536"/>
                <a:gd name="T4" fmla="*/ 134 w 419"/>
                <a:gd name="T5" fmla="*/ 159 h 536"/>
                <a:gd name="T6" fmla="*/ 127 w 419"/>
                <a:gd name="T7" fmla="*/ 176 h 536"/>
                <a:gd name="T8" fmla="*/ 120 w 419"/>
                <a:gd name="T9" fmla="*/ 193 h 536"/>
                <a:gd name="T10" fmla="*/ 113 w 419"/>
                <a:gd name="T11" fmla="*/ 211 h 536"/>
                <a:gd name="T12" fmla="*/ 105 w 419"/>
                <a:gd name="T13" fmla="*/ 229 h 536"/>
                <a:gd name="T14" fmla="*/ 98 w 419"/>
                <a:gd name="T15" fmla="*/ 248 h 536"/>
                <a:gd name="T16" fmla="*/ 91 w 419"/>
                <a:gd name="T17" fmla="*/ 266 h 536"/>
                <a:gd name="T18" fmla="*/ 84 w 419"/>
                <a:gd name="T19" fmla="*/ 282 h 536"/>
                <a:gd name="T20" fmla="*/ 78 w 419"/>
                <a:gd name="T21" fmla="*/ 300 h 536"/>
                <a:gd name="T22" fmla="*/ 68 w 419"/>
                <a:gd name="T23" fmla="*/ 323 h 536"/>
                <a:gd name="T24" fmla="*/ 61 w 419"/>
                <a:gd name="T25" fmla="*/ 339 h 536"/>
                <a:gd name="T26" fmla="*/ 53 w 419"/>
                <a:gd name="T27" fmla="*/ 364 h 536"/>
                <a:gd name="T28" fmla="*/ 47 w 419"/>
                <a:gd name="T29" fmla="*/ 383 h 536"/>
                <a:gd name="T30" fmla="*/ 42 w 419"/>
                <a:gd name="T31" fmla="*/ 401 h 536"/>
                <a:gd name="T32" fmla="*/ 34 w 419"/>
                <a:gd name="T33" fmla="*/ 424 h 536"/>
                <a:gd name="T34" fmla="*/ 26 w 419"/>
                <a:gd name="T35" fmla="*/ 450 h 536"/>
                <a:gd name="T36" fmla="*/ 17 w 419"/>
                <a:gd name="T37" fmla="*/ 476 h 536"/>
                <a:gd name="T38" fmla="*/ 9 w 419"/>
                <a:gd name="T39" fmla="*/ 500 h 536"/>
                <a:gd name="T40" fmla="*/ 2 w 419"/>
                <a:gd name="T41" fmla="*/ 518 h 536"/>
                <a:gd name="T42" fmla="*/ 0 w 419"/>
                <a:gd name="T43" fmla="*/ 529 h 536"/>
                <a:gd name="T44" fmla="*/ 128 w 419"/>
                <a:gd name="T45" fmla="*/ 526 h 536"/>
                <a:gd name="T46" fmla="*/ 128 w 419"/>
                <a:gd name="T47" fmla="*/ 508 h 536"/>
                <a:gd name="T48" fmla="*/ 129 w 419"/>
                <a:gd name="T49" fmla="*/ 493 h 536"/>
                <a:gd name="T50" fmla="*/ 131 w 419"/>
                <a:gd name="T51" fmla="*/ 474 h 536"/>
                <a:gd name="T52" fmla="*/ 134 w 419"/>
                <a:gd name="T53" fmla="*/ 450 h 536"/>
                <a:gd name="T54" fmla="*/ 135 w 419"/>
                <a:gd name="T55" fmla="*/ 425 h 536"/>
                <a:gd name="T56" fmla="*/ 139 w 419"/>
                <a:gd name="T57" fmla="*/ 402 h 536"/>
                <a:gd name="T58" fmla="*/ 142 w 419"/>
                <a:gd name="T59" fmla="*/ 383 h 536"/>
                <a:gd name="T60" fmla="*/ 143 w 419"/>
                <a:gd name="T61" fmla="*/ 371 h 536"/>
                <a:gd name="T62" fmla="*/ 127 w 419"/>
                <a:gd name="T63" fmla="*/ 337 h 536"/>
                <a:gd name="T64" fmla="*/ 131 w 419"/>
                <a:gd name="T65" fmla="*/ 315 h 536"/>
                <a:gd name="T66" fmla="*/ 135 w 419"/>
                <a:gd name="T67" fmla="*/ 297 h 536"/>
                <a:gd name="T68" fmla="*/ 140 w 419"/>
                <a:gd name="T69" fmla="*/ 275 h 536"/>
                <a:gd name="T70" fmla="*/ 149 w 419"/>
                <a:gd name="T71" fmla="*/ 251 h 536"/>
                <a:gd name="T72" fmla="*/ 157 w 419"/>
                <a:gd name="T73" fmla="*/ 226 h 536"/>
                <a:gd name="T74" fmla="*/ 169 w 419"/>
                <a:gd name="T75" fmla="*/ 199 h 536"/>
                <a:gd name="T76" fmla="*/ 181 w 419"/>
                <a:gd name="T77" fmla="*/ 174 h 536"/>
                <a:gd name="T78" fmla="*/ 198 w 419"/>
                <a:gd name="T79" fmla="*/ 150 h 536"/>
                <a:gd name="T80" fmla="*/ 215 w 419"/>
                <a:gd name="T81" fmla="*/ 127 h 536"/>
                <a:gd name="T82" fmla="*/ 239 w 419"/>
                <a:gd name="T83" fmla="*/ 105 h 536"/>
                <a:gd name="T84" fmla="*/ 265 w 419"/>
                <a:gd name="T85" fmla="*/ 84 h 536"/>
                <a:gd name="T86" fmla="*/ 286 w 419"/>
                <a:gd name="T87" fmla="*/ 68 h 536"/>
                <a:gd name="T88" fmla="*/ 303 w 419"/>
                <a:gd name="T89" fmla="*/ 60 h 536"/>
                <a:gd name="T90" fmla="*/ 319 w 419"/>
                <a:gd name="T91" fmla="*/ 52 h 536"/>
                <a:gd name="T92" fmla="*/ 334 w 419"/>
                <a:gd name="T93" fmla="*/ 43 h 536"/>
                <a:gd name="T94" fmla="*/ 355 w 419"/>
                <a:gd name="T95" fmla="*/ 35 h 536"/>
                <a:gd name="T96" fmla="*/ 373 w 419"/>
                <a:gd name="T97" fmla="*/ 27 h 536"/>
                <a:gd name="T98" fmla="*/ 396 w 419"/>
                <a:gd name="T99" fmla="*/ 19 h 536"/>
                <a:gd name="T100" fmla="*/ 412 w 419"/>
                <a:gd name="T101" fmla="*/ 13 h 536"/>
                <a:gd name="T102" fmla="*/ 185 w 419"/>
                <a:gd name="T103" fmla="*/ 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1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61 w 104"/>
                <a:gd name="T1" fmla="*/ 24 h 441"/>
                <a:gd name="T2" fmla="*/ 2 w 104"/>
                <a:gd name="T3" fmla="*/ 143 h 441"/>
                <a:gd name="T4" fmla="*/ 80 w 104"/>
                <a:gd name="T5" fmla="*/ 441 h 441"/>
                <a:gd name="T6" fmla="*/ 80 w 104"/>
                <a:gd name="T7" fmla="*/ 440 h 441"/>
                <a:gd name="T8" fmla="*/ 78 w 104"/>
                <a:gd name="T9" fmla="*/ 435 h 441"/>
                <a:gd name="T10" fmla="*/ 76 w 104"/>
                <a:gd name="T11" fmla="*/ 428 h 441"/>
                <a:gd name="T12" fmla="*/ 73 w 104"/>
                <a:gd name="T13" fmla="*/ 420 h 441"/>
                <a:gd name="T14" fmla="*/ 70 w 104"/>
                <a:gd name="T15" fmla="*/ 413 h 441"/>
                <a:gd name="T16" fmla="*/ 69 w 104"/>
                <a:gd name="T17" fmla="*/ 407 h 441"/>
                <a:gd name="T18" fmla="*/ 66 w 104"/>
                <a:gd name="T19" fmla="*/ 401 h 441"/>
                <a:gd name="T20" fmla="*/ 65 w 104"/>
                <a:gd name="T21" fmla="*/ 394 h 441"/>
                <a:gd name="T22" fmla="*/ 62 w 104"/>
                <a:gd name="T23" fmla="*/ 386 h 441"/>
                <a:gd name="T24" fmla="*/ 61 w 104"/>
                <a:gd name="T25" fmla="*/ 379 h 441"/>
                <a:gd name="T26" fmla="*/ 58 w 104"/>
                <a:gd name="T27" fmla="*/ 372 h 441"/>
                <a:gd name="T28" fmla="*/ 56 w 104"/>
                <a:gd name="T29" fmla="*/ 364 h 441"/>
                <a:gd name="T30" fmla="*/ 55 w 104"/>
                <a:gd name="T31" fmla="*/ 356 h 441"/>
                <a:gd name="T32" fmla="*/ 52 w 104"/>
                <a:gd name="T33" fmla="*/ 347 h 441"/>
                <a:gd name="T34" fmla="*/ 50 w 104"/>
                <a:gd name="T35" fmla="*/ 338 h 441"/>
                <a:gd name="T36" fmla="*/ 48 w 104"/>
                <a:gd name="T37" fmla="*/ 330 h 441"/>
                <a:gd name="T38" fmla="*/ 47 w 104"/>
                <a:gd name="T39" fmla="*/ 320 h 441"/>
                <a:gd name="T40" fmla="*/ 46 w 104"/>
                <a:gd name="T41" fmla="*/ 312 h 441"/>
                <a:gd name="T42" fmla="*/ 44 w 104"/>
                <a:gd name="T43" fmla="*/ 302 h 441"/>
                <a:gd name="T44" fmla="*/ 43 w 104"/>
                <a:gd name="T45" fmla="*/ 294 h 441"/>
                <a:gd name="T46" fmla="*/ 41 w 104"/>
                <a:gd name="T47" fmla="*/ 285 h 441"/>
                <a:gd name="T48" fmla="*/ 41 w 104"/>
                <a:gd name="T49" fmla="*/ 276 h 441"/>
                <a:gd name="T50" fmla="*/ 40 w 104"/>
                <a:gd name="T51" fmla="*/ 267 h 441"/>
                <a:gd name="T52" fmla="*/ 40 w 104"/>
                <a:gd name="T53" fmla="*/ 259 h 441"/>
                <a:gd name="T54" fmla="*/ 40 w 104"/>
                <a:gd name="T55" fmla="*/ 251 h 441"/>
                <a:gd name="T56" fmla="*/ 40 w 104"/>
                <a:gd name="T57" fmla="*/ 242 h 441"/>
                <a:gd name="T58" fmla="*/ 41 w 104"/>
                <a:gd name="T59" fmla="*/ 234 h 441"/>
                <a:gd name="T60" fmla="*/ 43 w 104"/>
                <a:gd name="T61" fmla="*/ 229 h 441"/>
                <a:gd name="T62" fmla="*/ 43 w 104"/>
                <a:gd name="T63" fmla="*/ 221 h 441"/>
                <a:gd name="T64" fmla="*/ 44 w 104"/>
                <a:gd name="T65" fmla="*/ 214 h 441"/>
                <a:gd name="T66" fmla="*/ 46 w 104"/>
                <a:gd name="T67" fmla="*/ 206 h 441"/>
                <a:gd name="T68" fmla="*/ 47 w 104"/>
                <a:gd name="T69" fmla="*/ 199 h 441"/>
                <a:gd name="T70" fmla="*/ 48 w 104"/>
                <a:gd name="T71" fmla="*/ 191 h 441"/>
                <a:gd name="T72" fmla="*/ 50 w 104"/>
                <a:gd name="T73" fmla="*/ 184 h 441"/>
                <a:gd name="T74" fmla="*/ 52 w 104"/>
                <a:gd name="T75" fmla="*/ 177 h 441"/>
                <a:gd name="T76" fmla="*/ 55 w 104"/>
                <a:gd name="T77" fmla="*/ 170 h 441"/>
                <a:gd name="T78" fmla="*/ 56 w 104"/>
                <a:gd name="T79" fmla="*/ 162 h 441"/>
                <a:gd name="T80" fmla="*/ 58 w 104"/>
                <a:gd name="T81" fmla="*/ 155 h 441"/>
                <a:gd name="T82" fmla="*/ 61 w 104"/>
                <a:gd name="T83" fmla="*/ 148 h 441"/>
                <a:gd name="T84" fmla="*/ 63 w 104"/>
                <a:gd name="T85" fmla="*/ 141 h 441"/>
                <a:gd name="T86" fmla="*/ 65 w 104"/>
                <a:gd name="T87" fmla="*/ 135 h 441"/>
                <a:gd name="T88" fmla="*/ 67 w 104"/>
                <a:gd name="T89" fmla="*/ 129 h 441"/>
                <a:gd name="T90" fmla="*/ 73 w 104"/>
                <a:gd name="T91" fmla="*/ 117 h 441"/>
                <a:gd name="T92" fmla="*/ 74 w 104"/>
                <a:gd name="T93" fmla="*/ 110 h 441"/>
                <a:gd name="T94" fmla="*/ 77 w 104"/>
                <a:gd name="T95" fmla="*/ 105 h 441"/>
                <a:gd name="T96" fmla="*/ 80 w 104"/>
                <a:gd name="T97" fmla="*/ 95 h 441"/>
                <a:gd name="T98" fmla="*/ 84 w 104"/>
                <a:gd name="T99" fmla="*/ 86 h 441"/>
                <a:gd name="T100" fmla="*/ 88 w 104"/>
                <a:gd name="T101" fmla="*/ 79 h 441"/>
                <a:gd name="T102" fmla="*/ 91 w 104"/>
                <a:gd name="T103" fmla="*/ 72 h 441"/>
                <a:gd name="T104" fmla="*/ 93 w 104"/>
                <a:gd name="T105" fmla="*/ 68 h 441"/>
                <a:gd name="T106" fmla="*/ 95 w 104"/>
                <a:gd name="T107" fmla="*/ 64 h 441"/>
                <a:gd name="T108" fmla="*/ 92 w 104"/>
                <a:gd name="T109" fmla="*/ 24 h 441"/>
                <a:gd name="T110" fmla="*/ 104 w 104"/>
                <a:gd name="T1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2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30 w 191"/>
                <a:gd name="T1" fmla="*/ 19 h 134"/>
                <a:gd name="T2" fmla="*/ 24 w 191"/>
                <a:gd name="T3" fmla="*/ 13 h 134"/>
                <a:gd name="T4" fmla="*/ 35 w 191"/>
                <a:gd name="T5" fmla="*/ 4 h 134"/>
                <a:gd name="T6" fmla="*/ 64 w 191"/>
                <a:gd name="T7" fmla="*/ 11 h 134"/>
                <a:gd name="T8" fmla="*/ 86 w 191"/>
                <a:gd name="T9" fmla="*/ 7 h 134"/>
                <a:gd name="T10" fmla="*/ 87 w 191"/>
                <a:gd name="T11" fmla="*/ 7 h 134"/>
                <a:gd name="T12" fmla="*/ 89 w 191"/>
                <a:gd name="T13" fmla="*/ 6 h 134"/>
                <a:gd name="T14" fmla="*/ 91 w 191"/>
                <a:gd name="T15" fmla="*/ 4 h 134"/>
                <a:gd name="T16" fmla="*/ 97 w 191"/>
                <a:gd name="T17" fmla="*/ 3 h 134"/>
                <a:gd name="T18" fmla="*/ 101 w 191"/>
                <a:gd name="T19" fmla="*/ 2 h 134"/>
                <a:gd name="T20" fmla="*/ 106 w 191"/>
                <a:gd name="T21" fmla="*/ 2 h 134"/>
                <a:gd name="T22" fmla="*/ 112 w 191"/>
                <a:gd name="T23" fmla="*/ 0 h 134"/>
                <a:gd name="T24" fmla="*/ 116 w 191"/>
                <a:gd name="T25" fmla="*/ 2 h 134"/>
                <a:gd name="T26" fmla="*/ 120 w 191"/>
                <a:gd name="T27" fmla="*/ 2 h 134"/>
                <a:gd name="T28" fmla="*/ 124 w 191"/>
                <a:gd name="T29" fmla="*/ 2 h 134"/>
                <a:gd name="T30" fmla="*/ 128 w 191"/>
                <a:gd name="T31" fmla="*/ 4 h 134"/>
                <a:gd name="T32" fmla="*/ 131 w 191"/>
                <a:gd name="T33" fmla="*/ 6 h 134"/>
                <a:gd name="T34" fmla="*/ 135 w 191"/>
                <a:gd name="T35" fmla="*/ 9 h 134"/>
                <a:gd name="T36" fmla="*/ 136 w 191"/>
                <a:gd name="T37" fmla="*/ 11 h 134"/>
                <a:gd name="T38" fmla="*/ 186 w 191"/>
                <a:gd name="T39" fmla="*/ 4 h 134"/>
                <a:gd name="T40" fmla="*/ 191 w 191"/>
                <a:gd name="T41" fmla="*/ 48 h 134"/>
                <a:gd name="T42" fmla="*/ 142 w 191"/>
                <a:gd name="T43" fmla="*/ 55 h 134"/>
                <a:gd name="T44" fmla="*/ 141 w 191"/>
                <a:gd name="T45" fmla="*/ 56 h 134"/>
                <a:gd name="T46" fmla="*/ 138 w 191"/>
                <a:gd name="T47" fmla="*/ 59 h 134"/>
                <a:gd name="T48" fmla="*/ 134 w 191"/>
                <a:gd name="T49" fmla="*/ 63 h 134"/>
                <a:gd name="T50" fmla="*/ 128 w 191"/>
                <a:gd name="T51" fmla="*/ 69 h 134"/>
                <a:gd name="T52" fmla="*/ 126 w 191"/>
                <a:gd name="T53" fmla="*/ 71 h 134"/>
                <a:gd name="T54" fmla="*/ 121 w 191"/>
                <a:gd name="T55" fmla="*/ 74 h 134"/>
                <a:gd name="T56" fmla="*/ 119 w 191"/>
                <a:gd name="T57" fmla="*/ 77 h 134"/>
                <a:gd name="T58" fmla="*/ 115 w 191"/>
                <a:gd name="T59" fmla="*/ 81 h 134"/>
                <a:gd name="T60" fmla="*/ 112 w 191"/>
                <a:gd name="T61" fmla="*/ 84 h 134"/>
                <a:gd name="T62" fmla="*/ 108 w 191"/>
                <a:gd name="T63" fmla="*/ 86 h 134"/>
                <a:gd name="T64" fmla="*/ 105 w 191"/>
                <a:gd name="T65" fmla="*/ 89 h 134"/>
                <a:gd name="T66" fmla="*/ 101 w 191"/>
                <a:gd name="T67" fmla="*/ 92 h 134"/>
                <a:gd name="T68" fmla="*/ 97 w 191"/>
                <a:gd name="T69" fmla="*/ 93 h 134"/>
                <a:gd name="T70" fmla="*/ 93 w 191"/>
                <a:gd name="T71" fmla="*/ 94 h 134"/>
                <a:gd name="T72" fmla="*/ 90 w 191"/>
                <a:gd name="T73" fmla="*/ 96 h 134"/>
                <a:gd name="T74" fmla="*/ 87 w 191"/>
                <a:gd name="T75" fmla="*/ 99 h 134"/>
                <a:gd name="T76" fmla="*/ 83 w 191"/>
                <a:gd name="T77" fmla="*/ 99 h 134"/>
                <a:gd name="T78" fmla="*/ 80 w 191"/>
                <a:gd name="T79" fmla="*/ 100 h 134"/>
                <a:gd name="T80" fmla="*/ 76 w 191"/>
                <a:gd name="T81" fmla="*/ 101 h 134"/>
                <a:gd name="T82" fmla="*/ 75 w 191"/>
                <a:gd name="T83" fmla="*/ 101 h 134"/>
                <a:gd name="T84" fmla="*/ 70 w 191"/>
                <a:gd name="T85" fmla="*/ 103 h 134"/>
                <a:gd name="T86" fmla="*/ 67 w 191"/>
                <a:gd name="T87" fmla="*/ 103 h 134"/>
                <a:gd name="T88" fmla="*/ 64 w 191"/>
                <a:gd name="T89" fmla="*/ 103 h 134"/>
                <a:gd name="T90" fmla="*/ 64 w 191"/>
                <a:gd name="T91" fmla="*/ 104 h 134"/>
                <a:gd name="T92" fmla="*/ 0 w 191"/>
                <a:gd name="T93" fmla="*/ 134 h 134"/>
                <a:gd name="T94" fmla="*/ 38 w 191"/>
                <a:gd name="T95" fmla="*/ 55 h 134"/>
                <a:gd name="T96" fmla="*/ 83 w 191"/>
                <a:gd name="T97" fmla="*/ 37 h 134"/>
                <a:gd name="T98" fmla="*/ 30 w 191"/>
                <a:gd name="T99" fmla="*/ 19 h 134"/>
                <a:gd name="T100" fmla="*/ 30 w 191"/>
                <a:gd name="T101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3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89 w 146"/>
                <a:gd name="T1" fmla="*/ 22 h 130"/>
                <a:gd name="T2" fmla="*/ 83 w 146"/>
                <a:gd name="T3" fmla="*/ 22 h 130"/>
                <a:gd name="T4" fmla="*/ 75 w 146"/>
                <a:gd name="T5" fmla="*/ 22 h 130"/>
                <a:gd name="T6" fmla="*/ 66 w 146"/>
                <a:gd name="T7" fmla="*/ 21 h 130"/>
                <a:gd name="T8" fmla="*/ 56 w 146"/>
                <a:gd name="T9" fmla="*/ 17 h 130"/>
                <a:gd name="T10" fmla="*/ 49 w 146"/>
                <a:gd name="T11" fmla="*/ 11 h 130"/>
                <a:gd name="T12" fmla="*/ 46 w 146"/>
                <a:gd name="T13" fmla="*/ 4 h 130"/>
                <a:gd name="T14" fmla="*/ 53 w 146"/>
                <a:gd name="T15" fmla="*/ 0 h 130"/>
                <a:gd name="T16" fmla="*/ 61 w 146"/>
                <a:gd name="T17" fmla="*/ 0 h 130"/>
                <a:gd name="T18" fmla="*/ 71 w 146"/>
                <a:gd name="T19" fmla="*/ 0 h 130"/>
                <a:gd name="T20" fmla="*/ 76 w 146"/>
                <a:gd name="T21" fmla="*/ 2 h 130"/>
                <a:gd name="T22" fmla="*/ 81 w 146"/>
                <a:gd name="T23" fmla="*/ 11 h 130"/>
                <a:gd name="T24" fmla="*/ 116 w 146"/>
                <a:gd name="T25" fmla="*/ 7 h 130"/>
                <a:gd name="T26" fmla="*/ 116 w 146"/>
                <a:gd name="T27" fmla="*/ 13 h 130"/>
                <a:gd name="T28" fmla="*/ 122 w 146"/>
                <a:gd name="T29" fmla="*/ 21 h 130"/>
                <a:gd name="T30" fmla="*/ 127 w 146"/>
                <a:gd name="T31" fmla="*/ 23 h 130"/>
                <a:gd name="T32" fmla="*/ 137 w 146"/>
                <a:gd name="T33" fmla="*/ 28 h 130"/>
                <a:gd name="T34" fmla="*/ 143 w 146"/>
                <a:gd name="T35" fmla="*/ 29 h 130"/>
                <a:gd name="T36" fmla="*/ 146 w 146"/>
                <a:gd name="T37" fmla="*/ 30 h 130"/>
                <a:gd name="T38" fmla="*/ 145 w 146"/>
                <a:gd name="T39" fmla="*/ 30 h 130"/>
                <a:gd name="T40" fmla="*/ 138 w 146"/>
                <a:gd name="T41" fmla="*/ 33 h 130"/>
                <a:gd name="T42" fmla="*/ 127 w 146"/>
                <a:gd name="T43" fmla="*/ 37 h 130"/>
                <a:gd name="T44" fmla="*/ 116 w 146"/>
                <a:gd name="T45" fmla="*/ 44 h 130"/>
                <a:gd name="T46" fmla="*/ 105 w 146"/>
                <a:gd name="T47" fmla="*/ 55 h 130"/>
                <a:gd name="T48" fmla="*/ 97 w 146"/>
                <a:gd name="T49" fmla="*/ 64 h 130"/>
                <a:gd name="T50" fmla="*/ 91 w 146"/>
                <a:gd name="T51" fmla="*/ 73 h 130"/>
                <a:gd name="T52" fmla="*/ 90 w 146"/>
                <a:gd name="T53" fmla="*/ 77 h 130"/>
                <a:gd name="T54" fmla="*/ 76 w 146"/>
                <a:gd name="T55" fmla="*/ 79 h 130"/>
                <a:gd name="T56" fmla="*/ 37 w 146"/>
                <a:gd name="T57" fmla="*/ 127 h 130"/>
                <a:gd name="T58" fmla="*/ 15 w 146"/>
                <a:gd name="T59" fmla="*/ 124 h 130"/>
                <a:gd name="T60" fmla="*/ 0 w 146"/>
                <a:gd name="T61" fmla="*/ 109 h 130"/>
                <a:gd name="T62" fmla="*/ 15 w 146"/>
                <a:gd name="T63" fmla="*/ 78 h 130"/>
                <a:gd name="T64" fmla="*/ 67 w 146"/>
                <a:gd name="T65" fmla="*/ 33 h 130"/>
                <a:gd name="T66" fmla="*/ 90 w 146"/>
                <a:gd name="T67" fmla="*/ 2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4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103 h 103"/>
                <a:gd name="T2" fmla="*/ 0 w 121"/>
                <a:gd name="T3" fmla="*/ 102 h 103"/>
                <a:gd name="T4" fmla="*/ 3 w 121"/>
                <a:gd name="T5" fmla="*/ 99 h 103"/>
                <a:gd name="T6" fmla="*/ 5 w 121"/>
                <a:gd name="T7" fmla="*/ 95 h 103"/>
                <a:gd name="T8" fmla="*/ 8 w 121"/>
                <a:gd name="T9" fmla="*/ 90 h 103"/>
                <a:gd name="T10" fmla="*/ 12 w 121"/>
                <a:gd name="T11" fmla="*/ 84 h 103"/>
                <a:gd name="T12" fmla="*/ 18 w 121"/>
                <a:gd name="T13" fmla="*/ 79 h 103"/>
                <a:gd name="T14" fmla="*/ 23 w 121"/>
                <a:gd name="T15" fmla="*/ 73 h 103"/>
                <a:gd name="T16" fmla="*/ 29 w 121"/>
                <a:gd name="T17" fmla="*/ 69 h 103"/>
                <a:gd name="T18" fmla="*/ 34 w 121"/>
                <a:gd name="T19" fmla="*/ 65 h 103"/>
                <a:gd name="T20" fmla="*/ 40 w 121"/>
                <a:gd name="T21" fmla="*/ 64 h 103"/>
                <a:gd name="T22" fmla="*/ 44 w 121"/>
                <a:gd name="T23" fmla="*/ 61 h 103"/>
                <a:gd name="T24" fmla="*/ 49 w 121"/>
                <a:gd name="T25" fmla="*/ 61 h 103"/>
                <a:gd name="T26" fmla="*/ 53 w 121"/>
                <a:gd name="T27" fmla="*/ 60 h 103"/>
                <a:gd name="T28" fmla="*/ 57 w 121"/>
                <a:gd name="T29" fmla="*/ 60 h 103"/>
                <a:gd name="T30" fmla="*/ 59 w 121"/>
                <a:gd name="T31" fmla="*/ 60 h 103"/>
                <a:gd name="T32" fmla="*/ 60 w 121"/>
                <a:gd name="T33" fmla="*/ 61 h 103"/>
                <a:gd name="T34" fmla="*/ 68 w 121"/>
                <a:gd name="T35" fmla="*/ 38 h 103"/>
                <a:gd name="T36" fmla="*/ 78 w 121"/>
                <a:gd name="T37" fmla="*/ 49 h 103"/>
                <a:gd name="T38" fmla="*/ 79 w 121"/>
                <a:gd name="T39" fmla="*/ 49 h 103"/>
                <a:gd name="T40" fmla="*/ 83 w 121"/>
                <a:gd name="T41" fmla="*/ 46 h 103"/>
                <a:gd name="T42" fmla="*/ 85 w 121"/>
                <a:gd name="T43" fmla="*/ 43 h 103"/>
                <a:gd name="T44" fmla="*/ 89 w 121"/>
                <a:gd name="T45" fmla="*/ 42 h 103"/>
                <a:gd name="T46" fmla="*/ 91 w 121"/>
                <a:gd name="T47" fmla="*/ 38 h 103"/>
                <a:gd name="T48" fmla="*/ 96 w 121"/>
                <a:gd name="T49" fmla="*/ 35 h 103"/>
                <a:gd name="T50" fmla="*/ 98 w 121"/>
                <a:gd name="T51" fmla="*/ 30 h 103"/>
                <a:gd name="T52" fmla="*/ 102 w 121"/>
                <a:gd name="T53" fmla="*/ 24 h 103"/>
                <a:gd name="T54" fmla="*/ 104 w 121"/>
                <a:gd name="T55" fmla="*/ 21 h 103"/>
                <a:gd name="T56" fmla="*/ 106 w 121"/>
                <a:gd name="T57" fmla="*/ 17 h 103"/>
                <a:gd name="T58" fmla="*/ 108 w 121"/>
                <a:gd name="T59" fmla="*/ 15 h 103"/>
                <a:gd name="T60" fmla="*/ 111 w 121"/>
                <a:gd name="T61" fmla="*/ 12 h 103"/>
                <a:gd name="T62" fmla="*/ 113 w 121"/>
                <a:gd name="T63" fmla="*/ 6 h 103"/>
                <a:gd name="T64" fmla="*/ 116 w 121"/>
                <a:gd name="T65" fmla="*/ 2 h 103"/>
                <a:gd name="T66" fmla="*/ 116 w 121"/>
                <a:gd name="T67" fmla="*/ 0 h 103"/>
                <a:gd name="T68" fmla="*/ 117 w 121"/>
                <a:gd name="T69" fmla="*/ 0 h 103"/>
                <a:gd name="T70" fmla="*/ 121 w 121"/>
                <a:gd name="T71" fmla="*/ 60 h 103"/>
                <a:gd name="T72" fmla="*/ 75 w 121"/>
                <a:gd name="T73" fmla="*/ 64 h 103"/>
                <a:gd name="T74" fmla="*/ 75 w 121"/>
                <a:gd name="T75" fmla="*/ 64 h 103"/>
                <a:gd name="T76" fmla="*/ 71 w 121"/>
                <a:gd name="T77" fmla="*/ 66 h 103"/>
                <a:gd name="T78" fmla="*/ 68 w 121"/>
                <a:gd name="T79" fmla="*/ 69 h 103"/>
                <a:gd name="T80" fmla="*/ 63 w 121"/>
                <a:gd name="T81" fmla="*/ 75 h 103"/>
                <a:gd name="T82" fmla="*/ 60 w 121"/>
                <a:gd name="T83" fmla="*/ 76 h 103"/>
                <a:gd name="T84" fmla="*/ 56 w 121"/>
                <a:gd name="T85" fmla="*/ 79 h 103"/>
                <a:gd name="T86" fmla="*/ 53 w 121"/>
                <a:gd name="T87" fmla="*/ 81 h 103"/>
                <a:gd name="T88" fmla="*/ 50 w 121"/>
                <a:gd name="T89" fmla="*/ 84 h 103"/>
                <a:gd name="T90" fmla="*/ 46 w 121"/>
                <a:gd name="T91" fmla="*/ 86 h 103"/>
                <a:gd name="T92" fmla="*/ 44 w 121"/>
                <a:gd name="T93" fmla="*/ 88 h 103"/>
                <a:gd name="T94" fmla="*/ 40 w 121"/>
                <a:gd name="T95" fmla="*/ 91 h 103"/>
                <a:gd name="T96" fmla="*/ 35 w 121"/>
                <a:gd name="T97" fmla="*/ 94 h 103"/>
                <a:gd name="T98" fmla="*/ 33 w 121"/>
                <a:gd name="T99" fmla="*/ 95 h 103"/>
                <a:gd name="T100" fmla="*/ 29 w 121"/>
                <a:gd name="T101" fmla="*/ 96 h 103"/>
                <a:gd name="T102" fmla="*/ 26 w 121"/>
                <a:gd name="T103" fmla="*/ 98 h 103"/>
                <a:gd name="T104" fmla="*/ 22 w 121"/>
                <a:gd name="T105" fmla="*/ 99 h 103"/>
                <a:gd name="T106" fmla="*/ 19 w 121"/>
                <a:gd name="T107" fmla="*/ 101 h 103"/>
                <a:gd name="T108" fmla="*/ 16 w 121"/>
                <a:gd name="T109" fmla="*/ 101 h 103"/>
                <a:gd name="T110" fmla="*/ 14 w 121"/>
                <a:gd name="T111" fmla="*/ 101 h 103"/>
                <a:gd name="T112" fmla="*/ 11 w 121"/>
                <a:gd name="T113" fmla="*/ 102 h 103"/>
                <a:gd name="T114" fmla="*/ 5 w 121"/>
                <a:gd name="T115" fmla="*/ 102 h 103"/>
                <a:gd name="T116" fmla="*/ 3 w 121"/>
                <a:gd name="T117" fmla="*/ 102 h 103"/>
                <a:gd name="T118" fmla="*/ 0 w 121"/>
                <a:gd name="T119" fmla="*/ 102 h 103"/>
                <a:gd name="T120" fmla="*/ 0 w 121"/>
                <a:gd name="T121" fmla="*/ 103 h 103"/>
                <a:gd name="T122" fmla="*/ 0 w 121"/>
                <a:gd name="T12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5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65 w 87"/>
                <a:gd name="T1" fmla="*/ 0 h 101"/>
                <a:gd name="T2" fmla="*/ 1 w 87"/>
                <a:gd name="T3" fmla="*/ 7 h 101"/>
                <a:gd name="T4" fmla="*/ 1 w 87"/>
                <a:gd name="T5" fmla="*/ 8 h 101"/>
                <a:gd name="T6" fmla="*/ 1 w 87"/>
                <a:gd name="T7" fmla="*/ 11 h 101"/>
                <a:gd name="T8" fmla="*/ 0 w 87"/>
                <a:gd name="T9" fmla="*/ 12 h 101"/>
                <a:gd name="T10" fmla="*/ 0 w 87"/>
                <a:gd name="T11" fmla="*/ 15 h 101"/>
                <a:gd name="T12" fmla="*/ 0 w 87"/>
                <a:gd name="T13" fmla="*/ 18 h 101"/>
                <a:gd name="T14" fmla="*/ 0 w 87"/>
                <a:gd name="T15" fmla="*/ 22 h 101"/>
                <a:gd name="T16" fmla="*/ 0 w 87"/>
                <a:gd name="T17" fmla="*/ 25 h 101"/>
                <a:gd name="T18" fmla="*/ 0 w 87"/>
                <a:gd name="T19" fmla="*/ 29 h 101"/>
                <a:gd name="T20" fmla="*/ 0 w 87"/>
                <a:gd name="T21" fmla="*/ 31 h 101"/>
                <a:gd name="T22" fmla="*/ 0 w 87"/>
                <a:gd name="T23" fmla="*/ 37 h 101"/>
                <a:gd name="T24" fmla="*/ 0 w 87"/>
                <a:gd name="T25" fmla="*/ 41 h 101"/>
                <a:gd name="T26" fmla="*/ 0 w 87"/>
                <a:gd name="T27" fmla="*/ 45 h 101"/>
                <a:gd name="T28" fmla="*/ 0 w 87"/>
                <a:gd name="T29" fmla="*/ 49 h 101"/>
                <a:gd name="T30" fmla="*/ 1 w 87"/>
                <a:gd name="T31" fmla="*/ 55 h 101"/>
                <a:gd name="T32" fmla="*/ 1 w 87"/>
                <a:gd name="T33" fmla="*/ 59 h 101"/>
                <a:gd name="T34" fmla="*/ 2 w 87"/>
                <a:gd name="T35" fmla="*/ 63 h 101"/>
                <a:gd name="T36" fmla="*/ 2 w 87"/>
                <a:gd name="T37" fmla="*/ 67 h 101"/>
                <a:gd name="T38" fmla="*/ 4 w 87"/>
                <a:gd name="T39" fmla="*/ 71 h 101"/>
                <a:gd name="T40" fmla="*/ 4 w 87"/>
                <a:gd name="T41" fmla="*/ 74 h 101"/>
                <a:gd name="T42" fmla="*/ 6 w 87"/>
                <a:gd name="T43" fmla="*/ 78 h 101"/>
                <a:gd name="T44" fmla="*/ 6 w 87"/>
                <a:gd name="T45" fmla="*/ 82 h 101"/>
                <a:gd name="T46" fmla="*/ 8 w 87"/>
                <a:gd name="T47" fmla="*/ 86 h 101"/>
                <a:gd name="T48" fmla="*/ 9 w 87"/>
                <a:gd name="T49" fmla="*/ 89 h 101"/>
                <a:gd name="T50" fmla="*/ 9 w 87"/>
                <a:gd name="T51" fmla="*/ 91 h 101"/>
                <a:gd name="T52" fmla="*/ 11 w 87"/>
                <a:gd name="T53" fmla="*/ 94 h 101"/>
                <a:gd name="T54" fmla="*/ 12 w 87"/>
                <a:gd name="T55" fmla="*/ 97 h 101"/>
                <a:gd name="T56" fmla="*/ 12 w 87"/>
                <a:gd name="T57" fmla="*/ 100 h 101"/>
                <a:gd name="T58" fmla="*/ 13 w 87"/>
                <a:gd name="T59" fmla="*/ 101 h 101"/>
                <a:gd name="T60" fmla="*/ 87 w 87"/>
                <a:gd name="T61" fmla="*/ 78 h 101"/>
                <a:gd name="T62" fmla="*/ 80 w 87"/>
                <a:gd name="T63" fmla="*/ 33 h 101"/>
                <a:gd name="T64" fmla="*/ 65 w 87"/>
                <a:gd name="T65" fmla="*/ 0 h 101"/>
                <a:gd name="T66" fmla="*/ 65 w 87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6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7 h 60"/>
                <a:gd name="T2" fmla="*/ 49 w 57"/>
                <a:gd name="T3" fmla="*/ 0 h 60"/>
                <a:gd name="T4" fmla="*/ 57 w 57"/>
                <a:gd name="T5" fmla="*/ 51 h 60"/>
                <a:gd name="T6" fmla="*/ 5 w 57"/>
                <a:gd name="T7" fmla="*/ 60 h 60"/>
                <a:gd name="T8" fmla="*/ 0 w 57"/>
                <a:gd name="T9" fmla="*/ 7 h 60"/>
                <a:gd name="T10" fmla="*/ 0 w 57"/>
                <a:gd name="T11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7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3 w 14"/>
                <a:gd name="T1" fmla="*/ 0 h 51"/>
                <a:gd name="T2" fmla="*/ 14 w 14"/>
                <a:gd name="T3" fmla="*/ 8 h 51"/>
                <a:gd name="T4" fmla="*/ 11 w 14"/>
                <a:gd name="T5" fmla="*/ 51 h 51"/>
                <a:gd name="T6" fmla="*/ 0 w 14"/>
                <a:gd name="T7" fmla="*/ 48 h 51"/>
                <a:gd name="T8" fmla="*/ 3 w 14"/>
                <a:gd name="T9" fmla="*/ 0 h 51"/>
                <a:gd name="T10" fmla="*/ 3 w 14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8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19 w 103"/>
                <a:gd name="T1" fmla="*/ 0 h 95"/>
                <a:gd name="T2" fmla="*/ 22 w 103"/>
                <a:gd name="T3" fmla="*/ 1 h 95"/>
                <a:gd name="T4" fmla="*/ 23 w 103"/>
                <a:gd name="T5" fmla="*/ 1 h 95"/>
                <a:gd name="T6" fmla="*/ 28 w 103"/>
                <a:gd name="T7" fmla="*/ 3 h 95"/>
                <a:gd name="T8" fmla="*/ 32 w 103"/>
                <a:gd name="T9" fmla="*/ 4 h 95"/>
                <a:gd name="T10" fmla="*/ 36 w 103"/>
                <a:gd name="T11" fmla="*/ 5 h 95"/>
                <a:gd name="T12" fmla="*/ 40 w 103"/>
                <a:gd name="T13" fmla="*/ 8 h 95"/>
                <a:gd name="T14" fmla="*/ 45 w 103"/>
                <a:gd name="T15" fmla="*/ 11 h 95"/>
                <a:gd name="T16" fmla="*/ 48 w 103"/>
                <a:gd name="T17" fmla="*/ 13 h 95"/>
                <a:gd name="T18" fmla="*/ 51 w 103"/>
                <a:gd name="T19" fmla="*/ 16 h 95"/>
                <a:gd name="T20" fmla="*/ 53 w 103"/>
                <a:gd name="T21" fmla="*/ 20 h 95"/>
                <a:gd name="T22" fmla="*/ 56 w 103"/>
                <a:gd name="T23" fmla="*/ 23 h 95"/>
                <a:gd name="T24" fmla="*/ 59 w 103"/>
                <a:gd name="T25" fmla="*/ 26 h 95"/>
                <a:gd name="T26" fmla="*/ 60 w 103"/>
                <a:gd name="T27" fmla="*/ 30 h 95"/>
                <a:gd name="T28" fmla="*/ 62 w 103"/>
                <a:gd name="T29" fmla="*/ 34 h 95"/>
                <a:gd name="T30" fmla="*/ 64 w 103"/>
                <a:gd name="T31" fmla="*/ 38 h 95"/>
                <a:gd name="T32" fmla="*/ 64 w 103"/>
                <a:gd name="T33" fmla="*/ 41 h 95"/>
                <a:gd name="T34" fmla="*/ 66 w 103"/>
                <a:gd name="T35" fmla="*/ 43 h 95"/>
                <a:gd name="T36" fmla="*/ 67 w 103"/>
                <a:gd name="T37" fmla="*/ 45 h 95"/>
                <a:gd name="T38" fmla="*/ 67 w 103"/>
                <a:gd name="T39" fmla="*/ 48 h 95"/>
                <a:gd name="T40" fmla="*/ 67 w 103"/>
                <a:gd name="T41" fmla="*/ 50 h 95"/>
                <a:gd name="T42" fmla="*/ 67 w 103"/>
                <a:gd name="T43" fmla="*/ 53 h 95"/>
                <a:gd name="T44" fmla="*/ 68 w 103"/>
                <a:gd name="T45" fmla="*/ 53 h 95"/>
                <a:gd name="T46" fmla="*/ 74 w 103"/>
                <a:gd name="T47" fmla="*/ 56 h 95"/>
                <a:gd name="T48" fmla="*/ 77 w 103"/>
                <a:gd name="T49" fmla="*/ 57 h 95"/>
                <a:gd name="T50" fmla="*/ 79 w 103"/>
                <a:gd name="T51" fmla="*/ 60 h 95"/>
                <a:gd name="T52" fmla="*/ 82 w 103"/>
                <a:gd name="T53" fmla="*/ 63 h 95"/>
                <a:gd name="T54" fmla="*/ 86 w 103"/>
                <a:gd name="T55" fmla="*/ 67 h 95"/>
                <a:gd name="T56" fmla="*/ 89 w 103"/>
                <a:gd name="T57" fmla="*/ 69 h 95"/>
                <a:gd name="T58" fmla="*/ 93 w 103"/>
                <a:gd name="T59" fmla="*/ 73 h 95"/>
                <a:gd name="T60" fmla="*/ 94 w 103"/>
                <a:gd name="T61" fmla="*/ 79 h 95"/>
                <a:gd name="T62" fmla="*/ 97 w 103"/>
                <a:gd name="T63" fmla="*/ 84 h 95"/>
                <a:gd name="T64" fmla="*/ 99 w 103"/>
                <a:gd name="T65" fmla="*/ 87 h 95"/>
                <a:gd name="T66" fmla="*/ 100 w 103"/>
                <a:gd name="T67" fmla="*/ 91 h 95"/>
                <a:gd name="T68" fmla="*/ 101 w 103"/>
                <a:gd name="T69" fmla="*/ 94 h 95"/>
                <a:gd name="T70" fmla="*/ 103 w 103"/>
                <a:gd name="T71" fmla="*/ 95 h 95"/>
                <a:gd name="T72" fmla="*/ 94 w 103"/>
                <a:gd name="T73" fmla="*/ 95 h 95"/>
                <a:gd name="T74" fmla="*/ 86 w 103"/>
                <a:gd name="T75" fmla="*/ 79 h 95"/>
                <a:gd name="T76" fmla="*/ 79 w 103"/>
                <a:gd name="T77" fmla="*/ 79 h 95"/>
                <a:gd name="T78" fmla="*/ 64 w 103"/>
                <a:gd name="T79" fmla="*/ 58 h 95"/>
                <a:gd name="T80" fmla="*/ 56 w 103"/>
                <a:gd name="T81" fmla="*/ 58 h 95"/>
                <a:gd name="T82" fmla="*/ 55 w 103"/>
                <a:gd name="T83" fmla="*/ 52 h 95"/>
                <a:gd name="T84" fmla="*/ 53 w 103"/>
                <a:gd name="T85" fmla="*/ 50 h 95"/>
                <a:gd name="T86" fmla="*/ 49 w 103"/>
                <a:gd name="T87" fmla="*/ 50 h 95"/>
                <a:gd name="T88" fmla="*/ 44 w 103"/>
                <a:gd name="T89" fmla="*/ 50 h 95"/>
                <a:gd name="T90" fmla="*/ 40 w 103"/>
                <a:gd name="T91" fmla="*/ 48 h 95"/>
                <a:gd name="T92" fmla="*/ 38 w 103"/>
                <a:gd name="T93" fmla="*/ 45 h 95"/>
                <a:gd name="T94" fmla="*/ 37 w 103"/>
                <a:gd name="T95" fmla="*/ 41 h 95"/>
                <a:gd name="T96" fmla="*/ 36 w 103"/>
                <a:gd name="T97" fmla="*/ 37 h 95"/>
                <a:gd name="T98" fmla="*/ 36 w 103"/>
                <a:gd name="T99" fmla="*/ 34 h 95"/>
                <a:gd name="T100" fmla="*/ 33 w 103"/>
                <a:gd name="T101" fmla="*/ 31 h 95"/>
                <a:gd name="T102" fmla="*/ 32 w 103"/>
                <a:gd name="T103" fmla="*/ 27 h 95"/>
                <a:gd name="T104" fmla="*/ 26 w 103"/>
                <a:gd name="T105" fmla="*/ 23 h 95"/>
                <a:gd name="T106" fmla="*/ 22 w 103"/>
                <a:gd name="T107" fmla="*/ 19 h 95"/>
                <a:gd name="T108" fmla="*/ 17 w 103"/>
                <a:gd name="T109" fmla="*/ 13 h 95"/>
                <a:gd name="T110" fmla="*/ 11 w 103"/>
                <a:gd name="T111" fmla="*/ 11 h 95"/>
                <a:gd name="T112" fmla="*/ 7 w 103"/>
                <a:gd name="T113" fmla="*/ 7 h 95"/>
                <a:gd name="T114" fmla="*/ 3 w 103"/>
                <a:gd name="T115" fmla="*/ 4 h 95"/>
                <a:gd name="T116" fmla="*/ 0 w 103"/>
                <a:gd name="T117" fmla="*/ 1 h 95"/>
                <a:gd name="T118" fmla="*/ 0 w 103"/>
                <a:gd name="T119" fmla="*/ 1 h 95"/>
                <a:gd name="T120" fmla="*/ 19 w 103"/>
                <a:gd name="T121" fmla="*/ 0 h 95"/>
                <a:gd name="T122" fmla="*/ 19 w 103"/>
                <a:gd name="T1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19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1 w 82"/>
                <a:gd name="T1" fmla="*/ 0 h 259"/>
                <a:gd name="T2" fmla="*/ 8 w 82"/>
                <a:gd name="T3" fmla="*/ 3 h 259"/>
                <a:gd name="T4" fmla="*/ 16 w 82"/>
                <a:gd name="T5" fmla="*/ 7 h 259"/>
                <a:gd name="T6" fmla="*/ 24 w 82"/>
                <a:gd name="T7" fmla="*/ 12 h 259"/>
                <a:gd name="T8" fmla="*/ 34 w 82"/>
                <a:gd name="T9" fmla="*/ 19 h 259"/>
                <a:gd name="T10" fmla="*/ 43 w 82"/>
                <a:gd name="T11" fmla="*/ 27 h 259"/>
                <a:gd name="T12" fmla="*/ 53 w 82"/>
                <a:gd name="T13" fmla="*/ 35 h 259"/>
                <a:gd name="T14" fmla="*/ 61 w 82"/>
                <a:gd name="T15" fmla="*/ 46 h 259"/>
                <a:gd name="T16" fmla="*/ 68 w 82"/>
                <a:gd name="T17" fmla="*/ 56 h 259"/>
                <a:gd name="T18" fmla="*/ 72 w 82"/>
                <a:gd name="T19" fmla="*/ 65 h 259"/>
                <a:gd name="T20" fmla="*/ 75 w 82"/>
                <a:gd name="T21" fmla="*/ 71 h 259"/>
                <a:gd name="T22" fmla="*/ 78 w 82"/>
                <a:gd name="T23" fmla="*/ 78 h 259"/>
                <a:gd name="T24" fmla="*/ 79 w 82"/>
                <a:gd name="T25" fmla="*/ 85 h 259"/>
                <a:gd name="T26" fmla="*/ 80 w 82"/>
                <a:gd name="T27" fmla="*/ 91 h 259"/>
                <a:gd name="T28" fmla="*/ 80 w 82"/>
                <a:gd name="T29" fmla="*/ 98 h 259"/>
                <a:gd name="T30" fmla="*/ 82 w 82"/>
                <a:gd name="T31" fmla="*/ 106 h 259"/>
                <a:gd name="T32" fmla="*/ 82 w 82"/>
                <a:gd name="T33" fmla="*/ 113 h 259"/>
                <a:gd name="T34" fmla="*/ 80 w 82"/>
                <a:gd name="T35" fmla="*/ 121 h 259"/>
                <a:gd name="T36" fmla="*/ 80 w 82"/>
                <a:gd name="T37" fmla="*/ 130 h 259"/>
                <a:gd name="T38" fmla="*/ 79 w 82"/>
                <a:gd name="T39" fmla="*/ 139 h 259"/>
                <a:gd name="T40" fmla="*/ 78 w 82"/>
                <a:gd name="T41" fmla="*/ 147 h 259"/>
                <a:gd name="T42" fmla="*/ 76 w 82"/>
                <a:gd name="T43" fmla="*/ 157 h 259"/>
                <a:gd name="T44" fmla="*/ 73 w 82"/>
                <a:gd name="T45" fmla="*/ 165 h 259"/>
                <a:gd name="T46" fmla="*/ 71 w 82"/>
                <a:gd name="T47" fmla="*/ 175 h 259"/>
                <a:gd name="T48" fmla="*/ 69 w 82"/>
                <a:gd name="T49" fmla="*/ 184 h 259"/>
                <a:gd name="T50" fmla="*/ 65 w 82"/>
                <a:gd name="T51" fmla="*/ 194 h 259"/>
                <a:gd name="T52" fmla="*/ 63 w 82"/>
                <a:gd name="T53" fmla="*/ 202 h 259"/>
                <a:gd name="T54" fmla="*/ 60 w 82"/>
                <a:gd name="T55" fmla="*/ 211 h 259"/>
                <a:gd name="T56" fmla="*/ 57 w 82"/>
                <a:gd name="T57" fmla="*/ 220 h 259"/>
                <a:gd name="T58" fmla="*/ 54 w 82"/>
                <a:gd name="T59" fmla="*/ 228 h 259"/>
                <a:gd name="T60" fmla="*/ 50 w 82"/>
                <a:gd name="T61" fmla="*/ 235 h 259"/>
                <a:gd name="T62" fmla="*/ 48 w 82"/>
                <a:gd name="T63" fmla="*/ 244 h 259"/>
                <a:gd name="T64" fmla="*/ 43 w 82"/>
                <a:gd name="T65" fmla="*/ 254 h 259"/>
                <a:gd name="T66" fmla="*/ 42 w 82"/>
                <a:gd name="T67" fmla="*/ 259 h 259"/>
                <a:gd name="T68" fmla="*/ 0 w 82"/>
                <a:gd name="T6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42" y="2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0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71 w 142"/>
                <a:gd name="T1" fmla="*/ 0 h 240"/>
                <a:gd name="T2" fmla="*/ 113 w 142"/>
                <a:gd name="T3" fmla="*/ 37 h 240"/>
                <a:gd name="T4" fmla="*/ 140 w 142"/>
                <a:gd name="T5" fmla="*/ 92 h 240"/>
                <a:gd name="T6" fmla="*/ 142 w 142"/>
                <a:gd name="T7" fmla="*/ 135 h 240"/>
                <a:gd name="T8" fmla="*/ 79 w 142"/>
                <a:gd name="T9" fmla="*/ 240 h 240"/>
                <a:gd name="T10" fmla="*/ 0 w 142"/>
                <a:gd name="T11" fmla="*/ 45 h 240"/>
                <a:gd name="T12" fmla="*/ 71 w 142"/>
                <a:gd name="T13" fmla="*/ 0 h 240"/>
                <a:gd name="T14" fmla="*/ 71 w 142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1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21 h 390"/>
                <a:gd name="T2" fmla="*/ 6 w 171"/>
                <a:gd name="T3" fmla="*/ 26 h 390"/>
                <a:gd name="T4" fmla="*/ 11 w 171"/>
                <a:gd name="T5" fmla="*/ 34 h 390"/>
                <a:gd name="T6" fmla="*/ 17 w 171"/>
                <a:gd name="T7" fmla="*/ 44 h 390"/>
                <a:gd name="T8" fmla="*/ 22 w 171"/>
                <a:gd name="T9" fmla="*/ 55 h 390"/>
                <a:gd name="T10" fmla="*/ 29 w 171"/>
                <a:gd name="T11" fmla="*/ 68 h 390"/>
                <a:gd name="T12" fmla="*/ 33 w 171"/>
                <a:gd name="T13" fmla="*/ 79 h 390"/>
                <a:gd name="T14" fmla="*/ 37 w 171"/>
                <a:gd name="T15" fmla="*/ 89 h 390"/>
                <a:gd name="T16" fmla="*/ 41 w 171"/>
                <a:gd name="T17" fmla="*/ 100 h 390"/>
                <a:gd name="T18" fmla="*/ 44 w 171"/>
                <a:gd name="T19" fmla="*/ 111 h 390"/>
                <a:gd name="T20" fmla="*/ 48 w 171"/>
                <a:gd name="T21" fmla="*/ 123 h 390"/>
                <a:gd name="T22" fmla="*/ 52 w 171"/>
                <a:gd name="T23" fmla="*/ 135 h 390"/>
                <a:gd name="T24" fmla="*/ 56 w 171"/>
                <a:gd name="T25" fmla="*/ 149 h 390"/>
                <a:gd name="T26" fmla="*/ 61 w 171"/>
                <a:gd name="T27" fmla="*/ 164 h 390"/>
                <a:gd name="T28" fmla="*/ 63 w 171"/>
                <a:gd name="T29" fmla="*/ 177 h 390"/>
                <a:gd name="T30" fmla="*/ 69 w 171"/>
                <a:gd name="T31" fmla="*/ 194 h 390"/>
                <a:gd name="T32" fmla="*/ 73 w 171"/>
                <a:gd name="T33" fmla="*/ 210 h 390"/>
                <a:gd name="T34" fmla="*/ 76 w 171"/>
                <a:gd name="T35" fmla="*/ 227 h 390"/>
                <a:gd name="T36" fmla="*/ 80 w 171"/>
                <a:gd name="T37" fmla="*/ 242 h 390"/>
                <a:gd name="T38" fmla="*/ 82 w 171"/>
                <a:gd name="T39" fmla="*/ 258 h 390"/>
                <a:gd name="T40" fmla="*/ 87 w 171"/>
                <a:gd name="T41" fmla="*/ 274 h 390"/>
                <a:gd name="T42" fmla="*/ 91 w 171"/>
                <a:gd name="T43" fmla="*/ 289 h 390"/>
                <a:gd name="T44" fmla="*/ 93 w 171"/>
                <a:gd name="T45" fmla="*/ 304 h 390"/>
                <a:gd name="T46" fmla="*/ 96 w 171"/>
                <a:gd name="T47" fmla="*/ 318 h 390"/>
                <a:gd name="T48" fmla="*/ 99 w 171"/>
                <a:gd name="T49" fmla="*/ 332 h 390"/>
                <a:gd name="T50" fmla="*/ 102 w 171"/>
                <a:gd name="T51" fmla="*/ 344 h 390"/>
                <a:gd name="T52" fmla="*/ 104 w 171"/>
                <a:gd name="T53" fmla="*/ 355 h 390"/>
                <a:gd name="T54" fmla="*/ 106 w 171"/>
                <a:gd name="T55" fmla="*/ 364 h 390"/>
                <a:gd name="T56" fmla="*/ 108 w 171"/>
                <a:gd name="T57" fmla="*/ 374 h 390"/>
                <a:gd name="T58" fmla="*/ 111 w 171"/>
                <a:gd name="T59" fmla="*/ 385 h 390"/>
                <a:gd name="T60" fmla="*/ 112 w 171"/>
                <a:gd name="T61" fmla="*/ 390 h 390"/>
                <a:gd name="T62" fmla="*/ 112 w 171"/>
                <a:gd name="T63" fmla="*/ 386 h 390"/>
                <a:gd name="T64" fmla="*/ 117 w 171"/>
                <a:gd name="T65" fmla="*/ 377 h 390"/>
                <a:gd name="T66" fmla="*/ 121 w 171"/>
                <a:gd name="T67" fmla="*/ 360 h 390"/>
                <a:gd name="T68" fmla="*/ 125 w 171"/>
                <a:gd name="T69" fmla="*/ 349 h 390"/>
                <a:gd name="T70" fmla="*/ 129 w 171"/>
                <a:gd name="T71" fmla="*/ 338 h 390"/>
                <a:gd name="T72" fmla="*/ 132 w 171"/>
                <a:gd name="T73" fmla="*/ 327 h 390"/>
                <a:gd name="T74" fmla="*/ 136 w 171"/>
                <a:gd name="T75" fmla="*/ 315 h 390"/>
                <a:gd name="T76" fmla="*/ 140 w 171"/>
                <a:gd name="T77" fmla="*/ 303 h 390"/>
                <a:gd name="T78" fmla="*/ 144 w 171"/>
                <a:gd name="T79" fmla="*/ 289 h 390"/>
                <a:gd name="T80" fmla="*/ 148 w 171"/>
                <a:gd name="T81" fmla="*/ 277 h 390"/>
                <a:gd name="T82" fmla="*/ 151 w 171"/>
                <a:gd name="T83" fmla="*/ 262 h 390"/>
                <a:gd name="T84" fmla="*/ 155 w 171"/>
                <a:gd name="T85" fmla="*/ 248 h 390"/>
                <a:gd name="T86" fmla="*/ 158 w 171"/>
                <a:gd name="T87" fmla="*/ 235 h 390"/>
                <a:gd name="T88" fmla="*/ 162 w 171"/>
                <a:gd name="T89" fmla="*/ 221 h 390"/>
                <a:gd name="T90" fmla="*/ 164 w 171"/>
                <a:gd name="T91" fmla="*/ 207 h 390"/>
                <a:gd name="T92" fmla="*/ 166 w 171"/>
                <a:gd name="T93" fmla="*/ 194 h 390"/>
                <a:gd name="T94" fmla="*/ 168 w 171"/>
                <a:gd name="T95" fmla="*/ 182 h 390"/>
                <a:gd name="T96" fmla="*/ 171 w 171"/>
                <a:gd name="T97" fmla="*/ 171 h 390"/>
                <a:gd name="T98" fmla="*/ 171 w 171"/>
                <a:gd name="T99" fmla="*/ 158 h 390"/>
                <a:gd name="T100" fmla="*/ 171 w 171"/>
                <a:gd name="T101" fmla="*/ 147 h 390"/>
                <a:gd name="T102" fmla="*/ 171 w 171"/>
                <a:gd name="T103" fmla="*/ 138 h 390"/>
                <a:gd name="T104" fmla="*/ 171 w 171"/>
                <a:gd name="T105" fmla="*/ 128 h 390"/>
                <a:gd name="T106" fmla="*/ 170 w 171"/>
                <a:gd name="T107" fmla="*/ 112 h 390"/>
                <a:gd name="T108" fmla="*/ 168 w 171"/>
                <a:gd name="T109" fmla="*/ 98 h 390"/>
                <a:gd name="T110" fmla="*/ 164 w 171"/>
                <a:gd name="T111" fmla="*/ 86 h 390"/>
                <a:gd name="T112" fmla="*/ 162 w 171"/>
                <a:gd name="T113" fmla="*/ 77 h 390"/>
                <a:gd name="T114" fmla="*/ 158 w 171"/>
                <a:gd name="T115" fmla="*/ 67 h 390"/>
                <a:gd name="T116" fmla="*/ 152 w 171"/>
                <a:gd name="T117" fmla="*/ 59 h 390"/>
                <a:gd name="T118" fmla="*/ 87 w 171"/>
                <a:gd name="T119" fmla="*/ 137 h 390"/>
                <a:gd name="T120" fmla="*/ 10 w 171"/>
                <a:gd name="T12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2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10 w 31"/>
                <a:gd name="T1" fmla="*/ 0 h 57"/>
                <a:gd name="T2" fmla="*/ 0 w 31"/>
                <a:gd name="T3" fmla="*/ 33 h 57"/>
                <a:gd name="T4" fmla="*/ 17 w 31"/>
                <a:gd name="T5" fmla="*/ 57 h 57"/>
                <a:gd name="T6" fmla="*/ 27 w 31"/>
                <a:gd name="T7" fmla="*/ 53 h 57"/>
                <a:gd name="T8" fmla="*/ 31 w 31"/>
                <a:gd name="T9" fmla="*/ 4 h 57"/>
                <a:gd name="T10" fmla="*/ 10 w 31"/>
                <a:gd name="T11" fmla="*/ 0 h 57"/>
                <a:gd name="T12" fmla="*/ 10 w 31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3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37 w 68"/>
                <a:gd name="T1" fmla="*/ 0 h 285"/>
                <a:gd name="T2" fmla="*/ 37 w 68"/>
                <a:gd name="T3" fmla="*/ 2 h 285"/>
                <a:gd name="T4" fmla="*/ 38 w 68"/>
                <a:gd name="T5" fmla="*/ 4 h 285"/>
                <a:gd name="T6" fmla="*/ 40 w 68"/>
                <a:gd name="T7" fmla="*/ 9 h 285"/>
                <a:gd name="T8" fmla="*/ 41 w 68"/>
                <a:gd name="T9" fmla="*/ 13 h 285"/>
                <a:gd name="T10" fmla="*/ 44 w 68"/>
                <a:gd name="T11" fmla="*/ 18 h 285"/>
                <a:gd name="T12" fmla="*/ 44 w 68"/>
                <a:gd name="T13" fmla="*/ 21 h 285"/>
                <a:gd name="T14" fmla="*/ 45 w 68"/>
                <a:gd name="T15" fmla="*/ 25 h 285"/>
                <a:gd name="T16" fmla="*/ 46 w 68"/>
                <a:gd name="T17" fmla="*/ 28 h 285"/>
                <a:gd name="T18" fmla="*/ 48 w 68"/>
                <a:gd name="T19" fmla="*/ 32 h 285"/>
                <a:gd name="T20" fmla="*/ 49 w 68"/>
                <a:gd name="T21" fmla="*/ 34 h 285"/>
                <a:gd name="T22" fmla="*/ 50 w 68"/>
                <a:gd name="T23" fmla="*/ 39 h 285"/>
                <a:gd name="T24" fmla="*/ 52 w 68"/>
                <a:gd name="T25" fmla="*/ 43 h 285"/>
                <a:gd name="T26" fmla="*/ 53 w 68"/>
                <a:gd name="T27" fmla="*/ 47 h 285"/>
                <a:gd name="T28" fmla="*/ 55 w 68"/>
                <a:gd name="T29" fmla="*/ 51 h 285"/>
                <a:gd name="T30" fmla="*/ 56 w 68"/>
                <a:gd name="T31" fmla="*/ 55 h 285"/>
                <a:gd name="T32" fmla="*/ 56 w 68"/>
                <a:gd name="T33" fmla="*/ 59 h 285"/>
                <a:gd name="T34" fmla="*/ 59 w 68"/>
                <a:gd name="T35" fmla="*/ 63 h 285"/>
                <a:gd name="T36" fmla="*/ 59 w 68"/>
                <a:gd name="T37" fmla="*/ 67 h 285"/>
                <a:gd name="T38" fmla="*/ 60 w 68"/>
                <a:gd name="T39" fmla="*/ 71 h 285"/>
                <a:gd name="T40" fmla="*/ 60 w 68"/>
                <a:gd name="T41" fmla="*/ 75 h 285"/>
                <a:gd name="T42" fmla="*/ 63 w 68"/>
                <a:gd name="T43" fmla="*/ 81 h 285"/>
                <a:gd name="T44" fmla="*/ 63 w 68"/>
                <a:gd name="T45" fmla="*/ 85 h 285"/>
                <a:gd name="T46" fmla="*/ 64 w 68"/>
                <a:gd name="T47" fmla="*/ 90 h 285"/>
                <a:gd name="T48" fmla="*/ 65 w 68"/>
                <a:gd name="T49" fmla="*/ 94 h 285"/>
                <a:gd name="T50" fmla="*/ 65 w 68"/>
                <a:gd name="T51" fmla="*/ 100 h 285"/>
                <a:gd name="T52" fmla="*/ 65 w 68"/>
                <a:gd name="T53" fmla="*/ 104 h 285"/>
                <a:gd name="T54" fmla="*/ 67 w 68"/>
                <a:gd name="T55" fmla="*/ 108 h 285"/>
                <a:gd name="T56" fmla="*/ 67 w 68"/>
                <a:gd name="T57" fmla="*/ 112 h 285"/>
                <a:gd name="T58" fmla="*/ 67 w 68"/>
                <a:gd name="T59" fmla="*/ 118 h 285"/>
                <a:gd name="T60" fmla="*/ 67 w 68"/>
                <a:gd name="T61" fmla="*/ 120 h 285"/>
                <a:gd name="T62" fmla="*/ 67 w 68"/>
                <a:gd name="T63" fmla="*/ 124 h 285"/>
                <a:gd name="T64" fmla="*/ 67 w 68"/>
                <a:gd name="T65" fmla="*/ 130 h 285"/>
                <a:gd name="T66" fmla="*/ 68 w 68"/>
                <a:gd name="T67" fmla="*/ 134 h 285"/>
                <a:gd name="T68" fmla="*/ 67 w 68"/>
                <a:gd name="T69" fmla="*/ 138 h 285"/>
                <a:gd name="T70" fmla="*/ 67 w 68"/>
                <a:gd name="T71" fmla="*/ 142 h 285"/>
                <a:gd name="T72" fmla="*/ 67 w 68"/>
                <a:gd name="T73" fmla="*/ 145 h 285"/>
                <a:gd name="T74" fmla="*/ 67 w 68"/>
                <a:gd name="T75" fmla="*/ 150 h 285"/>
                <a:gd name="T76" fmla="*/ 67 w 68"/>
                <a:gd name="T77" fmla="*/ 153 h 285"/>
                <a:gd name="T78" fmla="*/ 67 w 68"/>
                <a:gd name="T79" fmla="*/ 157 h 285"/>
                <a:gd name="T80" fmla="*/ 67 w 68"/>
                <a:gd name="T81" fmla="*/ 160 h 285"/>
                <a:gd name="T82" fmla="*/ 67 w 68"/>
                <a:gd name="T83" fmla="*/ 164 h 285"/>
                <a:gd name="T84" fmla="*/ 65 w 68"/>
                <a:gd name="T85" fmla="*/ 169 h 285"/>
                <a:gd name="T86" fmla="*/ 65 w 68"/>
                <a:gd name="T87" fmla="*/ 175 h 285"/>
                <a:gd name="T88" fmla="*/ 64 w 68"/>
                <a:gd name="T89" fmla="*/ 180 h 285"/>
                <a:gd name="T90" fmla="*/ 64 w 68"/>
                <a:gd name="T91" fmla="*/ 184 h 285"/>
                <a:gd name="T92" fmla="*/ 64 w 68"/>
                <a:gd name="T93" fmla="*/ 187 h 285"/>
                <a:gd name="T94" fmla="*/ 64 w 68"/>
                <a:gd name="T95" fmla="*/ 190 h 285"/>
                <a:gd name="T96" fmla="*/ 64 w 68"/>
                <a:gd name="T97" fmla="*/ 191 h 285"/>
                <a:gd name="T98" fmla="*/ 64 w 68"/>
                <a:gd name="T99" fmla="*/ 193 h 285"/>
                <a:gd name="T100" fmla="*/ 22 w 68"/>
                <a:gd name="T101" fmla="*/ 285 h 285"/>
                <a:gd name="T102" fmla="*/ 0 w 68"/>
                <a:gd name="T103" fmla="*/ 179 h 285"/>
                <a:gd name="T104" fmla="*/ 37 w 68"/>
                <a:gd name="T105" fmla="*/ 0 h 285"/>
                <a:gd name="T106" fmla="*/ 37 w 68"/>
                <a:gd name="T10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4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65 w 103"/>
                <a:gd name="T1" fmla="*/ 52 h 131"/>
                <a:gd name="T2" fmla="*/ 65 w 103"/>
                <a:gd name="T3" fmla="*/ 50 h 131"/>
                <a:gd name="T4" fmla="*/ 66 w 103"/>
                <a:gd name="T5" fmla="*/ 49 h 131"/>
                <a:gd name="T6" fmla="*/ 68 w 103"/>
                <a:gd name="T7" fmla="*/ 45 h 131"/>
                <a:gd name="T8" fmla="*/ 71 w 103"/>
                <a:gd name="T9" fmla="*/ 42 h 131"/>
                <a:gd name="T10" fmla="*/ 72 w 103"/>
                <a:gd name="T11" fmla="*/ 38 h 131"/>
                <a:gd name="T12" fmla="*/ 75 w 103"/>
                <a:gd name="T13" fmla="*/ 33 h 131"/>
                <a:gd name="T14" fmla="*/ 79 w 103"/>
                <a:gd name="T15" fmla="*/ 30 h 131"/>
                <a:gd name="T16" fmla="*/ 81 w 103"/>
                <a:gd name="T17" fmla="*/ 26 h 131"/>
                <a:gd name="T18" fmla="*/ 86 w 103"/>
                <a:gd name="T19" fmla="*/ 22 h 131"/>
                <a:gd name="T20" fmla="*/ 88 w 103"/>
                <a:gd name="T21" fmla="*/ 19 h 131"/>
                <a:gd name="T22" fmla="*/ 91 w 103"/>
                <a:gd name="T23" fmla="*/ 18 h 131"/>
                <a:gd name="T24" fmla="*/ 95 w 103"/>
                <a:gd name="T25" fmla="*/ 15 h 131"/>
                <a:gd name="T26" fmla="*/ 98 w 103"/>
                <a:gd name="T27" fmla="*/ 13 h 131"/>
                <a:gd name="T28" fmla="*/ 101 w 103"/>
                <a:gd name="T29" fmla="*/ 12 h 131"/>
                <a:gd name="T30" fmla="*/ 102 w 103"/>
                <a:gd name="T31" fmla="*/ 12 h 131"/>
                <a:gd name="T32" fmla="*/ 103 w 103"/>
                <a:gd name="T33" fmla="*/ 12 h 131"/>
                <a:gd name="T34" fmla="*/ 81 w 103"/>
                <a:gd name="T35" fmla="*/ 0 h 131"/>
                <a:gd name="T36" fmla="*/ 80 w 103"/>
                <a:gd name="T37" fmla="*/ 0 h 131"/>
                <a:gd name="T38" fmla="*/ 79 w 103"/>
                <a:gd name="T39" fmla="*/ 0 h 131"/>
                <a:gd name="T40" fmla="*/ 75 w 103"/>
                <a:gd name="T41" fmla="*/ 1 h 131"/>
                <a:gd name="T42" fmla="*/ 71 w 103"/>
                <a:gd name="T43" fmla="*/ 3 h 131"/>
                <a:gd name="T44" fmla="*/ 65 w 103"/>
                <a:gd name="T45" fmla="*/ 4 h 131"/>
                <a:gd name="T46" fmla="*/ 60 w 103"/>
                <a:gd name="T47" fmla="*/ 7 h 131"/>
                <a:gd name="T48" fmla="*/ 57 w 103"/>
                <a:gd name="T49" fmla="*/ 9 h 131"/>
                <a:gd name="T50" fmla="*/ 53 w 103"/>
                <a:gd name="T51" fmla="*/ 11 h 131"/>
                <a:gd name="T52" fmla="*/ 50 w 103"/>
                <a:gd name="T53" fmla="*/ 13 h 131"/>
                <a:gd name="T54" fmla="*/ 47 w 103"/>
                <a:gd name="T55" fmla="*/ 16 h 131"/>
                <a:gd name="T56" fmla="*/ 43 w 103"/>
                <a:gd name="T57" fmla="*/ 19 h 131"/>
                <a:gd name="T58" fmla="*/ 39 w 103"/>
                <a:gd name="T59" fmla="*/ 22 h 131"/>
                <a:gd name="T60" fmla="*/ 36 w 103"/>
                <a:gd name="T61" fmla="*/ 24 h 131"/>
                <a:gd name="T62" fmla="*/ 34 w 103"/>
                <a:gd name="T63" fmla="*/ 28 h 131"/>
                <a:gd name="T64" fmla="*/ 30 w 103"/>
                <a:gd name="T65" fmla="*/ 33 h 131"/>
                <a:gd name="T66" fmla="*/ 25 w 103"/>
                <a:gd name="T67" fmla="*/ 37 h 131"/>
                <a:gd name="T68" fmla="*/ 23 w 103"/>
                <a:gd name="T69" fmla="*/ 41 h 131"/>
                <a:gd name="T70" fmla="*/ 20 w 103"/>
                <a:gd name="T71" fmla="*/ 45 h 131"/>
                <a:gd name="T72" fmla="*/ 16 w 103"/>
                <a:gd name="T73" fmla="*/ 49 h 131"/>
                <a:gd name="T74" fmla="*/ 13 w 103"/>
                <a:gd name="T75" fmla="*/ 53 h 131"/>
                <a:gd name="T76" fmla="*/ 10 w 103"/>
                <a:gd name="T77" fmla="*/ 58 h 131"/>
                <a:gd name="T78" fmla="*/ 8 w 103"/>
                <a:gd name="T79" fmla="*/ 63 h 131"/>
                <a:gd name="T80" fmla="*/ 6 w 103"/>
                <a:gd name="T81" fmla="*/ 68 h 131"/>
                <a:gd name="T82" fmla="*/ 4 w 103"/>
                <a:gd name="T83" fmla="*/ 72 h 131"/>
                <a:gd name="T84" fmla="*/ 2 w 103"/>
                <a:gd name="T85" fmla="*/ 76 h 131"/>
                <a:gd name="T86" fmla="*/ 2 w 103"/>
                <a:gd name="T87" fmla="*/ 82 h 131"/>
                <a:gd name="T88" fmla="*/ 0 w 103"/>
                <a:gd name="T89" fmla="*/ 86 h 131"/>
                <a:gd name="T90" fmla="*/ 0 w 103"/>
                <a:gd name="T91" fmla="*/ 90 h 131"/>
                <a:gd name="T92" fmla="*/ 0 w 103"/>
                <a:gd name="T93" fmla="*/ 95 h 131"/>
                <a:gd name="T94" fmla="*/ 0 w 103"/>
                <a:gd name="T95" fmla="*/ 99 h 131"/>
                <a:gd name="T96" fmla="*/ 0 w 103"/>
                <a:gd name="T97" fmla="*/ 103 h 131"/>
                <a:gd name="T98" fmla="*/ 0 w 103"/>
                <a:gd name="T99" fmla="*/ 108 h 131"/>
                <a:gd name="T100" fmla="*/ 0 w 103"/>
                <a:gd name="T101" fmla="*/ 112 h 131"/>
                <a:gd name="T102" fmla="*/ 1 w 103"/>
                <a:gd name="T103" fmla="*/ 116 h 131"/>
                <a:gd name="T104" fmla="*/ 1 w 103"/>
                <a:gd name="T105" fmla="*/ 118 h 131"/>
                <a:gd name="T106" fmla="*/ 2 w 103"/>
                <a:gd name="T107" fmla="*/ 121 h 131"/>
                <a:gd name="T108" fmla="*/ 2 w 103"/>
                <a:gd name="T109" fmla="*/ 124 h 131"/>
                <a:gd name="T110" fmla="*/ 4 w 103"/>
                <a:gd name="T111" fmla="*/ 127 h 131"/>
                <a:gd name="T112" fmla="*/ 4 w 103"/>
                <a:gd name="T113" fmla="*/ 129 h 131"/>
                <a:gd name="T114" fmla="*/ 5 w 103"/>
                <a:gd name="T115" fmla="*/ 131 h 131"/>
                <a:gd name="T116" fmla="*/ 65 w 103"/>
                <a:gd name="T117" fmla="*/ 52 h 131"/>
                <a:gd name="T118" fmla="*/ 65 w 103"/>
                <a:gd name="T119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5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60 h 290"/>
                <a:gd name="T2" fmla="*/ 25 w 179"/>
                <a:gd name="T3" fmla="*/ 22 h 290"/>
                <a:gd name="T4" fmla="*/ 52 w 179"/>
                <a:gd name="T5" fmla="*/ 0 h 290"/>
                <a:gd name="T6" fmla="*/ 97 w 179"/>
                <a:gd name="T7" fmla="*/ 16 h 290"/>
                <a:gd name="T8" fmla="*/ 109 w 179"/>
                <a:gd name="T9" fmla="*/ 34 h 290"/>
                <a:gd name="T10" fmla="*/ 146 w 179"/>
                <a:gd name="T11" fmla="*/ 44 h 290"/>
                <a:gd name="T12" fmla="*/ 156 w 179"/>
                <a:gd name="T13" fmla="*/ 56 h 290"/>
                <a:gd name="T14" fmla="*/ 152 w 179"/>
                <a:gd name="T15" fmla="*/ 76 h 290"/>
                <a:gd name="T16" fmla="*/ 168 w 179"/>
                <a:gd name="T17" fmla="*/ 111 h 290"/>
                <a:gd name="T18" fmla="*/ 179 w 179"/>
                <a:gd name="T19" fmla="*/ 130 h 290"/>
                <a:gd name="T20" fmla="*/ 179 w 179"/>
                <a:gd name="T21" fmla="*/ 143 h 290"/>
                <a:gd name="T22" fmla="*/ 157 w 179"/>
                <a:gd name="T23" fmla="*/ 162 h 290"/>
                <a:gd name="T24" fmla="*/ 146 w 179"/>
                <a:gd name="T25" fmla="*/ 176 h 290"/>
                <a:gd name="T26" fmla="*/ 165 w 179"/>
                <a:gd name="T27" fmla="*/ 233 h 290"/>
                <a:gd name="T28" fmla="*/ 172 w 179"/>
                <a:gd name="T29" fmla="*/ 269 h 290"/>
                <a:gd name="T30" fmla="*/ 153 w 179"/>
                <a:gd name="T31" fmla="*/ 290 h 290"/>
                <a:gd name="T32" fmla="*/ 133 w 179"/>
                <a:gd name="T33" fmla="*/ 285 h 290"/>
                <a:gd name="T34" fmla="*/ 96 w 179"/>
                <a:gd name="T35" fmla="*/ 207 h 290"/>
                <a:gd name="T36" fmla="*/ 0 w 179"/>
                <a:gd name="T37" fmla="*/ 60 h 290"/>
                <a:gd name="T38" fmla="*/ 0 w 179"/>
                <a:gd name="T39" fmla="*/ 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6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37 w 183"/>
                <a:gd name="T1" fmla="*/ 0 h 264"/>
                <a:gd name="T2" fmla="*/ 64 w 183"/>
                <a:gd name="T3" fmla="*/ 23 h 264"/>
                <a:gd name="T4" fmla="*/ 65 w 183"/>
                <a:gd name="T5" fmla="*/ 53 h 264"/>
                <a:gd name="T6" fmla="*/ 98 w 183"/>
                <a:gd name="T7" fmla="*/ 60 h 264"/>
                <a:gd name="T8" fmla="*/ 98 w 183"/>
                <a:gd name="T9" fmla="*/ 60 h 264"/>
                <a:gd name="T10" fmla="*/ 101 w 183"/>
                <a:gd name="T11" fmla="*/ 63 h 264"/>
                <a:gd name="T12" fmla="*/ 102 w 183"/>
                <a:gd name="T13" fmla="*/ 67 h 264"/>
                <a:gd name="T14" fmla="*/ 105 w 183"/>
                <a:gd name="T15" fmla="*/ 72 h 264"/>
                <a:gd name="T16" fmla="*/ 106 w 183"/>
                <a:gd name="T17" fmla="*/ 75 h 264"/>
                <a:gd name="T18" fmla="*/ 109 w 183"/>
                <a:gd name="T19" fmla="*/ 78 h 264"/>
                <a:gd name="T20" fmla="*/ 111 w 183"/>
                <a:gd name="T21" fmla="*/ 82 h 264"/>
                <a:gd name="T22" fmla="*/ 112 w 183"/>
                <a:gd name="T23" fmla="*/ 86 h 264"/>
                <a:gd name="T24" fmla="*/ 113 w 183"/>
                <a:gd name="T25" fmla="*/ 89 h 264"/>
                <a:gd name="T26" fmla="*/ 115 w 183"/>
                <a:gd name="T27" fmla="*/ 93 h 264"/>
                <a:gd name="T28" fmla="*/ 117 w 183"/>
                <a:gd name="T29" fmla="*/ 95 h 264"/>
                <a:gd name="T30" fmla="*/ 119 w 183"/>
                <a:gd name="T31" fmla="*/ 99 h 264"/>
                <a:gd name="T32" fmla="*/ 119 w 183"/>
                <a:gd name="T33" fmla="*/ 104 h 264"/>
                <a:gd name="T34" fmla="*/ 120 w 183"/>
                <a:gd name="T35" fmla="*/ 106 h 264"/>
                <a:gd name="T36" fmla="*/ 120 w 183"/>
                <a:gd name="T37" fmla="*/ 109 h 264"/>
                <a:gd name="T38" fmla="*/ 121 w 183"/>
                <a:gd name="T39" fmla="*/ 112 h 264"/>
                <a:gd name="T40" fmla="*/ 123 w 183"/>
                <a:gd name="T41" fmla="*/ 117 h 264"/>
                <a:gd name="T42" fmla="*/ 123 w 183"/>
                <a:gd name="T43" fmla="*/ 123 h 264"/>
                <a:gd name="T44" fmla="*/ 123 w 183"/>
                <a:gd name="T45" fmla="*/ 125 h 264"/>
                <a:gd name="T46" fmla="*/ 124 w 183"/>
                <a:gd name="T47" fmla="*/ 129 h 264"/>
                <a:gd name="T48" fmla="*/ 124 w 183"/>
                <a:gd name="T49" fmla="*/ 131 h 264"/>
                <a:gd name="T50" fmla="*/ 124 w 183"/>
                <a:gd name="T51" fmla="*/ 132 h 264"/>
                <a:gd name="T52" fmla="*/ 172 w 183"/>
                <a:gd name="T53" fmla="*/ 113 h 264"/>
                <a:gd name="T54" fmla="*/ 183 w 183"/>
                <a:gd name="T55" fmla="*/ 121 h 264"/>
                <a:gd name="T56" fmla="*/ 164 w 183"/>
                <a:gd name="T57" fmla="*/ 161 h 264"/>
                <a:gd name="T58" fmla="*/ 156 w 183"/>
                <a:gd name="T59" fmla="*/ 179 h 264"/>
                <a:gd name="T60" fmla="*/ 142 w 183"/>
                <a:gd name="T61" fmla="*/ 187 h 264"/>
                <a:gd name="T62" fmla="*/ 142 w 183"/>
                <a:gd name="T63" fmla="*/ 187 h 264"/>
                <a:gd name="T64" fmla="*/ 142 w 183"/>
                <a:gd name="T65" fmla="*/ 188 h 264"/>
                <a:gd name="T66" fmla="*/ 141 w 183"/>
                <a:gd name="T67" fmla="*/ 189 h 264"/>
                <a:gd name="T68" fmla="*/ 139 w 183"/>
                <a:gd name="T69" fmla="*/ 192 h 264"/>
                <a:gd name="T70" fmla="*/ 138 w 183"/>
                <a:gd name="T71" fmla="*/ 195 h 264"/>
                <a:gd name="T72" fmla="*/ 138 w 183"/>
                <a:gd name="T73" fmla="*/ 200 h 264"/>
                <a:gd name="T74" fmla="*/ 138 w 183"/>
                <a:gd name="T75" fmla="*/ 203 h 264"/>
                <a:gd name="T76" fmla="*/ 138 w 183"/>
                <a:gd name="T77" fmla="*/ 206 h 264"/>
                <a:gd name="T78" fmla="*/ 138 w 183"/>
                <a:gd name="T79" fmla="*/ 208 h 264"/>
                <a:gd name="T80" fmla="*/ 138 w 183"/>
                <a:gd name="T81" fmla="*/ 213 h 264"/>
                <a:gd name="T82" fmla="*/ 138 w 183"/>
                <a:gd name="T83" fmla="*/ 217 h 264"/>
                <a:gd name="T84" fmla="*/ 138 w 183"/>
                <a:gd name="T85" fmla="*/ 221 h 264"/>
                <a:gd name="T86" fmla="*/ 139 w 183"/>
                <a:gd name="T87" fmla="*/ 225 h 264"/>
                <a:gd name="T88" fmla="*/ 139 w 183"/>
                <a:gd name="T89" fmla="*/ 229 h 264"/>
                <a:gd name="T90" fmla="*/ 139 w 183"/>
                <a:gd name="T91" fmla="*/ 233 h 264"/>
                <a:gd name="T92" fmla="*/ 141 w 183"/>
                <a:gd name="T93" fmla="*/ 237 h 264"/>
                <a:gd name="T94" fmla="*/ 142 w 183"/>
                <a:gd name="T95" fmla="*/ 241 h 264"/>
                <a:gd name="T96" fmla="*/ 142 w 183"/>
                <a:gd name="T97" fmla="*/ 245 h 264"/>
                <a:gd name="T98" fmla="*/ 143 w 183"/>
                <a:gd name="T99" fmla="*/ 249 h 264"/>
                <a:gd name="T100" fmla="*/ 143 w 183"/>
                <a:gd name="T101" fmla="*/ 252 h 264"/>
                <a:gd name="T102" fmla="*/ 145 w 183"/>
                <a:gd name="T103" fmla="*/ 255 h 264"/>
                <a:gd name="T104" fmla="*/ 145 w 183"/>
                <a:gd name="T105" fmla="*/ 259 h 264"/>
                <a:gd name="T106" fmla="*/ 146 w 183"/>
                <a:gd name="T107" fmla="*/ 263 h 264"/>
                <a:gd name="T108" fmla="*/ 147 w 183"/>
                <a:gd name="T109" fmla="*/ 264 h 264"/>
                <a:gd name="T110" fmla="*/ 72 w 183"/>
                <a:gd name="T111" fmla="*/ 213 h 264"/>
                <a:gd name="T112" fmla="*/ 65 w 183"/>
                <a:gd name="T113" fmla="*/ 180 h 264"/>
                <a:gd name="T114" fmla="*/ 0 w 183"/>
                <a:gd name="T115" fmla="*/ 112 h 264"/>
                <a:gd name="T116" fmla="*/ 4 w 183"/>
                <a:gd name="T117" fmla="*/ 45 h 264"/>
                <a:gd name="T118" fmla="*/ 37 w 183"/>
                <a:gd name="T119" fmla="*/ 0 h 264"/>
                <a:gd name="T120" fmla="*/ 37 w 183"/>
                <a:gd name="T1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7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25 h 25"/>
                <a:gd name="T2" fmla="*/ 0 w 26"/>
                <a:gd name="T3" fmla="*/ 25 h 25"/>
                <a:gd name="T4" fmla="*/ 3 w 26"/>
                <a:gd name="T5" fmla="*/ 23 h 25"/>
                <a:gd name="T6" fmla="*/ 6 w 26"/>
                <a:gd name="T7" fmla="*/ 23 h 25"/>
                <a:gd name="T8" fmla="*/ 10 w 26"/>
                <a:gd name="T9" fmla="*/ 22 h 25"/>
                <a:gd name="T10" fmla="*/ 14 w 26"/>
                <a:gd name="T11" fmla="*/ 21 h 25"/>
                <a:gd name="T12" fmla="*/ 18 w 26"/>
                <a:gd name="T13" fmla="*/ 19 h 25"/>
                <a:gd name="T14" fmla="*/ 21 w 26"/>
                <a:gd name="T15" fmla="*/ 18 h 25"/>
                <a:gd name="T16" fmla="*/ 25 w 26"/>
                <a:gd name="T17" fmla="*/ 17 h 25"/>
                <a:gd name="T18" fmla="*/ 26 w 26"/>
                <a:gd name="T19" fmla="*/ 11 h 25"/>
                <a:gd name="T20" fmla="*/ 26 w 26"/>
                <a:gd name="T21" fmla="*/ 6 h 25"/>
                <a:gd name="T22" fmla="*/ 25 w 26"/>
                <a:gd name="T23" fmla="*/ 0 h 25"/>
                <a:gd name="T24" fmla="*/ 25 w 26"/>
                <a:gd name="T25" fmla="*/ 0 h 25"/>
                <a:gd name="T26" fmla="*/ 13 w 26"/>
                <a:gd name="T27" fmla="*/ 6 h 25"/>
                <a:gd name="T28" fmla="*/ 0 w 26"/>
                <a:gd name="T29" fmla="*/ 25 h 25"/>
                <a:gd name="T30" fmla="*/ 0 w 2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8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25 w 33"/>
                <a:gd name="T1" fmla="*/ 20 h 57"/>
                <a:gd name="T2" fmla="*/ 26 w 33"/>
                <a:gd name="T3" fmla="*/ 0 h 57"/>
                <a:gd name="T4" fmla="*/ 8 w 33"/>
                <a:gd name="T5" fmla="*/ 22 h 57"/>
                <a:gd name="T6" fmla="*/ 11 w 33"/>
                <a:gd name="T7" fmla="*/ 38 h 57"/>
                <a:gd name="T8" fmla="*/ 0 w 33"/>
                <a:gd name="T9" fmla="*/ 57 h 57"/>
                <a:gd name="T10" fmla="*/ 25 w 33"/>
                <a:gd name="T11" fmla="*/ 55 h 57"/>
                <a:gd name="T12" fmla="*/ 33 w 33"/>
                <a:gd name="T13" fmla="*/ 42 h 57"/>
                <a:gd name="T14" fmla="*/ 25 w 33"/>
                <a:gd name="T15" fmla="*/ 20 h 57"/>
                <a:gd name="T16" fmla="*/ 25 w 33"/>
                <a:gd name="T1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29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63 w 105"/>
                <a:gd name="T1" fmla="*/ 0 h 182"/>
                <a:gd name="T2" fmla="*/ 60 w 105"/>
                <a:gd name="T3" fmla="*/ 2 h 182"/>
                <a:gd name="T4" fmla="*/ 52 w 105"/>
                <a:gd name="T5" fmla="*/ 7 h 182"/>
                <a:gd name="T6" fmla="*/ 47 w 105"/>
                <a:gd name="T7" fmla="*/ 10 h 182"/>
                <a:gd name="T8" fmla="*/ 43 w 105"/>
                <a:gd name="T9" fmla="*/ 17 h 182"/>
                <a:gd name="T10" fmla="*/ 36 w 105"/>
                <a:gd name="T11" fmla="*/ 24 h 182"/>
                <a:gd name="T12" fmla="*/ 32 w 105"/>
                <a:gd name="T13" fmla="*/ 32 h 182"/>
                <a:gd name="T14" fmla="*/ 25 w 105"/>
                <a:gd name="T15" fmla="*/ 41 h 182"/>
                <a:gd name="T16" fmla="*/ 19 w 105"/>
                <a:gd name="T17" fmla="*/ 52 h 182"/>
                <a:gd name="T18" fmla="*/ 15 w 105"/>
                <a:gd name="T19" fmla="*/ 62 h 182"/>
                <a:gd name="T20" fmla="*/ 10 w 105"/>
                <a:gd name="T21" fmla="*/ 73 h 182"/>
                <a:gd name="T22" fmla="*/ 6 w 105"/>
                <a:gd name="T23" fmla="*/ 82 h 182"/>
                <a:gd name="T24" fmla="*/ 3 w 105"/>
                <a:gd name="T25" fmla="*/ 89 h 182"/>
                <a:gd name="T26" fmla="*/ 2 w 105"/>
                <a:gd name="T27" fmla="*/ 94 h 182"/>
                <a:gd name="T28" fmla="*/ 2 w 105"/>
                <a:gd name="T29" fmla="*/ 96 h 182"/>
                <a:gd name="T30" fmla="*/ 2 w 105"/>
                <a:gd name="T31" fmla="*/ 100 h 182"/>
                <a:gd name="T32" fmla="*/ 3 w 105"/>
                <a:gd name="T33" fmla="*/ 108 h 182"/>
                <a:gd name="T34" fmla="*/ 4 w 105"/>
                <a:gd name="T35" fmla="*/ 115 h 182"/>
                <a:gd name="T36" fmla="*/ 7 w 105"/>
                <a:gd name="T37" fmla="*/ 122 h 182"/>
                <a:gd name="T38" fmla="*/ 12 w 105"/>
                <a:gd name="T39" fmla="*/ 129 h 182"/>
                <a:gd name="T40" fmla="*/ 19 w 105"/>
                <a:gd name="T41" fmla="*/ 137 h 182"/>
                <a:gd name="T42" fmla="*/ 27 w 105"/>
                <a:gd name="T43" fmla="*/ 145 h 182"/>
                <a:gd name="T44" fmla="*/ 36 w 105"/>
                <a:gd name="T45" fmla="*/ 153 h 182"/>
                <a:gd name="T46" fmla="*/ 45 w 105"/>
                <a:gd name="T47" fmla="*/ 160 h 182"/>
                <a:gd name="T48" fmla="*/ 55 w 105"/>
                <a:gd name="T49" fmla="*/ 168 h 182"/>
                <a:gd name="T50" fmla="*/ 63 w 105"/>
                <a:gd name="T51" fmla="*/ 174 h 182"/>
                <a:gd name="T52" fmla="*/ 70 w 105"/>
                <a:gd name="T53" fmla="*/ 178 h 182"/>
                <a:gd name="T54" fmla="*/ 77 w 105"/>
                <a:gd name="T55" fmla="*/ 182 h 182"/>
                <a:gd name="T56" fmla="*/ 90 w 105"/>
                <a:gd name="T57" fmla="*/ 165 h 182"/>
                <a:gd name="T58" fmla="*/ 89 w 105"/>
                <a:gd name="T59" fmla="*/ 163 h 182"/>
                <a:gd name="T60" fmla="*/ 86 w 105"/>
                <a:gd name="T61" fmla="*/ 156 h 182"/>
                <a:gd name="T62" fmla="*/ 82 w 105"/>
                <a:gd name="T63" fmla="*/ 148 h 182"/>
                <a:gd name="T64" fmla="*/ 79 w 105"/>
                <a:gd name="T65" fmla="*/ 139 h 182"/>
                <a:gd name="T66" fmla="*/ 77 w 105"/>
                <a:gd name="T67" fmla="*/ 133 h 182"/>
                <a:gd name="T68" fmla="*/ 77 w 105"/>
                <a:gd name="T69" fmla="*/ 126 h 182"/>
                <a:gd name="T70" fmla="*/ 79 w 105"/>
                <a:gd name="T71" fmla="*/ 120 h 182"/>
                <a:gd name="T72" fmla="*/ 82 w 105"/>
                <a:gd name="T73" fmla="*/ 118 h 182"/>
                <a:gd name="T74" fmla="*/ 88 w 105"/>
                <a:gd name="T75" fmla="*/ 118 h 182"/>
                <a:gd name="T76" fmla="*/ 96 w 105"/>
                <a:gd name="T77" fmla="*/ 118 h 182"/>
                <a:gd name="T78" fmla="*/ 105 w 105"/>
                <a:gd name="T79" fmla="*/ 100 h 182"/>
                <a:gd name="T80" fmla="*/ 100 w 105"/>
                <a:gd name="T81" fmla="*/ 97 h 182"/>
                <a:gd name="T82" fmla="*/ 90 w 105"/>
                <a:gd name="T83" fmla="*/ 94 h 182"/>
                <a:gd name="T84" fmla="*/ 83 w 105"/>
                <a:gd name="T85" fmla="*/ 90 h 182"/>
                <a:gd name="T86" fmla="*/ 77 w 105"/>
                <a:gd name="T87" fmla="*/ 88 h 182"/>
                <a:gd name="T88" fmla="*/ 67 w 105"/>
                <a:gd name="T89" fmla="*/ 81 h 182"/>
                <a:gd name="T90" fmla="*/ 62 w 105"/>
                <a:gd name="T91" fmla="*/ 70 h 182"/>
                <a:gd name="T92" fmla="*/ 60 w 105"/>
                <a:gd name="T93" fmla="*/ 60 h 182"/>
                <a:gd name="T94" fmla="*/ 63 w 105"/>
                <a:gd name="T95" fmla="*/ 49 h 182"/>
                <a:gd name="T96" fmla="*/ 67 w 105"/>
                <a:gd name="T97" fmla="*/ 39 h 182"/>
                <a:gd name="T98" fmla="*/ 68 w 105"/>
                <a:gd name="T99" fmla="*/ 32 h 182"/>
                <a:gd name="T100" fmla="*/ 71 w 105"/>
                <a:gd name="T101" fmla="*/ 26 h 182"/>
                <a:gd name="T102" fmla="*/ 77 w 105"/>
                <a:gd name="T103" fmla="*/ 15 h 182"/>
                <a:gd name="T104" fmla="*/ 79 w 105"/>
                <a:gd name="T105" fmla="*/ 7 h 182"/>
                <a:gd name="T106" fmla="*/ 81 w 105"/>
                <a:gd name="T107" fmla="*/ 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30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41 w 613"/>
                <a:gd name="T1" fmla="*/ 0 h 615"/>
                <a:gd name="T2" fmla="*/ 49 w 613"/>
                <a:gd name="T3" fmla="*/ 7 h 615"/>
                <a:gd name="T4" fmla="*/ 55 w 613"/>
                <a:gd name="T5" fmla="*/ 11 h 615"/>
                <a:gd name="T6" fmla="*/ 62 w 613"/>
                <a:gd name="T7" fmla="*/ 17 h 615"/>
                <a:gd name="T8" fmla="*/ 71 w 613"/>
                <a:gd name="T9" fmla="*/ 24 h 615"/>
                <a:gd name="T10" fmla="*/ 82 w 613"/>
                <a:gd name="T11" fmla="*/ 33 h 615"/>
                <a:gd name="T12" fmla="*/ 87 w 613"/>
                <a:gd name="T13" fmla="*/ 37 h 615"/>
                <a:gd name="T14" fmla="*/ 94 w 613"/>
                <a:gd name="T15" fmla="*/ 43 h 615"/>
                <a:gd name="T16" fmla="*/ 101 w 613"/>
                <a:gd name="T17" fmla="*/ 48 h 615"/>
                <a:gd name="T18" fmla="*/ 108 w 613"/>
                <a:gd name="T19" fmla="*/ 55 h 615"/>
                <a:gd name="T20" fmla="*/ 116 w 613"/>
                <a:gd name="T21" fmla="*/ 62 h 615"/>
                <a:gd name="T22" fmla="*/ 124 w 613"/>
                <a:gd name="T23" fmla="*/ 70 h 615"/>
                <a:gd name="T24" fmla="*/ 133 w 613"/>
                <a:gd name="T25" fmla="*/ 77 h 615"/>
                <a:gd name="T26" fmla="*/ 142 w 613"/>
                <a:gd name="T27" fmla="*/ 86 h 615"/>
                <a:gd name="T28" fmla="*/ 150 w 613"/>
                <a:gd name="T29" fmla="*/ 94 h 615"/>
                <a:gd name="T30" fmla="*/ 161 w 613"/>
                <a:gd name="T31" fmla="*/ 103 h 615"/>
                <a:gd name="T32" fmla="*/ 171 w 613"/>
                <a:gd name="T33" fmla="*/ 112 h 615"/>
                <a:gd name="T34" fmla="*/ 182 w 613"/>
                <a:gd name="T35" fmla="*/ 123 h 615"/>
                <a:gd name="T36" fmla="*/ 193 w 613"/>
                <a:gd name="T37" fmla="*/ 134 h 615"/>
                <a:gd name="T38" fmla="*/ 205 w 613"/>
                <a:gd name="T39" fmla="*/ 146 h 615"/>
                <a:gd name="T40" fmla="*/ 217 w 613"/>
                <a:gd name="T41" fmla="*/ 159 h 615"/>
                <a:gd name="T42" fmla="*/ 231 w 613"/>
                <a:gd name="T43" fmla="*/ 171 h 615"/>
                <a:gd name="T44" fmla="*/ 244 w 613"/>
                <a:gd name="T45" fmla="*/ 183 h 615"/>
                <a:gd name="T46" fmla="*/ 258 w 613"/>
                <a:gd name="T47" fmla="*/ 198 h 615"/>
                <a:gd name="T48" fmla="*/ 273 w 613"/>
                <a:gd name="T49" fmla="*/ 212 h 615"/>
                <a:gd name="T50" fmla="*/ 287 w 613"/>
                <a:gd name="T51" fmla="*/ 228 h 615"/>
                <a:gd name="T52" fmla="*/ 302 w 613"/>
                <a:gd name="T53" fmla="*/ 243 h 615"/>
                <a:gd name="T54" fmla="*/ 318 w 613"/>
                <a:gd name="T55" fmla="*/ 258 h 615"/>
                <a:gd name="T56" fmla="*/ 333 w 613"/>
                <a:gd name="T57" fmla="*/ 274 h 615"/>
                <a:gd name="T58" fmla="*/ 350 w 613"/>
                <a:gd name="T59" fmla="*/ 292 h 615"/>
                <a:gd name="T60" fmla="*/ 366 w 613"/>
                <a:gd name="T61" fmla="*/ 309 h 615"/>
                <a:gd name="T62" fmla="*/ 381 w 613"/>
                <a:gd name="T63" fmla="*/ 325 h 615"/>
                <a:gd name="T64" fmla="*/ 397 w 613"/>
                <a:gd name="T65" fmla="*/ 341 h 615"/>
                <a:gd name="T66" fmla="*/ 414 w 613"/>
                <a:gd name="T67" fmla="*/ 359 h 615"/>
                <a:gd name="T68" fmla="*/ 429 w 613"/>
                <a:gd name="T69" fmla="*/ 375 h 615"/>
                <a:gd name="T70" fmla="*/ 444 w 613"/>
                <a:gd name="T71" fmla="*/ 392 h 615"/>
                <a:gd name="T72" fmla="*/ 460 w 613"/>
                <a:gd name="T73" fmla="*/ 408 h 615"/>
                <a:gd name="T74" fmla="*/ 475 w 613"/>
                <a:gd name="T75" fmla="*/ 424 h 615"/>
                <a:gd name="T76" fmla="*/ 489 w 613"/>
                <a:gd name="T77" fmla="*/ 439 h 615"/>
                <a:gd name="T78" fmla="*/ 503 w 613"/>
                <a:gd name="T79" fmla="*/ 454 h 615"/>
                <a:gd name="T80" fmla="*/ 516 w 613"/>
                <a:gd name="T81" fmla="*/ 468 h 615"/>
                <a:gd name="T82" fmla="*/ 529 w 613"/>
                <a:gd name="T83" fmla="*/ 483 h 615"/>
                <a:gd name="T84" fmla="*/ 541 w 613"/>
                <a:gd name="T85" fmla="*/ 495 h 615"/>
                <a:gd name="T86" fmla="*/ 553 w 613"/>
                <a:gd name="T87" fmla="*/ 508 h 615"/>
                <a:gd name="T88" fmla="*/ 563 w 613"/>
                <a:gd name="T89" fmla="*/ 520 h 615"/>
                <a:gd name="T90" fmla="*/ 574 w 613"/>
                <a:gd name="T91" fmla="*/ 531 h 615"/>
                <a:gd name="T92" fmla="*/ 582 w 613"/>
                <a:gd name="T93" fmla="*/ 540 h 615"/>
                <a:gd name="T94" fmla="*/ 589 w 613"/>
                <a:gd name="T95" fmla="*/ 548 h 615"/>
                <a:gd name="T96" fmla="*/ 595 w 613"/>
                <a:gd name="T97" fmla="*/ 555 h 615"/>
                <a:gd name="T98" fmla="*/ 602 w 613"/>
                <a:gd name="T99" fmla="*/ 562 h 615"/>
                <a:gd name="T100" fmla="*/ 610 w 613"/>
                <a:gd name="T101" fmla="*/ 570 h 615"/>
                <a:gd name="T102" fmla="*/ 613 w 613"/>
                <a:gd name="T103" fmla="*/ 574 h 615"/>
                <a:gd name="T104" fmla="*/ 0 w 613"/>
                <a:gd name="T105" fmla="*/ 69 h 615"/>
                <a:gd name="T106" fmla="*/ 38 w 613"/>
                <a:gd name="T10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31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1 w 1629"/>
                <a:gd name="T1" fmla="*/ 79 h 651"/>
                <a:gd name="T2" fmla="*/ 10 w 1629"/>
                <a:gd name="T3" fmla="*/ 77 h 651"/>
                <a:gd name="T4" fmla="*/ 20 w 1629"/>
                <a:gd name="T5" fmla="*/ 75 h 651"/>
                <a:gd name="T6" fmla="*/ 31 w 1629"/>
                <a:gd name="T7" fmla="*/ 73 h 651"/>
                <a:gd name="T8" fmla="*/ 42 w 1629"/>
                <a:gd name="T9" fmla="*/ 71 h 651"/>
                <a:gd name="T10" fmla="*/ 56 w 1629"/>
                <a:gd name="T11" fmla="*/ 69 h 651"/>
                <a:gd name="T12" fmla="*/ 71 w 1629"/>
                <a:gd name="T13" fmla="*/ 67 h 651"/>
                <a:gd name="T14" fmla="*/ 89 w 1629"/>
                <a:gd name="T15" fmla="*/ 64 h 651"/>
                <a:gd name="T16" fmla="*/ 108 w 1629"/>
                <a:gd name="T17" fmla="*/ 62 h 651"/>
                <a:gd name="T18" fmla="*/ 128 w 1629"/>
                <a:gd name="T19" fmla="*/ 58 h 651"/>
                <a:gd name="T20" fmla="*/ 150 w 1629"/>
                <a:gd name="T21" fmla="*/ 55 h 651"/>
                <a:gd name="T22" fmla="*/ 175 w 1629"/>
                <a:gd name="T23" fmla="*/ 52 h 651"/>
                <a:gd name="T24" fmla="*/ 201 w 1629"/>
                <a:gd name="T25" fmla="*/ 49 h 651"/>
                <a:gd name="T26" fmla="*/ 228 w 1629"/>
                <a:gd name="T27" fmla="*/ 47 h 651"/>
                <a:gd name="T28" fmla="*/ 258 w 1629"/>
                <a:gd name="T29" fmla="*/ 44 h 651"/>
                <a:gd name="T30" fmla="*/ 288 w 1629"/>
                <a:gd name="T31" fmla="*/ 40 h 651"/>
                <a:gd name="T32" fmla="*/ 321 w 1629"/>
                <a:gd name="T33" fmla="*/ 37 h 651"/>
                <a:gd name="T34" fmla="*/ 355 w 1629"/>
                <a:gd name="T35" fmla="*/ 34 h 651"/>
                <a:gd name="T36" fmla="*/ 392 w 1629"/>
                <a:gd name="T37" fmla="*/ 33 h 651"/>
                <a:gd name="T38" fmla="*/ 429 w 1629"/>
                <a:gd name="T39" fmla="*/ 30 h 651"/>
                <a:gd name="T40" fmla="*/ 467 w 1629"/>
                <a:gd name="T41" fmla="*/ 29 h 651"/>
                <a:gd name="T42" fmla="*/ 507 w 1629"/>
                <a:gd name="T43" fmla="*/ 26 h 651"/>
                <a:gd name="T44" fmla="*/ 546 w 1629"/>
                <a:gd name="T45" fmla="*/ 24 h 651"/>
                <a:gd name="T46" fmla="*/ 587 w 1629"/>
                <a:gd name="T47" fmla="*/ 21 h 651"/>
                <a:gd name="T48" fmla="*/ 628 w 1629"/>
                <a:gd name="T49" fmla="*/ 19 h 651"/>
                <a:gd name="T50" fmla="*/ 669 w 1629"/>
                <a:gd name="T51" fmla="*/ 17 h 651"/>
                <a:gd name="T52" fmla="*/ 709 w 1629"/>
                <a:gd name="T53" fmla="*/ 15 h 651"/>
                <a:gd name="T54" fmla="*/ 748 w 1629"/>
                <a:gd name="T55" fmla="*/ 13 h 651"/>
                <a:gd name="T56" fmla="*/ 788 w 1629"/>
                <a:gd name="T57" fmla="*/ 11 h 651"/>
                <a:gd name="T58" fmla="*/ 823 w 1629"/>
                <a:gd name="T59" fmla="*/ 10 h 651"/>
                <a:gd name="T60" fmla="*/ 859 w 1629"/>
                <a:gd name="T61" fmla="*/ 9 h 651"/>
                <a:gd name="T62" fmla="*/ 893 w 1629"/>
                <a:gd name="T63" fmla="*/ 7 h 651"/>
                <a:gd name="T64" fmla="*/ 925 w 1629"/>
                <a:gd name="T65" fmla="*/ 6 h 651"/>
                <a:gd name="T66" fmla="*/ 953 w 1629"/>
                <a:gd name="T67" fmla="*/ 3 h 651"/>
                <a:gd name="T68" fmla="*/ 979 w 1629"/>
                <a:gd name="T69" fmla="*/ 3 h 651"/>
                <a:gd name="T70" fmla="*/ 1001 w 1629"/>
                <a:gd name="T71" fmla="*/ 2 h 651"/>
                <a:gd name="T72" fmla="*/ 1022 w 1629"/>
                <a:gd name="T73" fmla="*/ 0 h 651"/>
                <a:gd name="T74" fmla="*/ 1035 w 1629"/>
                <a:gd name="T75" fmla="*/ 0 h 651"/>
                <a:gd name="T76" fmla="*/ 1047 w 1629"/>
                <a:gd name="T77" fmla="*/ 0 h 651"/>
                <a:gd name="T78" fmla="*/ 1056 w 1629"/>
                <a:gd name="T79" fmla="*/ 0 h 651"/>
                <a:gd name="T80" fmla="*/ 1629 w 1629"/>
                <a:gd name="T81" fmla="*/ 600 h 651"/>
                <a:gd name="T82" fmla="*/ 0 w 1629"/>
                <a:gd name="T83" fmla="*/ 32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32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66 h 317"/>
                <a:gd name="T2" fmla="*/ 4 w 1498"/>
                <a:gd name="T3" fmla="*/ 64 h 317"/>
                <a:gd name="T4" fmla="*/ 11 w 1498"/>
                <a:gd name="T5" fmla="*/ 64 h 317"/>
                <a:gd name="T6" fmla="*/ 18 w 1498"/>
                <a:gd name="T7" fmla="*/ 63 h 317"/>
                <a:gd name="T8" fmla="*/ 23 w 1498"/>
                <a:gd name="T9" fmla="*/ 63 h 317"/>
                <a:gd name="T10" fmla="*/ 31 w 1498"/>
                <a:gd name="T11" fmla="*/ 63 h 317"/>
                <a:gd name="T12" fmla="*/ 41 w 1498"/>
                <a:gd name="T13" fmla="*/ 62 h 317"/>
                <a:gd name="T14" fmla="*/ 51 w 1498"/>
                <a:gd name="T15" fmla="*/ 60 h 317"/>
                <a:gd name="T16" fmla="*/ 60 w 1498"/>
                <a:gd name="T17" fmla="*/ 59 h 317"/>
                <a:gd name="T18" fmla="*/ 72 w 1498"/>
                <a:gd name="T19" fmla="*/ 58 h 317"/>
                <a:gd name="T20" fmla="*/ 85 w 1498"/>
                <a:gd name="T21" fmla="*/ 56 h 317"/>
                <a:gd name="T22" fmla="*/ 98 w 1498"/>
                <a:gd name="T23" fmla="*/ 56 h 317"/>
                <a:gd name="T24" fmla="*/ 112 w 1498"/>
                <a:gd name="T25" fmla="*/ 55 h 317"/>
                <a:gd name="T26" fmla="*/ 128 w 1498"/>
                <a:gd name="T27" fmla="*/ 53 h 317"/>
                <a:gd name="T28" fmla="*/ 143 w 1498"/>
                <a:gd name="T29" fmla="*/ 52 h 317"/>
                <a:gd name="T30" fmla="*/ 160 w 1498"/>
                <a:gd name="T31" fmla="*/ 51 h 317"/>
                <a:gd name="T32" fmla="*/ 176 w 1498"/>
                <a:gd name="T33" fmla="*/ 49 h 317"/>
                <a:gd name="T34" fmla="*/ 194 w 1498"/>
                <a:gd name="T35" fmla="*/ 48 h 317"/>
                <a:gd name="T36" fmla="*/ 213 w 1498"/>
                <a:gd name="T37" fmla="*/ 45 h 317"/>
                <a:gd name="T38" fmla="*/ 232 w 1498"/>
                <a:gd name="T39" fmla="*/ 44 h 317"/>
                <a:gd name="T40" fmla="*/ 251 w 1498"/>
                <a:gd name="T41" fmla="*/ 43 h 317"/>
                <a:gd name="T42" fmla="*/ 272 w 1498"/>
                <a:gd name="T43" fmla="*/ 41 h 317"/>
                <a:gd name="T44" fmla="*/ 294 w 1498"/>
                <a:gd name="T45" fmla="*/ 40 h 317"/>
                <a:gd name="T46" fmla="*/ 314 w 1498"/>
                <a:gd name="T47" fmla="*/ 38 h 317"/>
                <a:gd name="T48" fmla="*/ 336 w 1498"/>
                <a:gd name="T49" fmla="*/ 37 h 317"/>
                <a:gd name="T50" fmla="*/ 359 w 1498"/>
                <a:gd name="T51" fmla="*/ 34 h 317"/>
                <a:gd name="T52" fmla="*/ 381 w 1498"/>
                <a:gd name="T53" fmla="*/ 33 h 317"/>
                <a:gd name="T54" fmla="*/ 404 w 1498"/>
                <a:gd name="T55" fmla="*/ 32 h 317"/>
                <a:gd name="T56" fmla="*/ 427 w 1498"/>
                <a:gd name="T57" fmla="*/ 30 h 317"/>
                <a:gd name="T58" fmla="*/ 451 w 1498"/>
                <a:gd name="T59" fmla="*/ 29 h 317"/>
                <a:gd name="T60" fmla="*/ 475 w 1498"/>
                <a:gd name="T61" fmla="*/ 28 h 317"/>
                <a:gd name="T62" fmla="*/ 500 w 1498"/>
                <a:gd name="T63" fmla="*/ 26 h 317"/>
                <a:gd name="T64" fmla="*/ 523 w 1498"/>
                <a:gd name="T65" fmla="*/ 23 h 317"/>
                <a:gd name="T66" fmla="*/ 548 w 1498"/>
                <a:gd name="T67" fmla="*/ 22 h 317"/>
                <a:gd name="T68" fmla="*/ 572 w 1498"/>
                <a:gd name="T69" fmla="*/ 21 h 317"/>
                <a:gd name="T70" fmla="*/ 595 w 1498"/>
                <a:gd name="T71" fmla="*/ 19 h 317"/>
                <a:gd name="T72" fmla="*/ 620 w 1498"/>
                <a:gd name="T73" fmla="*/ 18 h 317"/>
                <a:gd name="T74" fmla="*/ 645 w 1498"/>
                <a:gd name="T75" fmla="*/ 17 h 317"/>
                <a:gd name="T76" fmla="*/ 668 w 1498"/>
                <a:gd name="T77" fmla="*/ 15 h 317"/>
                <a:gd name="T78" fmla="*/ 691 w 1498"/>
                <a:gd name="T79" fmla="*/ 14 h 317"/>
                <a:gd name="T80" fmla="*/ 714 w 1498"/>
                <a:gd name="T81" fmla="*/ 13 h 317"/>
                <a:gd name="T82" fmla="*/ 736 w 1498"/>
                <a:gd name="T83" fmla="*/ 11 h 317"/>
                <a:gd name="T84" fmla="*/ 758 w 1498"/>
                <a:gd name="T85" fmla="*/ 10 h 317"/>
                <a:gd name="T86" fmla="*/ 780 w 1498"/>
                <a:gd name="T87" fmla="*/ 10 h 317"/>
                <a:gd name="T88" fmla="*/ 800 w 1498"/>
                <a:gd name="T89" fmla="*/ 8 h 317"/>
                <a:gd name="T90" fmla="*/ 821 w 1498"/>
                <a:gd name="T91" fmla="*/ 7 h 317"/>
                <a:gd name="T92" fmla="*/ 840 w 1498"/>
                <a:gd name="T93" fmla="*/ 7 h 317"/>
                <a:gd name="T94" fmla="*/ 859 w 1498"/>
                <a:gd name="T95" fmla="*/ 6 h 317"/>
                <a:gd name="T96" fmla="*/ 875 w 1498"/>
                <a:gd name="T97" fmla="*/ 4 h 317"/>
                <a:gd name="T98" fmla="*/ 893 w 1498"/>
                <a:gd name="T99" fmla="*/ 4 h 317"/>
                <a:gd name="T100" fmla="*/ 910 w 1498"/>
                <a:gd name="T101" fmla="*/ 3 h 317"/>
                <a:gd name="T102" fmla="*/ 923 w 1498"/>
                <a:gd name="T103" fmla="*/ 3 h 317"/>
                <a:gd name="T104" fmla="*/ 938 w 1498"/>
                <a:gd name="T105" fmla="*/ 2 h 317"/>
                <a:gd name="T106" fmla="*/ 950 w 1498"/>
                <a:gd name="T107" fmla="*/ 2 h 317"/>
                <a:gd name="T108" fmla="*/ 961 w 1498"/>
                <a:gd name="T109" fmla="*/ 2 h 317"/>
                <a:gd name="T110" fmla="*/ 972 w 1498"/>
                <a:gd name="T111" fmla="*/ 0 h 317"/>
                <a:gd name="T112" fmla="*/ 982 w 1498"/>
                <a:gd name="T113" fmla="*/ 0 h 317"/>
                <a:gd name="T114" fmla="*/ 989 w 1498"/>
                <a:gd name="T115" fmla="*/ 0 h 317"/>
                <a:gd name="T116" fmla="*/ 998 w 1498"/>
                <a:gd name="T117" fmla="*/ 0 h 317"/>
                <a:gd name="T118" fmla="*/ 1005 w 1498"/>
                <a:gd name="T119" fmla="*/ 0 h 317"/>
                <a:gd name="T120" fmla="*/ 1498 w 1498"/>
                <a:gd name="T121" fmla="*/ 317 h 317"/>
                <a:gd name="T122" fmla="*/ 0 w 1498"/>
                <a:gd name="T123" fmla="*/ 104 h 317"/>
                <a:gd name="T124" fmla="*/ 0 w 1498"/>
                <a:gd name="T125" fmla="*/ 6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33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4 w 1618"/>
                <a:gd name="T1" fmla="*/ 73 h 514"/>
                <a:gd name="T2" fmla="*/ 16 w 1618"/>
                <a:gd name="T3" fmla="*/ 70 h 514"/>
                <a:gd name="T4" fmla="*/ 30 w 1618"/>
                <a:gd name="T5" fmla="*/ 68 h 514"/>
                <a:gd name="T6" fmla="*/ 49 w 1618"/>
                <a:gd name="T7" fmla="*/ 66 h 514"/>
                <a:gd name="T8" fmla="*/ 70 w 1618"/>
                <a:gd name="T9" fmla="*/ 63 h 514"/>
                <a:gd name="T10" fmla="*/ 96 w 1618"/>
                <a:gd name="T11" fmla="*/ 60 h 514"/>
                <a:gd name="T12" fmla="*/ 124 w 1618"/>
                <a:gd name="T13" fmla="*/ 58 h 514"/>
                <a:gd name="T14" fmla="*/ 156 w 1618"/>
                <a:gd name="T15" fmla="*/ 53 h 514"/>
                <a:gd name="T16" fmla="*/ 191 w 1618"/>
                <a:gd name="T17" fmla="*/ 51 h 514"/>
                <a:gd name="T18" fmla="*/ 228 w 1618"/>
                <a:gd name="T19" fmla="*/ 47 h 514"/>
                <a:gd name="T20" fmla="*/ 269 w 1618"/>
                <a:gd name="T21" fmla="*/ 44 h 514"/>
                <a:gd name="T22" fmla="*/ 310 w 1618"/>
                <a:gd name="T23" fmla="*/ 40 h 514"/>
                <a:gd name="T24" fmla="*/ 356 w 1618"/>
                <a:gd name="T25" fmla="*/ 36 h 514"/>
                <a:gd name="T26" fmla="*/ 402 w 1618"/>
                <a:gd name="T27" fmla="*/ 34 h 514"/>
                <a:gd name="T28" fmla="*/ 451 w 1618"/>
                <a:gd name="T29" fmla="*/ 30 h 514"/>
                <a:gd name="T30" fmla="*/ 500 w 1618"/>
                <a:gd name="T31" fmla="*/ 29 h 514"/>
                <a:gd name="T32" fmla="*/ 552 w 1618"/>
                <a:gd name="T33" fmla="*/ 25 h 514"/>
                <a:gd name="T34" fmla="*/ 604 w 1618"/>
                <a:gd name="T35" fmla="*/ 22 h 514"/>
                <a:gd name="T36" fmla="*/ 656 w 1618"/>
                <a:gd name="T37" fmla="*/ 21 h 514"/>
                <a:gd name="T38" fmla="*/ 706 w 1618"/>
                <a:gd name="T39" fmla="*/ 17 h 514"/>
                <a:gd name="T40" fmla="*/ 755 w 1618"/>
                <a:gd name="T41" fmla="*/ 14 h 514"/>
                <a:gd name="T42" fmla="*/ 803 w 1618"/>
                <a:gd name="T43" fmla="*/ 13 h 514"/>
                <a:gd name="T44" fmla="*/ 848 w 1618"/>
                <a:gd name="T45" fmla="*/ 10 h 514"/>
                <a:gd name="T46" fmla="*/ 890 w 1618"/>
                <a:gd name="T47" fmla="*/ 8 h 514"/>
                <a:gd name="T48" fmla="*/ 930 w 1618"/>
                <a:gd name="T49" fmla="*/ 6 h 514"/>
                <a:gd name="T50" fmla="*/ 964 w 1618"/>
                <a:gd name="T51" fmla="*/ 3 h 514"/>
                <a:gd name="T52" fmla="*/ 994 w 1618"/>
                <a:gd name="T53" fmla="*/ 3 h 514"/>
                <a:gd name="T54" fmla="*/ 1019 w 1618"/>
                <a:gd name="T55" fmla="*/ 0 h 514"/>
                <a:gd name="T56" fmla="*/ 1038 w 1618"/>
                <a:gd name="T57" fmla="*/ 0 h 514"/>
                <a:gd name="T58" fmla="*/ 1052 w 1618"/>
                <a:gd name="T59" fmla="*/ 0 h 514"/>
                <a:gd name="T60" fmla="*/ 1618 w 1618"/>
                <a:gd name="T61" fmla="*/ 514 h 514"/>
                <a:gd name="T62" fmla="*/ 1005 w 1618"/>
                <a:gd name="T63" fmla="*/ 108 h 514"/>
                <a:gd name="T64" fmla="*/ 989 w 1618"/>
                <a:gd name="T65" fmla="*/ 108 h 514"/>
                <a:gd name="T66" fmla="*/ 971 w 1618"/>
                <a:gd name="T67" fmla="*/ 109 h 514"/>
                <a:gd name="T68" fmla="*/ 948 w 1618"/>
                <a:gd name="T69" fmla="*/ 111 h 514"/>
                <a:gd name="T70" fmla="*/ 920 w 1618"/>
                <a:gd name="T71" fmla="*/ 112 h 514"/>
                <a:gd name="T72" fmla="*/ 888 w 1618"/>
                <a:gd name="T73" fmla="*/ 113 h 514"/>
                <a:gd name="T74" fmla="*/ 854 w 1618"/>
                <a:gd name="T75" fmla="*/ 116 h 514"/>
                <a:gd name="T76" fmla="*/ 814 w 1618"/>
                <a:gd name="T77" fmla="*/ 119 h 514"/>
                <a:gd name="T78" fmla="*/ 772 w 1618"/>
                <a:gd name="T79" fmla="*/ 120 h 514"/>
                <a:gd name="T80" fmla="*/ 729 w 1618"/>
                <a:gd name="T81" fmla="*/ 123 h 514"/>
                <a:gd name="T82" fmla="*/ 684 w 1618"/>
                <a:gd name="T83" fmla="*/ 127 h 514"/>
                <a:gd name="T84" fmla="*/ 636 w 1618"/>
                <a:gd name="T85" fmla="*/ 130 h 514"/>
                <a:gd name="T86" fmla="*/ 589 w 1618"/>
                <a:gd name="T87" fmla="*/ 134 h 514"/>
                <a:gd name="T88" fmla="*/ 541 w 1618"/>
                <a:gd name="T89" fmla="*/ 137 h 514"/>
                <a:gd name="T90" fmla="*/ 493 w 1618"/>
                <a:gd name="T91" fmla="*/ 141 h 514"/>
                <a:gd name="T92" fmla="*/ 445 w 1618"/>
                <a:gd name="T93" fmla="*/ 143 h 514"/>
                <a:gd name="T94" fmla="*/ 399 w 1618"/>
                <a:gd name="T95" fmla="*/ 148 h 514"/>
                <a:gd name="T96" fmla="*/ 354 w 1618"/>
                <a:gd name="T97" fmla="*/ 152 h 514"/>
                <a:gd name="T98" fmla="*/ 310 w 1618"/>
                <a:gd name="T99" fmla="*/ 156 h 514"/>
                <a:gd name="T100" fmla="*/ 268 w 1618"/>
                <a:gd name="T101" fmla="*/ 158 h 514"/>
                <a:gd name="T102" fmla="*/ 227 w 1618"/>
                <a:gd name="T103" fmla="*/ 163 h 514"/>
                <a:gd name="T104" fmla="*/ 188 w 1618"/>
                <a:gd name="T105" fmla="*/ 167 h 514"/>
                <a:gd name="T106" fmla="*/ 153 w 1618"/>
                <a:gd name="T107" fmla="*/ 169 h 514"/>
                <a:gd name="T108" fmla="*/ 120 w 1618"/>
                <a:gd name="T109" fmla="*/ 173 h 514"/>
                <a:gd name="T110" fmla="*/ 90 w 1618"/>
                <a:gd name="T111" fmla="*/ 176 h 514"/>
                <a:gd name="T112" fmla="*/ 64 w 1618"/>
                <a:gd name="T113" fmla="*/ 179 h 514"/>
                <a:gd name="T114" fmla="*/ 42 w 1618"/>
                <a:gd name="T115" fmla="*/ 182 h 514"/>
                <a:gd name="T116" fmla="*/ 23 w 1618"/>
                <a:gd name="T117" fmla="*/ 183 h 514"/>
                <a:gd name="T118" fmla="*/ 10 w 1618"/>
                <a:gd name="T119" fmla="*/ 184 h 514"/>
                <a:gd name="T120" fmla="*/ 0 w 1618"/>
                <a:gd name="T121" fmla="*/ 187 h 514"/>
                <a:gd name="T122" fmla="*/ 0 w 1618"/>
                <a:gd name="T123" fmla="*/ 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434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3 w 591"/>
                <a:gd name="T1" fmla="*/ 0 h 423"/>
                <a:gd name="T2" fmla="*/ 591 w 591"/>
                <a:gd name="T3" fmla="*/ 423 h 423"/>
                <a:gd name="T4" fmla="*/ 0 w 591"/>
                <a:gd name="T5" fmla="*/ 36 h 423"/>
                <a:gd name="T6" fmla="*/ 3 w 591"/>
                <a:gd name="T7" fmla="*/ 0 h 423"/>
                <a:gd name="T8" fmla="*/ 3 w 591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29435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29436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2 w 907"/>
                  <a:gd name="T1" fmla="*/ 19 h 502"/>
                  <a:gd name="T2" fmla="*/ 27 w 907"/>
                  <a:gd name="T3" fmla="*/ 44 h 502"/>
                  <a:gd name="T4" fmla="*/ 61 w 907"/>
                  <a:gd name="T5" fmla="*/ 77 h 502"/>
                  <a:gd name="T6" fmla="*/ 93 w 907"/>
                  <a:gd name="T7" fmla="*/ 103 h 502"/>
                  <a:gd name="T8" fmla="*/ 118 w 907"/>
                  <a:gd name="T9" fmla="*/ 124 h 502"/>
                  <a:gd name="T10" fmla="*/ 146 w 907"/>
                  <a:gd name="T11" fmla="*/ 147 h 502"/>
                  <a:gd name="T12" fmla="*/ 179 w 907"/>
                  <a:gd name="T13" fmla="*/ 172 h 502"/>
                  <a:gd name="T14" fmla="*/ 211 w 907"/>
                  <a:gd name="T15" fmla="*/ 196 h 502"/>
                  <a:gd name="T16" fmla="*/ 247 w 907"/>
                  <a:gd name="T17" fmla="*/ 223 h 502"/>
                  <a:gd name="T18" fmla="*/ 287 w 907"/>
                  <a:gd name="T19" fmla="*/ 251 h 502"/>
                  <a:gd name="T20" fmla="*/ 329 w 907"/>
                  <a:gd name="T21" fmla="*/ 278 h 502"/>
                  <a:gd name="T22" fmla="*/ 373 w 907"/>
                  <a:gd name="T23" fmla="*/ 303 h 502"/>
                  <a:gd name="T24" fmla="*/ 418 w 907"/>
                  <a:gd name="T25" fmla="*/ 326 h 502"/>
                  <a:gd name="T26" fmla="*/ 466 w 907"/>
                  <a:gd name="T27" fmla="*/ 345 h 502"/>
                  <a:gd name="T28" fmla="*/ 515 w 907"/>
                  <a:gd name="T29" fmla="*/ 362 h 502"/>
                  <a:gd name="T30" fmla="*/ 561 w 907"/>
                  <a:gd name="T31" fmla="*/ 377 h 502"/>
                  <a:gd name="T32" fmla="*/ 608 w 907"/>
                  <a:gd name="T33" fmla="*/ 390 h 502"/>
                  <a:gd name="T34" fmla="*/ 654 w 907"/>
                  <a:gd name="T35" fmla="*/ 402 h 502"/>
                  <a:gd name="T36" fmla="*/ 696 w 907"/>
                  <a:gd name="T37" fmla="*/ 409 h 502"/>
                  <a:gd name="T38" fmla="*/ 738 w 907"/>
                  <a:gd name="T39" fmla="*/ 417 h 502"/>
                  <a:gd name="T40" fmla="*/ 772 w 907"/>
                  <a:gd name="T41" fmla="*/ 423 h 502"/>
                  <a:gd name="T42" fmla="*/ 806 w 907"/>
                  <a:gd name="T43" fmla="*/ 428 h 502"/>
                  <a:gd name="T44" fmla="*/ 833 w 907"/>
                  <a:gd name="T45" fmla="*/ 432 h 502"/>
                  <a:gd name="T46" fmla="*/ 863 w 907"/>
                  <a:gd name="T47" fmla="*/ 434 h 502"/>
                  <a:gd name="T48" fmla="*/ 880 w 907"/>
                  <a:gd name="T49" fmla="*/ 436 h 502"/>
                  <a:gd name="T50" fmla="*/ 897 w 907"/>
                  <a:gd name="T51" fmla="*/ 500 h 502"/>
                  <a:gd name="T52" fmla="*/ 865 w 907"/>
                  <a:gd name="T53" fmla="*/ 502 h 502"/>
                  <a:gd name="T54" fmla="*/ 837 w 907"/>
                  <a:gd name="T55" fmla="*/ 502 h 502"/>
                  <a:gd name="T56" fmla="*/ 806 w 907"/>
                  <a:gd name="T57" fmla="*/ 500 h 502"/>
                  <a:gd name="T58" fmla="*/ 772 w 907"/>
                  <a:gd name="T59" fmla="*/ 499 h 502"/>
                  <a:gd name="T60" fmla="*/ 736 w 907"/>
                  <a:gd name="T61" fmla="*/ 497 h 502"/>
                  <a:gd name="T62" fmla="*/ 696 w 907"/>
                  <a:gd name="T63" fmla="*/ 491 h 502"/>
                  <a:gd name="T64" fmla="*/ 654 w 907"/>
                  <a:gd name="T65" fmla="*/ 485 h 502"/>
                  <a:gd name="T66" fmla="*/ 608 w 907"/>
                  <a:gd name="T67" fmla="*/ 478 h 502"/>
                  <a:gd name="T68" fmla="*/ 561 w 907"/>
                  <a:gd name="T69" fmla="*/ 464 h 502"/>
                  <a:gd name="T70" fmla="*/ 513 w 907"/>
                  <a:gd name="T71" fmla="*/ 451 h 502"/>
                  <a:gd name="T72" fmla="*/ 466 w 907"/>
                  <a:gd name="T73" fmla="*/ 434 h 502"/>
                  <a:gd name="T74" fmla="*/ 416 w 907"/>
                  <a:gd name="T75" fmla="*/ 413 h 502"/>
                  <a:gd name="T76" fmla="*/ 369 w 907"/>
                  <a:gd name="T77" fmla="*/ 388 h 502"/>
                  <a:gd name="T78" fmla="*/ 321 w 907"/>
                  <a:gd name="T79" fmla="*/ 360 h 502"/>
                  <a:gd name="T80" fmla="*/ 276 w 907"/>
                  <a:gd name="T81" fmla="*/ 331 h 502"/>
                  <a:gd name="T82" fmla="*/ 236 w 907"/>
                  <a:gd name="T83" fmla="*/ 305 h 502"/>
                  <a:gd name="T84" fmla="*/ 198 w 907"/>
                  <a:gd name="T85" fmla="*/ 280 h 502"/>
                  <a:gd name="T86" fmla="*/ 162 w 907"/>
                  <a:gd name="T87" fmla="*/ 255 h 502"/>
                  <a:gd name="T88" fmla="*/ 131 w 907"/>
                  <a:gd name="T89" fmla="*/ 232 h 502"/>
                  <a:gd name="T90" fmla="*/ 103 w 907"/>
                  <a:gd name="T91" fmla="*/ 212 h 502"/>
                  <a:gd name="T92" fmla="*/ 78 w 907"/>
                  <a:gd name="T93" fmla="*/ 191 h 502"/>
                  <a:gd name="T94" fmla="*/ 55 w 907"/>
                  <a:gd name="T95" fmla="*/ 172 h 502"/>
                  <a:gd name="T96" fmla="*/ 23 w 907"/>
                  <a:gd name="T97" fmla="*/ 145 h 502"/>
                  <a:gd name="T98" fmla="*/ 0 w 907"/>
                  <a:gd name="T99" fmla="*/ 118 h 502"/>
                  <a:gd name="T100" fmla="*/ 0 w 907"/>
                  <a:gd name="T101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37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02 w 410"/>
                  <a:gd name="T3" fmla="*/ 85 h 131"/>
                  <a:gd name="T4" fmla="*/ 410 w 410"/>
                  <a:gd name="T5" fmla="*/ 104 h 131"/>
                  <a:gd name="T6" fmla="*/ 254 w 410"/>
                  <a:gd name="T7" fmla="*/ 131 h 131"/>
                  <a:gd name="T8" fmla="*/ 252 w 410"/>
                  <a:gd name="T9" fmla="*/ 129 h 131"/>
                  <a:gd name="T10" fmla="*/ 245 w 410"/>
                  <a:gd name="T11" fmla="*/ 127 h 131"/>
                  <a:gd name="T12" fmla="*/ 241 w 410"/>
                  <a:gd name="T13" fmla="*/ 125 h 131"/>
                  <a:gd name="T14" fmla="*/ 233 w 410"/>
                  <a:gd name="T15" fmla="*/ 123 h 131"/>
                  <a:gd name="T16" fmla="*/ 226 w 410"/>
                  <a:gd name="T17" fmla="*/ 121 h 131"/>
                  <a:gd name="T18" fmla="*/ 218 w 410"/>
                  <a:gd name="T19" fmla="*/ 119 h 131"/>
                  <a:gd name="T20" fmla="*/ 209 w 410"/>
                  <a:gd name="T21" fmla="*/ 114 h 131"/>
                  <a:gd name="T22" fmla="*/ 197 w 410"/>
                  <a:gd name="T23" fmla="*/ 112 h 131"/>
                  <a:gd name="T24" fmla="*/ 192 w 410"/>
                  <a:gd name="T25" fmla="*/ 108 h 131"/>
                  <a:gd name="T26" fmla="*/ 186 w 410"/>
                  <a:gd name="T27" fmla="*/ 106 h 131"/>
                  <a:gd name="T28" fmla="*/ 178 w 410"/>
                  <a:gd name="T29" fmla="*/ 104 h 131"/>
                  <a:gd name="T30" fmla="*/ 173 w 410"/>
                  <a:gd name="T31" fmla="*/ 102 h 131"/>
                  <a:gd name="T32" fmla="*/ 163 w 410"/>
                  <a:gd name="T33" fmla="*/ 99 h 131"/>
                  <a:gd name="T34" fmla="*/ 157 w 410"/>
                  <a:gd name="T35" fmla="*/ 97 h 131"/>
                  <a:gd name="T36" fmla="*/ 150 w 410"/>
                  <a:gd name="T37" fmla="*/ 93 h 131"/>
                  <a:gd name="T38" fmla="*/ 142 w 410"/>
                  <a:gd name="T39" fmla="*/ 91 h 131"/>
                  <a:gd name="T40" fmla="*/ 133 w 410"/>
                  <a:gd name="T41" fmla="*/ 89 h 131"/>
                  <a:gd name="T42" fmla="*/ 125 w 410"/>
                  <a:gd name="T43" fmla="*/ 85 h 131"/>
                  <a:gd name="T44" fmla="*/ 116 w 410"/>
                  <a:gd name="T45" fmla="*/ 81 h 131"/>
                  <a:gd name="T46" fmla="*/ 106 w 410"/>
                  <a:gd name="T47" fmla="*/ 80 h 131"/>
                  <a:gd name="T48" fmla="*/ 97 w 410"/>
                  <a:gd name="T49" fmla="*/ 76 h 131"/>
                  <a:gd name="T50" fmla="*/ 87 w 410"/>
                  <a:gd name="T51" fmla="*/ 72 h 131"/>
                  <a:gd name="T52" fmla="*/ 77 w 410"/>
                  <a:gd name="T53" fmla="*/ 68 h 131"/>
                  <a:gd name="T54" fmla="*/ 70 w 410"/>
                  <a:gd name="T55" fmla="*/ 64 h 131"/>
                  <a:gd name="T56" fmla="*/ 64 w 410"/>
                  <a:gd name="T57" fmla="*/ 61 h 131"/>
                  <a:gd name="T58" fmla="*/ 57 w 410"/>
                  <a:gd name="T59" fmla="*/ 57 h 131"/>
                  <a:gd name="T60" fmla="*/ 51 w 410"/>
                  <a:gd name="T61" fmla="*/ 55 h 131"/>
                  <a:gd name="T62" fmla="*/ 45 w 410"/>
                  <a:gd name="T63" fmla="*/ 51 h 131"/>
                  <a:gd name="T64" fmla="*/ 36 w 410"/>
                  <a:gd name="T65" fmla="*/ 43 h 131"/>
                  <a:gd name="T66" fmla="*/ 26 w 410"/>
                  <a:gd name="T67" fmla="*/ 38 h 131"/>
                  <a:gd name="T68" fmla="*/ 19 w 410"/>
                  <a:gd name="T69" fmla="*/ 30 h 131"/>
                  <a:gd name="T70" fmla="*/ 13 w 410"/>
                  <a:gd name="T71" fmla="*/ 26 h 131"/>
                  <a:gd name="T72" fmla="*/ 9 w 410"/>
                  <a:gd name="T73" fmla="*/ 19 h 131"/>
                  <a:gd name="T74" fmla="*/ 5 w 410"/>
                  <a:gd name="T75" fmla="*/ 13 h 131"/>
                  <a:gd name="T76" fmla="*/ 1 w 410"/>
                  <a:gd name="T77" fmla="*/ 9 h 131"/>
                  <a:gd name="T78" fmla="*/ 1 w 410"/>
                  <a:gd name="T79" fmla="*/ 7 h 131"/>
                  <a:gd name="T80" fmla="*/ 0 w 410"/>
                  <a:gd name="T81" fmla="*/ 2 h 131"/>
                  <a:gd name="T82" fmla="*/ 0 w 410"/>
                  <a:gd name="T83" fmla="*/ 0 h 131"/>
                  <a:gd name="T84" fmla="*/ 0 w 410"/>
                  <a:gd name="T8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38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97 w 97"/>
                  <a:gd name="T3" fmla="*/ 108 h 108"/>
                  <a:gd name="T4" fmla="*/ 0 w 97"/>
                  <a:gd name="T5" fmla="*/ 108 h 108"/>
                  <a:gd name="T6" fmla="*/ 0 w 97"/>
                  <a:gd name="T7" fmla="*/ 0 h 108"/>
                  <a:gd name="T8" fmla="*/ 0 w 97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39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59 w 59"/>
                  <a:gd name="T1" fmla="*/ 0 h 728"/>
                  <a:gd name="T2" fmla="*/ 59 w 59"/>
                  <a:gd name="T3" fmla="*/ 728 h 728"/>
                  <a:gd name="T4" fmla="*/ 0 w 59"/>
                  <a:gd name="T5" fmla="*/ 728 h 728"/>
                  <a:gd name="T6" fmla="*/ 0 w 59"/>
                  <a:gd name="T7" fmla="*/ 32 h 728"/>
                  <a:gd name="T8" fmla="*/ 59 w 59"/>
                  <a:gd name="T9" fmla="*/ 0 h 728"/>
                  <a:gd name="T10" fmla="*/ 59 w 59"/>
                  <a:gd name="T11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0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50 w 158"/>
                  <a:gd name="T1" fmla="*/ 0 h 275"/>
                  <a:gd name="T2" fmla="*/ 48 w 158"/>
                  <a:gd name="T3" fmla="*/ 2 h 275"/>
                  <a:gd name="T4" fmla="*/ 44 w 158"/>
                  <a:gd name="T5" fmla="*/ 6 h 275"/>
                  <a:gd name="T6" fmla="*/ 34 w 158"/>
                  <a:gd name="T7" fmla="*/ 11 h 275"/>
                  <a:gd name="T8" fmla="*/ 27 w 158"/>
                  <a:gd name="T9" fmla="*/ 21 h 275"/>
                  <a:gd name="T10" fmla="*/ 17 w 158"/>
                  <a:gd name="T11" fmla="*/ 30 h 275"/>
                  <a:gd name="T12" fmla="*/ 10 w 158"/>
                  <a:gd name="T13" fmla="*/ 42 h 275"/>
                  <a:gd name="T14" fmla="*/ 6 w 158"/>
                  <a:gd name="T15" fmla="*/ 45 h 275"/>
                  <a:gd name="T16" fmla="*/ 2 w 158"/>
                  <a:gd name="T17" fmla="*/ 53 h 275"/>
                  <a:gd name="T18" fmla="*/ 0 w 158"/>
                  <a:gd name="T19" fmla="*/ 59 h 275"/>
                  <a:gd name="T20" fmla="*/ 0 w 158"/>
                  <a:gd name="T21" fmla="*/ 64 h 275"/>
                  <a:gd name="T22" fmla="*/ 0 w 158"/>
                  <a:gd name="T23" fmla="*/ 76 h 275"/>
                  <a:gd name="T24" fmla="*/ 2 w 158"/>
                  <a:gd name="T25" fmla="*/ 87 h 275"/>
                  <a:gd name="T26" fmla="*/ 8 w 158"/>
                  <a:gd name="T27" fmla="*/ 97 h 275"/>
                  <a:gd name="T28" fmla="*/ 15 w 158"/>
                  <a:gd name="T29" fmla="*/ 106 h 275"/>
                  <a:gd name="T30" fmla="*/ 21 w 158"/>
                  <a:gd name="T31" fmla="*/ 114 h 275"/>
                  <a:gd name="T32" fmla="*/ 29 w 158"/>
                  <a:gd name="T33" fmla="*/ 120 h 275"/>
                  <a:gd name="T34" fmla="*/ 34 w 158"/>
                  <a:gd name="T35" fmla="*/ 123 h 275"/>
                  <a:gd name="T36" fmla="*/ 36 w 158"/>
                  <a:gd name="T37" fmla="*/ 125 h 275"/>
                  <a:gd name="T38" fmla="*/ 46 w 158"/>
                  <a:gd name="T39" fmla="*/ 141 h 275"/>
                  <a:gd name="T40" fmla="*/ 44 w 158"/>
                  <a:gd name="T41" fmla="*/ 264 h 275"/>
                  <a:gd name="T42" fmla="*/ 78 w 158"/>
                  <a:gd name="T43" fmla="*/ 275 h 275"/>
                  <a:gd name="T44" fmla="*/ 108 w 158"/>
                  <a:gd name="T45" fmla="*/ 272 h 275"/>
                  <a:gd name="T46" fmla="*/ 108 w 158"/>
                  <a:gd name="T47" fmla="*/ 142 h 275"/>
                  <a:gd name="T48" fmla="*/ 110 w 158"/>
                  <a:gd name="T49" fmla="*/ 141 h 275"/>
                  <a:gd name="T50" fmla="*/ 114 w 158"/>
                  <a:gd name="T51" fmla="*/ 137 h 275"/>
                  <a:gd name="T52" fmla="*/ 120 w 158"/>
                  <a:gd name="T53" fmla="*/ 133 h 275"/>
                  <a:gd name="T54" fmla="*/ 129 w 158"/>
                  <a:gd name="T55" fmla="*/ 125 h 275"/>
                  <a:gd name="T56" fmla="*/ 137 w 158"/>
                  <a:gd name="T57" fmla="*/ 118 h 275"/>
                  <a:gd name="T58" fmla="*/ 147 w 158"/>
                  <a:gd name="T59" fmla="*/ 108 h 275"/>
                  <a:gd name="T60" fmla="*/ 152 w 158"/>
                  <a:gd name="T61" fmla="*/ 97 h 275"/>
                  <a:gd name="T62" fmla="*/ 158 w 158"/>
                  <a:gd name="T63" fmla="*/ 87 h 275"/>
                  <a:gd name="T64" fmla="*/ 156 w 158"/>
                  <a:gd name="T65" fmla="*/ 80 h 275"/>
                  <a:gd name="T66" fmla="*/ 156 w 158"/>
                  <a:gd name="T67" fmla="*/ 74 h 275"/>
                  <a:gd name="T68" fmla="*/ 156 w 158"/>
                  <a:gd name="T69" fmla="*/ 68 h 275"/>
                  <a:gd name="T70" fmla="*/ 154 w 158"/>
                  <a:gd name="T71" fmla="*/ 61 h 275"/>
                  <a:gd name="T72" fmla="*/ 152 w 158"/>
                  <a:gd name="T73" fmla="*/ 55 h 275"/>
                  <a:gd name="T74" fmla="*/ 150 w 158"/>
                  <a:gd name="T75" fmla="*/ 49 h 275"/>
                  <a:gd name="T76" fmla="*/ 148 w 158"/>
                  <a:gd name="T77" fmla="*/ 44 h 275"/>
                  <a:gd name="T78" fmla="*/ 147 w 158"/>
                  <a:gd name="T79" fmla="*/ 40 h 275"/>
                  <a:gd name="T80" fmla="*/ 139 w 158"/>
                  <a:gd name="T81" fmla="*/ 28 h 275"/>
                  <a:gd name="T82" fmla="*/ 135 w 158"/>
                  <a:gd name="T83" fmla="*/ 23 h 275"/>
                  <a:gd name="T84" fmla="*/ 131 w 158"/>
                  <a:gd name="T85" fmla="*/ 17 h 275"/>
                  <a:gd name="T86" fmla="*/ 131 w 158"/>
                  <a:gd name="T87" fmla="*/ 17 h 275"/>
                  <a:gd name="T88" fmla="*/ 50 w 158"/>
                  <a:gd name="T89" fmla="*/ 0 h 275"/>
                  <a:gd name="T90" fmla="*/ 50 w 158"/>
                  <a:gd name="T91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131" y="17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1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33 w 407"/>
                  <a:gd name="T1" fmla="*/ 7 h 224"/>
                  <a:gd name="T2" fmla="*/ 12 w 407"/>
                  <a:gd name="T3" fmla="*/ 38 h 224"/>
                  <a:gd name="T4" fmla="*/ 0 w 407"/>
                  <a:gd name="T5" fmla="*/ 78 h 224"/>
                  <a:gd name="T6" fmla="*/ 35 w 407"/>
                  <a:gd name="T7" fmla="*/ 87 h 224"/>
                  <a:gd name="T8" fmla="*/ 107 w 407"/>
                  <a:gd name="T9" fmla="*/ 91 h 224"/>
                  <a:gd name="T10" fmla="*/ 90 w 407"/>
                  <a:gd name="T11" fmla="*/ 133 h 224"/>
                  <a:gd name="T12" fmla="*/ 198 w 407"/>
                  <a:gd name="T13" fmla="*/ 188 h 224"/>
                  <a:gd name="T14" fmla="*/ 286 w 407"/>
                  <a:gd name="T15" fmla="*/ 224 h 224"/>
                  <a:gd name="T16" fmla="*/ 373 w 407"/>
                  <a:gd name="T17" fmla="*/ 224 h 224"/>
                  <a:gd name="T18" fmla="*/ 407 w 407"/>
                  <a:gd name="T19" fmla="*/ 217 h 224"/>
                  <a:gd name="T20" fmla="*/ 400 w 407"/>
                  <a:gd name="T21" fmla="*/ 198 h 224"/>
                  <a:gd name="T22" fmla="*/ 350 w 407"/>
                  <a:gd name="T23" fmla="*/ 154 h 224"/>
                  <a:gd name="T24" fmla="*/ 335 w 407"/>
                  <a:gd name="T25" fmla="*/ 152 h 224"/>
                  <a:gd name="T26" fmla="*/ 268 w 407"/>
                  <a:gd name="T27" fmla="*/ 152 h 224"/>
                  <a:gd name="T28" fmla="*/ 177 w 407"/>
                  <a:gd name="T29" fmla="*/ 72 h 224"/>
                  <a:gd name="T30" fmla="*/ 253 w 407"/>
                  <a:gd name="T31" fmla="*/ 57 h 224"/>
                  <a:gd name="T32" fmla="*/ 282 w 407"/>
                  <a:gd name="T33" fmla="*/ 38 h 224"/>
                  <a:gd name="T34" fmla="*/ 251 w 407"/>
                  <a:gd name="T35" fmla="*/ 17 h 224"/>
                  <a:gd name="T36" fmla="*/ 105 w 407"/>
                  <a:gd name="T37" fmla="*/ 0 h 224"/>
                  <a:gd name="T38" fmla="*/ 33 w 407"/>
                  <a:gd name="T39" fmla="*/ 7 h 224"/>
                  <a:gd name="T40" fmla="*/ 33 w 407"/>
                  <a:gd name="T41" fmla="*/ 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2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46 w 379"/>
                  <a:gd name="T1" fmla="*/ 9 h 701"/>
                  <a:gd name="T2" fmla="*/ 44 w 379"/>
                  <a:gd name="T3" fmla="*/ 32 h 701"/>
                  <a:gd name="T4" fmla="*/ 38 w 379"/>
                  <a:gd name="T5" fmla="*/ 65 h 701"/>
                  <a:gd name="T6" fmla="*/ 31 w 379"/>
                  <a:gd name="T7" fmla="*/ 103 h 701"/>
                  <a:gd name="T8" fmla="*/ 19 w 379"/>
                  <a:gd name="T9" fmla="*/ 141 h 701"/>
                  <a:gd name="T10" fmla="*/ 8 w 379"/>
                  <a:gd name="T11" fmla="*/ 186 h 701"/>
                  <a:gd name="T12" fmla="*/ 4 w 379"/>
                  <a:gd name="T13" fmla="*/ 217 h 701"/>
                  <a:gd name="T14" fmla="*/ 0 w 379"/>
                  <a:gd name="T15" fmla="*/ 241 h 701"/>
                  <a:gd name="T16" fmla="*/ 2 w 379"/>
                  <a:gd name="T17" fmla="*/ 268 h 701"/>
                  <a:gd name="T18" fmla="*/ 6 w 379"/>
                  <a:gd name="T19" fmla="*/ 297 h 701"/>
                  <a:gd name="T20" fmla="*/ 12 w 379"/>
                  <a:gd name="T21" fmla="*/ 325 h 701"/>
                  <a:gd name="T22" fmla="*/ 19 w 379"/>
                  <a:gd name="T23" fmla="*/ 354 h 701"/>
                  <a:gd name="T24" fmla="*/ 29 w 379"/>
                  <a:gd name="T25" fmla="*/ 384 h 701"/>
                  <a:gd name="T26" fmla="*/ 38 w 379"/>
                  <a:gd name="T27" fmla="*/ 412 h 701"/>
                  <a:gd name="T28" fmla="*/ 46 w 379"/>
                  <a:gd name="T29" fmla="*/ 439 h 701"/>
                  <a:gd name="T30" fmla="*/ 56 w 379"/>
                  <a:gd name="T31" fmla="*/ 462 h 701"/>
                  <a:gd name="T32" fmla="*/ 65 w 379"/>
                  <a:gd name="T33" fmla="*/ 496 h 701"/>
                  <a:gd name="T34" fmla="*/ 69 w 379"/>
                  <a:gd name="T35" fmla="*/ 525 h 701"/>
                  <a:gd name="T36" fmla="*/ 130 w 379"/>
                  <a:gd name="T37" fmla="*/ 584 h 701"/>
                  <a:gd name="T38" fmla="*/ 333 w 379"/>
                  <a:gd name="T39" fmla="*/ 701 h 701"/>
                  <a:gd name="T40" fmla="*/ 369 w 379"/>
                  <a:gd name="T41" fmla="*/ 671 h 701"/>
                  <a:gd name="T42" fmla="*/ 337 w 379"/>
                  <a:gd name="T43" fmla="*/ 660 h 701"/>
                  <a:gd name="T44" fmla="*/ 295 w 379"/>
                  <a:gd name="T45" fmla="*/ 635 h 701"/>
                  <a:gd name="T46" fmla="*/ 267 w 379"/>
                  <a:gd name="T47" fmla="*/ 599 h 701"/>
                  <a:gd name="T48" fmla="*/ 255 w 379"/>
                  <a:gd name="T49" fmla="*/ 574 h 701"/>
                  <a:gd name="T50" fmla="*/ 249 w 379"/>
                  <a:gd name="T51" fmla="*/ 544 h 701"/>
                  <a:gd name="T52" fmla="*/ 249 w 379"/>
                  <a:gd name="T53" fmla="*/ 509 h 701"/>
                  <a:gd name="T54" fmla="*/ 251 w 379"/>
                  <a:gd name="T55" fmla="*/ 477 h 701"/>
                  <a:gd name="T56" fmla="*/ 259 w 379"/>
                  <a:gd name="T57" fmla="*/ 447 h 701"/>
                  <a:gd name="T58" fmla="*/ 265 w 379"/>
                  <a:gd name="T59" fmla="*/ 418 h 701"/>
                  <a:gd name="T60" fmla="*/ 272 w 379"/>
                  <a:gd name="T61" fmla="*/ 393 h 701"/>
                  <a:gd name="T62" fmla="*/ 187 w 379"/>
                  <a:gd name="T63" fmla="*/ 239 h 701"/>
                  <a:gd name="T64" fmla="*/ 181 w 379"/>
                  <a:gd name="T65" fmla="*/ 259 h 701"/>
                  <a:gd name="T66" fmla="*/ 177 w 379"/>
                  <a:gd name="T67" fmla="*/ 281 h 701"/>
                  <a:gd name="T68" fmla="*/ 175 w 379"/>
                  <a:gd name="T69" fmla="*/ 319 h 701"/>
                  <a:gd name="T70" fmla="*/ 175 w 379"/>
                  <a:gd name="T71" fmla="*/ 342 h 701"/>
                  <a:gd name="T72" fmla="*/ 177 w 379"/>
                  <a:gd name="T73" fmla="*/ 369 h 701"/>
                  <a:gd name="T74" fmla="*/ 181 w 379"/>
                  <a:gd name="T75" fmla="*/ 393 h 701"/>
                  <a:gd name="T76" fmla="*/ 185 w 379"/>
                  <a:gd name="T77" fmla="*/ 420 h 701"/>
                  <a:gd name="T78" fmla="*/ 187 w 379"/>
                  <a:gd name="T79" fmla="*/ 445 h 701"/>
                  <a:gd name="T80" fmla="*/ 191 w 379"/>
                  <a:gd name="T81" fmla="*/ 470 h 701"/>
                  <a:gd name="T82" fmla="*/ 194 w 379"/>
                  <a:gd name="T83" fmla="*/ 508 h 701"/>
                  <a:gd name="T84" fmla="*/ 192 w 379"/>
                  <a:gd name="T85" fmla="*/ 527 h 701"/>
                  <a:gd name="T86" fmla="*/ 183 w 379"/>
                  <a:gd name="T87" fmla="*/ 530 h 701"/>
                  <a:gd name="T88" fmla="*/ 133 w 379"/>
                  <a:gd name="T89" fmla="*/ 504 h 701"/>
                  <a:gd name="T90" fmla="*/ 128 w 379"/>
                  <a:gd name="T91" fmla="*/ 475 h 701"/>
                  <a:gd name="T92" fmla="*/ 122 w 379"/>
                  <a:gd name="T93" fmla="*/ 451 h 701"/>
                  <a:gd name="T94" fmla="*/ 120 w 379"/>
                  <a:gd name="T95" fmla="*/ 426 h 701"/>
                  <a:gd name="T96" fmla="*/ 120 w 379"/>
                  <a:gd name="T97" fmla="*/ 395 h 701"/>
                  <a:gd name="T98" fmla="*/ 120 w 379"/>
                  <a:gd name="T99" fmla="*/ 365 h 701"/>
                  <a:gd name="T100" fmla="*/ 122 w 379"/>
                  <a:gd name="T101" fmla="*/ 333 h 701"/>
                  <a:gd name="T102" fmla="*/ 126 w 379"/>
                  <a:gd name="T103" fmla="*/ 297 h 701"/>
                  <a:gd name="T104" fmla="*/ 130 w 379"/>
                  <a:gd name="T105" fmla="*/ 262 h 701"/>
                  <a:gd name="T106" fmla="*/ 137 w 379"/>
                  <a:gd name="T107" fmla="*/ 232 h 701"/>
                  <a:gd name="T108" fmla="*/ 141 w 379"/>
                  <a:gd name="T109" fmla="*/ 205 h 701"/>
                  <a:gd name="T110" fmla="*/ 147 w 379"/>
                  <a:gd name="T111" fmla="*/ 182 h 701"/>
                  <a:gd name="T112" fmla="*/ 152 w 379"/>
                  <a:gd name="T113" fmla="*/ 162 h 701"/>
                  <a:gd name="T114" fmla="*/ 48 w 379"/>
                  <a:gd name="T115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3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34 w 207"/>
                  <a:gd name="T1" fmla="*/ 129 h 503"/>
                  <a:gd name="T2" fmla="*/ 38 w 207"/>
                  <a:gd name="T3" fmla="*/ 138 h 503"/>
                  <a:gd name="T4" fmla="*/ 44 w 207"/>
                  <a:gd name="T5" fmla="*/ 152 h 503"/>
                  <a:gd name="T6" fmla="*/ 46 w 207"/>
                  <a:gd name="T7" fmla="*/ 165 h 503"/>
                  <a:gd name="T8" fmla="*/ 48 w 207"/>
                  <a:gd name="T9" fmla="*/ 178 h 503"/>
                  <a:gd name="T10" fmla="*/ 48 w 207"/>
                  <a:gd name="T11" fmla="*/ 192 h 503"/>
                  <a:gd name="T12" fmla="*/ 48 w 207"/>
                  <a:gd name="T13" fmla="*/ 205 h 503"/>
                  <a:gd name="T14" fmla="*/ 46 w 207"/>
                  <a:gd name="T15" fmla="*/ 218 h 503"/>
                  <a:gd name="T16" fmla="*/ 42 w 207"/>
                  <a:gd name="T17" fmla="*/ 232 h 503"/>
                  <a:gd name="T18" fmla="*/ 36 w 207"/>
                  <a:gd name="T19" fmla="*/ 245 h 503"/>
                  <a:gd name="T20" fmla="*/ 33 w 207"/>
                  <a:gd name="T21" fmla="*/ 258 h 503"/>
                  <a:gd name="T22" fmla="*/ 25 w 207"/>
                  <a:gd name="T23" fmla="*/ 271 h 503"/>
                  <a:gd name="T24" fmla="*/ 19 w 207"/>
                  <a:gd name="T25" fmla="*/ 285 h 503"/>
                  <a:gd name="T26" fmla="*/ 15 w 207"/>
                  <a:gd name="T27" fmla="*/ 296 h 503"/>
                  <a:gd name="T28" fmla="*/ 12 w 207"/>
                  <a:gd name="T29" fmla="*/ 309 h 503"/>
                  <a:gd name="T30" fmla="*/ 8 w 207"/>
                  <a:gd name="T31" fmla="*/ 323 h 503"/>
                  <a:gd name="T32" fmla="*/ 4 w 207"/>
                  <a:gd name="T33" fmla="*/ 334 h 503"/>
                  <a:gd name="T34" fmla="*/ 2 w 207"/>
                  <a:gd name="T35" fmla="*/ 346 h 503"/>
                  <a:gd name="T36" fmla="*/ 0 w 207"/>
                  <a:gd name="T37" fmla="*/ 359 h 503"/>
                  <a:gd name="T38" fmla="*/ 0 w 207"/>
                  <a:gd name="T39" fmla="*/ 368 h 503"/>
                  <a:gd name="T40" fmla="*/ 101 w 207"/>
                  <a:gd name="T41" fmla="*/ 503 h 503"/>
                  <a:gd name="T42" fmla="*/ 101 w 207"/>
                  <a:gd name="T43" fmla="*/ 496 h 503"/>
                  <a:gd name="T44" fmla="*/ 107 w 207"/>
                  <a:gd name="T45" fmla="*/ 479 h 503"/>
                  <a:gd name="T46" fmla="*/ 110 w 207"/>
                  <a:gd name="T47" fmla="*/ 467 h 503"/>
                  <a:gd name="T48" fmla="*/ 112 w 207"/>
                  <a:gd name="T49" fmla="*/ 452 h 503"/>
                  <a:gd name="T50" fmla="*/ 118 w 207"/>
                  <a:gd name="T51" fmla="*/ 437 h 503"/>
                  <a:gd name="T52" fmla="*/ 124 w 207"/>
                  <a:gd name="T53" fmla="*/ 422 h 503"/>
                  <a:gd name="T54" fmla="*/ 128 w 207"/>
                  <a:gd name="T55" fmla="*/ 403 h 503"/>
                  <a:gd name="T56" fmla="*/ 133 w 207"/>
                  <a:gd name="T57" fmla="*/ 384 h 503"/>
                  <a:gd name="T58" fmla="*/ 139 w 207"/>
                  <a:gd name="T59" fmla="*/ 367 h 503"/>
                  <a:gd name="T60" fmla="*/ 145 w 207"/>
                  <a:gd name="T61" fmla="*/ 347 h 503"/>
                  <a:gd name="T62" fmla="*/ 150 w 207"/>
                  <a:gd name="T63" fmla="*/ 328 h 503"/>
                  <a:gd name="T64" fmla="*/ 156 w 207"/>
                  <a:gd name="T65" fmla="*/ 311 h 503"/>
                  <a:gd name="T66" fmla="*/ 160 w 207"/>
                  <a:gd name="T67" fmla="*/ 294 h 503"/>
                  <a:gd name="T68" fmla="*/ 168 w 207"/>
                  <a:gd name="T69" fmla="*/ 279 h 503"/>
                  <a:gd name="T70" fmla="*/ 171 w 207"/>
                  <a:gd name="T71" fmla="*/ 266 h 503"/>
                  <a:gd name="T72" fmla="*/ 175 w 207"/>
                  <a:gd name="T73" fmla="*/ 252 h 503"/>
                  <a:gd name="T74" fmla="*/ 179 w 207"/>
                  <a:gd name="T75" fmla="*/ 241 h 503"/>
                  <a:gd name="T76" fmla="*/ 185 w 207"/>
                  <a:gd name="T77" fmla="*/ 232 h 503"/>
                  <a:gd name="T78" fmla="*/ 190 w 207"/>
                  <a:gd name="T79" fmla="*/ 214 h 503"/>
                  <a:gd name="T80" fmla="*/ 196 w 207"/>
                  <a:gd name="T81" fmla="*/ 201 h 503"/>
                  <a:gd name="T82" fmla="*/ 204 w 207"/>
                  <a:gd name="T83" fmla="*/ 188 h 503"/>
                  <a:gd name="T84" fmla="*/ 207 w 207"/>
                  <a:gd name="T85" fmla="*/ 184 h 503"/>
                  <a:gd name="T86" fmla="*/ 34 w 207"/>
                  <a:gd name="T87" fmla="*/ 12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4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1 w 142"/>
                  <a:gd name="T1" fmla="*/ 0 h 249"/>
                  <a:gd name="T2" fmla="*/ 0 w 142"/>
                  <a:gd name="T3" fmla="*/ 103 h 249"/>
                  <a:gd name="T4" fmla="*/ 102 w 142"/>
                  <a:gd name="T5" fmla="*/ 249 h 249"/>
                  <a:gd name="T6" fmla="*/ 142 w 142"/>
                  <a:gd name="T7" fmla="*/ 99 h 249"/>
                  <a:gd name="T8" fmla="*/ 133 w 142"/>
                  <a:gd name="T9" fmla="*/ 25 h 249"/>
                  <a:gd name="T10" fmla="*/ 11 w 142"/>
                  <a:gd name="T11" fmla="*/ 0 h 249"/>
                  <a:gd name="T12" fmla="*/ 11 w 142"/>
                  <a:gd name="T1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5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101 w 451"/>
                  <a:gd name="T1" fmla="*/ 2 h 654"/>
                  <a:gd name="T2" fmla="*/ 88 w 451"/>
                  <a:gd name="T3" fmla="*/ 17 h 654"/>
                  <a:gd name="T4" fmla="*/ 72 w 451"/>
                  <a:gd name="T5" fmla="*/ 36 h 654"/>
                  <a:gd name="T6" fmla="*/ 63 w 451"/>
                  <a:gd name="T7" fmla="*/ 57 h 654"/>
                  <a:gd name="T8" fmla="*/ 52 w 451"/>
                  <a:gd name="T9" fmla="*/ 78 h 654"/>
                  <a:gd name="T10" fmla="*/ 40 w 451"/>
                  <a:gd name="T11" fmla="*/ 107 h 654"/>
                  <a:gd name="T12" fmla="*/ 29 w 451"/>
                  <a:gd name="T13" fmla="*/ 139 h 654"/>
                  <a:gd name="T14" fmla="*/ 23 w 451"/>
                  <a:gd name="T15" fmla="*/ 154 h 654"/>
                  <a:gd name="T16" fmla="*/ 19 w 451"/>
                  <a:gd name="T17" fmla="*/ 173 h 654"/>
                  <a:gd name="T18" fmla="*/ 13 w 451"/>
                  <a:gd name="T19" fmla="*/ 192 h 654"/>
                  <a:gd name="T20" fmla="*/ 12 w 451"/>
                  <a:gd name="T21" fmla="*/ 215 h 654"/>
                  <a:gd name="T22" fmla="*/ 8 w 451"/>
                  <a:gd name="T23" fmla="*/ 234 h 654"/>
                  <a:gd name="T24" fmla="*/ 4 w 451"/>
                  <a:gd name="T25" fmla="*/ 259 h 654"/>
                  <a:gd name="T26" fmla="*/ 4 w 451"/>
                  <a:gd name="T27" fmla="*/ 280 h 654"/>
                  <a:gd name="T28" fmla="*/ 2 w 451"/>
                  <a:gd name="T29" fmla="*/ 304 h 654"/>
                  <a:gd name="T30" fmla="*/ 2 w 451"/>
                  <a:gd name="T31" fmla="*/ 329 h 654"/>
                  <a:gd name="T32" fmla="*/ 0 w 451"/>
                  <a:gd name="T33" fmla="*/ 354 h 654"/>
                  <a:gd name="T34" fmla="*/ 0 w 451"/>
                  <a:gd name="T35" fmla="*/ 377 h 654"/>
                  <a:gd name="T36" fmla="*/ 0 w 451"/>
                  <a:gd name="T37" fmla="*/ 401 h 654"/>
                  <a:gd name="T38" fmla="*/ 0 w 451"/>
                  <a:gd name="T39" fmla="*/ 424 h 654"/>
                  <a:gd name="T40" fmla="*/ 2 w 451"/>
                  <a:gd name="T41" fmla="*/ 447 h 654"/>
                  <a:gd name="T42" fmla="*/ 2 w 451"/>
                  <a:gd name="T43" fmla="*/ 470 h 654"/>
                  <a:gd name="T44" fmla="*/ 2 w 451"/>
                  <a:gd name="T45" fmla="*/ 491 h 654"/>
                  <a:gd name="T46" fmla="*/ 2 w 451"/>
                  <a:gd name="T47" fmla="*/ 510 h 654"/>
                  <a:gd name="T48" fmla="*/ 4 w 451"/>
                  <a:gd name="T49" fmla="*/ 540 h 654"/>
                  <a:gd name="T50" fmla="*/ 6 w 451"/>
                  <a:gd name="T51" fmla="*/ 569 h 654"/>
                  <a:gd name="T52" fmla="*/ 8 w 451"/>
                  <a:gd name="T53" fmla="*/ 591 h 654"/>
                  <a:gd name="T54" fmla="*/ 15 w 451"/>
                  <a:gd name="T55" fmla="*/ 605 h 654"/>
                  <a:gd name="T56" fmla="*/ 38 w 451"/>
                  <a:gd name="T57" fmla="*/ 614 h 654"/>
                  <a:gd name="T58" fmla="*/ 59 w 451"/>
                  <a:gd name="T59" fmla="*/ 624 h 654"/>
                  <a:gd name="T60" fmla="*/ 80 w 451"/>
                  <a:gd name="T61" fmla="*/ 631 h 654"/>
                  <a:gd name="T62" fmla="*/ 101 w 451"/>
                  <a:gd name="T63" fmla="*/ 637 h 654"/>
                  <a:gd name="T64" fmla="*/ 124 w 451"/>
                  <a:gd name="T65" fmla="*/ 643 h 654"/>
                  <a:gd name="T66" fmla="*/ 143 w 451"/>
                  <a:gd name="T67" fmla="*/ 646 h 654"/>
                  <a:gd name="T68" fmla="*/ 164 w 451"/>
                  <a:gd name="T69" fmla="*/ 650 h 654"/>
                  <a:gd name="T70" fmla="*/ 185 w 451"/>
                  <a:gd name="T71" fmla="*/ 652 h 654"/>
                  <a:gd name="T72" fmla="*/ 206 w 451"/>
                  <a:gd name="T73" fmla="*/ 652 h 654"/>
                  <a:gd name="T74" fmla="*/ 226 w 451"/>
                  <a:gd name="T75" fmla="*/ 652 h 654"/>
                  <a:gd name="T76" fmla="*/ 245 w 451"/>
                  <a:gd name="T77" fmla="*/ 652 h 654"/>
                  <a:gd name="T78" fmla="*/ 266 w 451"/>
                  <a:gd name="T79" fmla="*/ 650 h 654"/>
                  <a:gd name="T80" fmla="*/ 287 w 451"/>
                  <a:gd name="T81" fmla="*/ 650 h 654"/>
                  <a:gd name="T82" fmla="*/ 306 w 451"/>
                  <a:gd name="T83" fmla="*/ 648 h 654"/>
                  <a:gd name="T84" fmla="*/ 327 w 451"/>
                  <a:gd name="T85" fmla="*/ 646 h 654"/>
                  <a:gd name="T86" fmla="*/ 348 w 451"/>
                  <a:gd name="T87" fmla="*/ 646 h 654"/>
                  <a:gd name="T88" fmla="*/ 367 w 451"/>
                  <a:gd name="T89" fmla="*/ 643 h 654"/>
                  <a:gd name="T90" fmla="*/ 388 w 451"/>
                  <a:gd name="T91" fmla="*/ 641 h 654"/>
                  <a:gd name="T92" fmla="*/ 407 w 451"/>
                  <a:gd name="T93" fmla="*/ 641 h 654"/>
                  <a:gd name="T94" fmla="*/ 428 w 451"/>
                  <a:gd name="T95" fmla="*/ 639 h 654"/>
                  <a:gd name="T96" fmla="*/ 451 w 451"/>
                  <a:gd name="T97" fmla="*/ 639 h 654"/>
                  <a:gd name="T98" fmla="*/ 105 w 451"/>
                  <a:gd name="T99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6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7 w 255"/>
                  <a:gd name="T1" fmla="*/ 82 h 120"/>
                  <a:gd name="T2" fmla="*/ 67 w 255"/>
                  <a:gd name="T3" fmla="*/ 93 h 120"/>
                  <a:gd name="T4" fmla="*/ 71 w 255"/>
                  <a:gd name="T5" fmla="*/ 97 h 120"/>
                  <a:gd name="T6" fmla="*/ 76 w 255"/>
                  <a:gd name="T7" fmla="*/ 101 h 120"/>
                  <a:gd name="T8" fmla="*/ 82 w 255"/>
                  <a:gd name="T9" fmla="*/ 109 h 120"/>
                  <a:gd name="T10" fmla="*/ 90 w 255"/>
                  <a:gd name="T11" fmla="*/ 112 h 120"/>
                  <a:gd name="T12" fmla="*/ 99 w 255"/>
                  <a:gd name="T13" fmla="*/ 116 h 120"/>
                  <a:gd name="T14" fmla="*/ 105 w 255"/>
                  <a:gd name="T15" fmla="*/ 118 h 120"/>
                  <a:gd name="T16" fmla="*/ 109 w 255"/>
                  <a:gd name="T17" fmla="*/ 118 h 120"/>
                  <a:gd name="T18" fmla="*/ 116 w 255"/>
                  <a:gd name="T19" fmla="*/ 118 h 120"/>
                  <a:gd name="T20" fmla="*/ 122 w 255"/>
                  <a:gd name="T21" fmla="*/ 120 h 120"/>
                  <a:gd name="T22" fmla="*/ 133 w 255"/>
                  <a:gd name="T23" fmla="*/ 116 h 120"/>
                  <a:gd name="T24" fmla="*/ 145 w 255"/>
                  <a:gd name="T25" fmla="*/ 110 h 120"/>
                  <a:gd name="T26" fmla="*/ 150 w 255"/>
                  <a:gd name="T27" fmla="*/ 107 h 120"/>
                  <a:gd name="T28" fmla="*/ 156 w 255"/>
                  <a:gd name="T29" fmla="*/ 103 h 120"/>
                  <a:gd name="T30" fmla="*/ 162 w 255"/>
                  <a:gd name="T31" fmla="*/ 99 h 120"/>
                  <a:gd name="T32" fmla="*/ 168 w 255"/>
                  <a:gd name="T33" fmla="*/ 95 h 120"/>
                  <a:gd name="T34" fmla="*/ 175 w 255"/>
                  <a:gd name="T35" fmla="*/ 88 h 120"/>
                  <a:gd name="T36" fmla="*/ 183 w 255"/>
                  <a:gd name="T37" fmla="*/ 80 h 120"/>
                  <a:gd name="T38" fmla="*/ 188 w 255"/>
                  <a:gd name="T39" fmla="*/ 76 h 120"/>
                  <a:gd name="T40" fmla="*/ 190 w 255"/>
                  <a:gd name="T41" fmla="*/ 76 h 120"/>
                  <a:gd name="T42" fmla="*/ 246 w 255"/>
                  <a:gd name="T43" fmla="*/ 95 h 120"/>
                  <a:gd name="T44" fmla="*/ 255 w 255"/>
                  <a:gd name="T45" fmla="*/ 82 h 120"/>
                  <a:gd name="T46" fmla="*/ 209 w 255"/>
                  <a:gd name="T47" fmla="*/ 23 h 120"/>
                  <a:gd name="T48" fmla="*/ 150 w 255"/>
                  <a:gd name="T49" fmla="*/ 0 h 120"/>
                  <a:gd name="T50" fmla="*/ 73 w 255"/>
                  <a:gd name="T51" fmla="*/ 53 h 120"/>
                  <a:gd name="T52" fmla="*/ 0 w 255"/>
                  <a:gd name="T53" fmla="*/ 27 h 120"/>
                  <a:gd name="T54" fmla="*/ 17 w 255"/>
                  <a:gd name="T55" fmla="*/ 82 h 120"/>
                  <a:gd name="T56" fmla="*/ 17 w 255"/>
                  <a:gd name="T57" fmla="*/ 8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7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76 w 146"/>
                  <a:gd name="T1" fmla="*/ 0 h 213"/>
                  <a:gd name="T2" fmla="*/ 44 w 146"/>
                  <a:gd name="T3" fmla="*/ 43 h 213"/>
                  <a:gd name="T4" fmla="*/ 0 w 146"/>
                  <a:gd name="T5" fmla="*/ 108 h 213"/>
                  <a:gd name="T6" fmla="*/ 0 w 146"/>
                  <a:gd name="T7" fmla="*/ 201 h 213"/>
                  <a:gd name="T8" fmla="*/ 11 w 146"/>
                  <a:gd name="T9" fmla="*/ 213 h 213"/>
                  <a:gd name="T10" fmla="*/ 45 w 146"/>
                  <a:gd name="T11" fmla="*/ 108 h 213"/>
                  <a:gd name="T12" fmla="*/ 68 w 146"/>
                  <a:gd name="T13" fmla="*/ 112 h 213"/>
                  <a:gd name="T14" fmla="*/ 91 w 146"/>
                  <a:gd name="T15" fmla="*/ 186 h 213"/>
                  <a:gd name="T16" fmla="*/ 104 w 146"/>
                  <a:gd name="T17" fmla="*/ 110 h 213"/>
                  <a:gd name="T18" fmla="*/ 118 w 146"/>
                  <a:gd name="T19" fmla="*/ 55 h 213"/>
                  <a:gd name="T20" fmla="*/ 146 w 146"/>
                  <a:gd name="T21" fmla="*/ 15 h 213"/>
                  <a:gd name="T22" fmla="*/ 76 w 146"/>
                  <a:gd name="T23" fmla="*/ 0 h 213"/>
                  <a:gd name="T24" fmla="*/ 76 w 146"/>
                  <a:gd name="T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8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158 w 675"/>
                  <a:gd name="T1" fmla="*/ 34 h 639"/>
                  <a:gd name="T2" fmla="*/ 147 w 675"/>
                  <a:gd name="T3" fmla="*/ 55 h 639"/>
                  <a:gd name="T4" fmla="*/ 134 w 675"/>
                  <a:gd name="T5" fmla="*/ 70 h 639"/>
                  <a:gd name="T6" fmla="*/ 120 w 675"/>
                  <a:gd name="T7" fmla="*/ 91 h 639"/>
                  <a:gd name="T8" fmla="*/ 105 w 675"/>
                  <a:gd name="T9" fmla="*/ 116 h 639"/>
                  <a:gd name="T10" fmla="*/ 90 w 675"/>
                  <a:gd name="T11" fmla="*/ 141 h 639"/>
                  <a:gd name="T12" fmla="*/ 73 w 675"/>
                  <a:gd name="T13" fmla="*/ 167 h 639"/>
                  <a:gd name="T14" fmla="*/ 58 w 675"/>
                  <a:gd name="T15" fmla="*/ 194 h 639"/>
                  <a:gd name="T16" fmla="*/ 44 w 675"/>
                  <a:gd name="T17" fmla="*/ 220 h 639"/>
                  <a:gd name="T18" fmla="*/ 33 w 675"/>
                  <a:gd name="T19" fmla="*/ 245 h 639"/>
                  <a:gd name="T20" fmla="*/ 21 w 675"/>
                  <a:gd name="T21" fmla="*/ 264 h 639"/>
                  <a:gd name="T22" fmla="*/ 14 w 675"/>
                  <a:gd name="T23" fmla="*/ 283 h 639"/>
                  <a:gd name="T24" fmla="*/ 6 w 675"/>
                  <a:gd name="T25" fmla="*/ 306 h 639"/>
                  <a:gd name="T26" fmla="*/ 0 w 675"/>
                  <a:gd name="T27" fmla="*/ 331 h 639"/>
                  <a:gd name="T28" fmla="*/ 0 w 675"/>
                  <a:gd name="T29" fmla="*/ 346 h 639"/>
                  <a:gd name="T30" fmla="*/ 0 w 675"/>
                  <a:gd name="T31" fmla="*/ 355 h 639"/>
                  <a:gd name="T32" fmla="*/ 120 w 675"/>
                  <a:gd name="T33" fmla="*/ 551 h 639"/>
                  <a:gd name="T34" fmla="*/ 132 w 675"/>
                  <a:gd name="T35" fmla="*/ 559 h 639"/>
                  <a:gd name="T36" fmla="*/ 153 w 675"/>
                  <a:gd name="T37" fmla="*/ 572 h 639"/>
                  <a:gd name="T38" fmla="*/ 179 w 675"/>
                  <a:gd name="T39" fmla="*/ 584 h 639"/>
                  <a:gd name="T40" fmla="*/ 211 w 675"/>
                  <a:gd name="T41" fmla="*/ 595 h 639"/>
                  <a:gd name="T42" fmla="*/ 231 w 675"/>
                  <a:gd name="T43" fmla="*/ 601 h 639"/>
                  <a:gd name="T44" fmla="*/ 248 w 675"/>
                  <a:gd name="T45" fmla="*/ 603 h 639"/>
                  <a:gd name="T46" fmla="*/ 267 w 675"/>
                  <a:gd name="T47" fmla="*/ 604 h 639"/>
                  <a:gd name="T48" fmla="*/ 288 w 675"/>
                  <a:gd name="T49" fmla="*/ 606 h 639"/>
                  <a:gd name="T50" fmla="*/ 307 w 675"/>
                  <a:gd name="T51" fmla="*/ 604 h 639"/>
                  <a:gd name="T52" fmla="*/ 324 w 675"/>
                  <a:gd name="T53" fmla="*/ 604 h 639"/>
                  <a:gd name="T54" fmla="*/ 346 w 675"/>
                  <a:gd name="T55" fmla="*/ 603 h 639"/>
                  <a:gd name="T56" fmla="*/ 375 w 675"/>
                  <a:gd name="T57" fmla="*/ 601 h 639"/>
                  <a:gd name="T58" fmla="*/ 388 w 675"/>
                  <a:gd name="T59" fmla="*/ 599 h 639"/>
                  <a:gd name="T60" fmla="*/ 673 w 675"/>
                  <a:gd name="T61" fmla="*/ 627 h 639"/>
                  <a:gd name="T62" fmla="*/ 525 w 675"/>
                  <a:gd name="T63" fmla="*/ 458 h 639"/>
                  <a:gd name="T64" fmla="*/ 521 w 675"/>
                  <a:gd name="T65" fmla="*/ 439 h 639"/>
                  <a:gd name="T66" fmla="*/ 516 w 675"/>
                  <a:gd name="T67" fmla="*/ 414 h 639"/>
                  <a:gd name="T68" fmla="*/ 510 w 675"/>
                  <a:gd name="T69" fmla="*/ 380 h 639"/>
                  <a:gd name="T70" fmla="*/ 506 w 675"/>
                  <a:gd name="T71" fmla="*/ 361 h 639"/>
                  <a:gd name="T72" fmla="*/ 506 w 675"/>
                  <a:gd name="T73" fmla="*/ 340 h 639"/>
                  <a:gd name="T74" fmla="*/ 504 w 675"/>
                  <a:gd name="T75" fmla="*/ 317 h 639"/>
                  <a:gd name="T76" fmla="*/ 504 w 675"/>
                  <a:gd name="T77" fmla="*/ 293 h 639"/>
                  <a:gd name="T78" fmla="*/ 504 w 675"/>
                  <a:gd name="T79" fmla="*/ 268 h 639"/>
                  <a:gd name="T80" fmla="*/ 504 w 675"/>
                  <a:gd name="T81" fmla="*/ 243 h 639"/>
                  <a:gd name="T82" fmla="*/ 506 w 675"/>
                  <a:gd name="T83" fmla="*/ 219 h 639"/>
                  <a:gd name="T84" fmla="*/ 508 w 675"/>
                  <a:gd name="T85" fmla="*/ 198 h 639"/>
                  <a:gd name="T86" fmla="*/ 508 w 675"/>
                  <a:gd name="T87" fmla="*/ 177 h 639"/>
                  <a:gd name="T88" fmla="*/ 510 w 675"/>
                  <a:gd name="T89" fmla="*/ 150 h 639"/>
                  <a:gd name="T90" fmla="*/ 512 w 675"/>
                  <a:gd name="T91" fmla="*/ 133 h 639"/>
                  <a:gd name="T92" fmla="*/ 259 w 675"/>
                  <a:gd name="T93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49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130 w 369"/>
                  <a:gd name="T1" fmla="*/ 44 h 502"/>
                  <a:gd name="T2" fmla="*/ 126 w 369"/>
                  <a:gd name="T3" fmla="*/ 52 h 502"/>
                  <a:gd name="T4" fmla="*/ 120 w 369"/>
                  <a:gd name="T5" fmla="*/ 67 h 502"/>
                  <a:gd name="T6" fmla="*/ 114 w 369"/>
                  <a:gd name="T7" fmla="*/ 80 h 502"/>
                  <a:gd name="T8" fmla="*/ 111 w 369"/>
                  <a:gd name="T9" fmla="*/ 92 h 502"/>
                  <a:gd name="T10" fmla="*/ 105 w 369"/>
                  <a:gd name="T11" fmla="*/ 105 h 502"/>
                  <a:gd name="T12" fmla="*/ 99 w 369"/>
                  <a:gd name="T13" fmla="*/ 116 h 502"/>
                  <a:gd name="T14" fmla="*/ 94 w 369"/>
                  <a:gd name="T15" fmla="*/ 128 h 502"/>
                  <a:gd name="T16" fmla="*/ 88 w 369"/>
                  <a:gd name="T17" fmla="*/ 141 h 502"/>
                  <a:gd name="T18" fmla="*/ 82 w 369"/>
                  <a:gd name="T19" fmla="*/ 154 h 502"/>
                  <a:gd name="T20" fmla="*/ 76 w 369"/>
                  <a:gd name="T21" fmla="*/ 166 h 502"/>
                  <a:gd name="T22" fmla="*/ 71 w 369"/>
                  <a:gd name="T23" fmla="*/ 179 h 502"/>
                  <a:gd name="T24" fmla="*/ 63 w 369"/>
                  <a:gd name="T25" fmla="*/ 190 h 502"/>
                  <a:gd name="T26" fmla="*/ 56 w 369"/>
                  <a:gd name="T27" fmla="*/ 206 h 502"/>
                  <a:gd name="T28" fmla="*/ 44 w 369"/>
                  <a:gd name="T29" fmla="*/ 223 h 502"/>
                  <a:gd name="T30" fmla="*/ 33 w 369"/>
                  <a:gd name="T31" fmla="*/ 238 h 502"/>
                  <a:gd name="T32" fmla="*/ 23 w 369"/>
                  <a:gd name="T33" fmla="*/ 249 h 502"/>
                  <a:gd name="T34" fmla="*/ 10 w 369"/>
                  <a:gd name="T35" fmla="*/ 263 h 502"/>
                  <a:gd name="T36" fmla="*/ 0 w 369"/>
                  <a:gd name="T37" fmla="*/ 270 h 502"/>
                  <a:gd name="T38" fmla="*/ 23 w 369"/>
                  <a:gd name="T39" fmla="*/ 472 h 502"/>
                  <a:gd name="T40" fmla="*/ 82 w 369"/>
                  <a:gd name="T41" fmla="*/ 449 h 502"/>
                  <a:gd name="T42" fmla="*/ 177 w 369"/>
                  <a:gd name="T43" fmla="*/ 173 h 502"/>
                  <a:gd name="T44" fmla="*/ 181 w 369"/>
                  <a:gd name="T45" fmla="*/ 373 h 502"/>
                  <a:gd name="T46" fmla="*/ 194 w 369"/>
                  <a:gd name="T47" fmla="*/ 363 h 502"/>
                  <a:gd name="T48" fmla="*/ 211 w 369"/>
                  <a:gd name="T49" fmla="*/ 350 h 502"/>
                  <a:gd name="T50" fmla="*/ 230 w 369"/>
                  <a:gd name="T51" fmla="*/ 337 h 502"/>
                  <a:gd name="T52" fmla="*/ 249 w 369"/>
                  <a:gd name="T53" fmla="*/ 318 h 502"/>
                  <a:gd name="T54" fmla="*/ 265 w 369"/>
                  <a:gd name="T55" fmla="*/ 299 h 502"/>
                  <a:gd name="T56" fmla="*/ 276 w 369"/>
                  <a:gd name="T57" fmla="*/ 287 h 502"/>
                  <a:gd name="T58" fmla="*/ 286 w 369"/>
                  <a:gd name="T59" fmla="*/ 272 h 502"/>
                  <a:gd name="T60" fmla="*/ 295 w 369"/>
                  <a:gd name="T61" fmla="*/ 255 h 502"/>
                  <a:gd name="T62" fmla="*/ 303 w 369"/>
                  <a:gd name="T63" fmla="*/ 238 h 502"/>
                  <a:gd name="T64" fmla="*/ 312 w 369"/>
                  <a:gd name="T65" fmla="*/ 219 h 502"/>
                  <a:gd name="T66" fmla="*/ 318 w 369"/>
                  <a:gd name="T67" fmla="*/ 200 h 502"/>
                  <a:gd name="T68" fmla="*/ 325 w 369"/>
                  <a:gd name="T69" fmla="*/ 179 h 502"/>
                  <a:gd name="T70" fmla="*/ 333 w 369"/>
                  <a:gd name="T71" fmla="*/ 158 h 502"/>
                  <a:gd name="T72" fmla="*/ 339 w 369"/>
                  <a:gd name="T73" fmla="*/ 137 h 502"/>
                  <a:gd name="T74" fmla="*/ 345 w 369"/>
                  <a:gd name="T75" fmla="*/ 116 h 502"/>
                  <a:gd name="T76" fmla="*/ 348 w 369"/>
                  <a:gd name="T77" fmla="*/ 97 h 502"/>
                  <a:gd name="T78" fmla="*/ 352 w 369"/>
                  <a:gd name="T79" fmla="*/ 80 h 502"/>
                  <a:gd name="T80" fmla="*/ 356 w 369"/>
                  <a:gd name="T81" fmla="*/ 61 h 502"/>
                  <a:gd name="T82" fmla="*/ 360 w 369"/>
                  <a:gd name="T83" fmla="*/ 44 h 502"/>
                  <a:gd name="T84" fmla="*/ 362 w 369"/>
                  <a:gd name="T85" fmla="*/ 31 h 502"/>
                  <a:gd name="T86" fmla="*/ 364 w 369"/>
                  <a:gd name="T87" fmla="*/ 19 h 502"/>
                  <a:gd name="T88" fmla="*/ 365 w 369"/>
                  <a:gd name="T89" fmla="*/ 10 h 502"/>
                  <a:gd name="T90" fmla="*/ 367 w 369"/>
                  <a:gd name="T91" fmla="*/ 0 h 502"/>
                  <a:gd name="T92" fmla="*/ 132 w 369"/>
                  <a:gd name="T93" fmla="*/ 4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0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118 w 133"/>
                  <a:gd name="T1" fmla="*/ 0 h 201"/>
                  <a:gd name="T2" fmla="*/ 133 w 133"/>
                  <a:gd name="T3" fmla="*/ 190 h 201"/>
                  <a:gd name="T4" fmla="*/ 74 w 133"/>
                  <a:gd name="T5" fmla="*/ 201 h 201"/>
                  <a:gd name="T6" fmla="*/ 0 w 133"/>
                  <a:gd name="T7" fmla="*/ 197 h 201"/>
                  <a:gd name="T8" fmla="*/ 67 w 133"/>
                  <a:gd name="T9" fmla="*/ 163 h 201"/>
                  <a:gd name="T10" fmla="*/ 48 w 133"/>
                  <a:gd name="T11" fmla="*/ 146 h 201"/>
                  <a:gd name="T12" fmla="*/ 48 w 133"/>
                  <a:gd name="T13" fmla="*/ 144 h 201"/>
                  <a:gd name="T14" fmla="*/ 52 w 133"/>
                  <a:gd name="T15" fmla="*/ 142 h 201"/>
                  <a:gd name="T16" fmla="*/ 53 w 133"/>
                  <a:gd name="T17" fmla="*/ 137 h 201"/>
                  <a:gd name="T18" fmla="*/ 61 w 133"/>
                  <a:gd name="T19" fmla="*/ 131 h 201"/>
                  <a:gd name="T20" fmla="*/ 65 w 133"/>
                  <a:gd name="T21" fmla="*/ 121 h 201"/>
                  <a:gd name="T22" fmla="*/ 72 w 133"/>
                  <a:gd name="T23" fmla="*/ 114 h 201"/>
                  <a:gd name="T24" fmla="*/ 76 w 133"/>
                  <a:gd name="T25" fmla="*/ 108 h 201"/>
                  <a:gd name="T26" fmla="*/ 80 w 133"/>
                  <a:gd name="T27" fmla="*/ 100 h 201"/>
                  <a:gd name="T28" fmla="*/ 82 w 133"/>
                  <a:gd name="T29" fmla="*/ 95 h 201"/>
                  <a:gd name="T30" fmla="*/ 88 w 133"/>
                  <a:gd name="T31" fmla="*/ 89 h 201"/>
                  <a:gd name="T32" fmla="*/ 90 w 133"/>
                  <a:gd name="T33" fmla="*/ 81 h 201"/>
                  <a:gd name="T34" fmla="*/ 93 w 133"/>
                  <a:gd name="T35" fmla="*/ 74 h 201"/>
                  <a:gd name="T36" fmla="*/ 97 w 133"/>
                  <a:gd name="T37" fmla="*/ 66 h 201"/>
                  <a:gd name="T38" fmla="*/ 99 w 133"/>
                  <a:gd name="T39" fmla="*/ 59 h 201"/>
                  <a:gd name="T40" fmla="*/ 101 w 133"/>
                  <a:gd name="T41" fmla="*/ 49 h 201"/>
                  <a:gd name="T42" fmla="*/ 105 w 133"/>
                  <a:gd name="T43" fmla="*/ 43 h 201"/>
                  <a:gd name="T44" fmla="*/ 107 w 133"/>
                  <a:gd name="T45" fmla="*/ 36 h 201"/>
                  <a:gd name="T46" fmla="*/ 110 w 133"/>
                  <a:gd name="T47" fmla="*/ 30 h 201"/>
                  <a:gd name="T48" fmla="*/ 110 w 133"/>
                  <a:gd name="T49" fmla="*/ 24 h 201"/>
                  <a:gd name="T50" fmla="*/ 112 w 133"/>
                  <a:gd name="T51" fmla="*/ 17 h 201"/>
                  <a:gd name="T52" fmla="*/ 112 w 133"/>
                  <a:gd name="T53" fmla="*/ 11 h 201"/>
                  <a:gd name="T54" fmla="*/ 116 w 133"/>
                  <a:gd name="T55" fmla="*/ 9 h 201"/>
                  <a:gd name="T56" fmla="*/ 118 w 133"/>
                  <a:gd name="T57" fmla="*/ 2 h 201"/>
                  <a:gd name="T58" fmla="*/ 118 w 133"/>
                  <a:gd name="T59" fmla="*/ 0 h 201"/>
                  <a:gd name="T60" fmla="*/ 118 w 133"/>
                  <a:gd name="T6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1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253 w 276"/>
                  <a:gd name="T1" fmla="*/ 0 h 363"/>
                  <a:gd name="T2" fmla="*/ 276 w 276"/>
                  <a:gd name="T3" fmla="*/ 124 h 363"/>
                  <a:gd name="T4" fmla="*/ 257 w 276"/>
                  <a:gd name="T5" fmla="*/ 135 h 363"/>
                  <a:gd name="T6" fmla="*/ 243 w 276"/>
                  <a:gd name="T7" fmla="*/ 221 h 363"/>
                  <a:gd name="T8" fmla="*/ 165 w 276"/>
                  <a:gd name="T9" fmla="*/ 244 h 363"/>
                  <a:gd name="T10" fmla="*/ 150 w 276"/>
                  <a:gd name="T11" fmla="*/ 363 h 363"/>
                  <a:gd name="T12" fmla="*/ 0 w 276"/>
                  <a:gd name="T13" fmla="*/ 354 h 363"/>
                  <a:gd name="T14" fmla="*/ 65 w 276"/>
                  <a:gd name="T15" fmla="*/ 198 h 363"/>
                  <a:gd name="T16" fmla="*/ 253 w 276"/>
                  <a:gd name="T17" fmla="*/ 0 h 363"/>
                  <a:gd name="T18" fmla="*/ 253 w 276"/>
                  <a:gd name="T1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2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351 w 351"/>
                  <a:gd name="T1" fmla="*/ 0 h 1002"/>
                  <a:gd name="T2" fmla="*/ 308 w 351"/>
                  <a:gd name="T3" fmla="*/ 0 h 1002"/>
                  <a:gd name="T4" fmla="*/ 93 w 351"/>
                  <a:gd name="T5" fmla="*/ 669 h 1002"/>
                  <a:gd name="T6" fmla="*/ 64 w 351"/>
                  <a:gd name="T7" fmla="*/ 681 h 1002"/>
                  <a:gd name="T8" fmla="*/ 0 w 351"/>
                  <a:gd name="T9" fmla="*/ 964 h 1002"/>
                  <a:gd name="T10" fmla="*/ 76 w 351"/>
                  <a:gd name="T11" fmla="*/ 1002 h 1002"/>
                  <a:gd name="T12" fmla="*/ 112 w 351"/>
                  <a:gd name="T13" fmla="*/ 981 h 1002"/>
                  <a:gd name="T14" fmla="*/ 137 w 351"/>
                  <a:gd name="T15" fmla="*/ 757 h 1002"/>
                  <a:gd name="T16" fmla="*/ 129 w 351"/>
                  <a:gd name="T17" fmla="*/ 694 h 1002"/>
                  <a:gd name="T18" fmla="*/ 114 w 351"/>
                  <a:gd name="T19" fmla="*/ 668 h 1002"/>
                  <a:gd name="T20" fmla="*/ 319 w 351"/>
                  <a:gd name="T21" fmla="*/ 21 h 1002"/>
                  <a:gd name="T22" fmla="*/ 351 w 351"/>
                  <a:gd name="T23" fmla="*/ 0 h 1002"/>
                  <a:gd name="T24" fmla="*/ 351 w 351"/>
                  <a:gd name="T25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3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154 w 376"/>
                  <a:gd name="T1" fmla="*/ 2 h 500"/>
                  <a:gd name="T2" fmla="*/ 137 w 376"/>
                  <a:gd name="T3" fmla="*/ 7 h 500"/>
                  <a:gd name="T4" fmla="*/ 114 w 376"/>
                  <a:gd name="T5" fmla="*/ 17 h 500"/>
                  <a:gd name="T6" fmla="*/ 89 w 376"/>
                  <a:gd name="T7" fmla="*/ 30 h 500"/>
                  <a:gd name="T8" fmla="*/ 66 w 376"/>
                  <a:gd name="T9" fmla="*/ 53 h 500"/>
                  <a:gd name="T10" fmla="*/ 45 w 376"/>
                  <a:gd name="T11" fmla="*/ 78 h 500"/>
                  <a:gd name="T12" fmla="*/ 26 w 376"/>
                  <a:gd name="T13" fmla="*/ 110 h 500"/>
                  <a:gd name="T14" fmla="*/ 19 w 376"/>
                  <a:gd name="T15" fmla="*/ 129 h 500"/>
                  <a:gd name="T16" fmla="*/ 13 w 376"/>
                  <a:gd name="T17" fmla="*/ 146 h 500"/>
                  <a:gd name="T18" fmla="*/ 7 w 376"/>
                  <a:gd name="T19" fmla="*/ 165 h 500"/>
                  <a:gd name="T20" fmla="*/ 4 w 376"/>
                  <a:gd name="T21" fmla="*/ 186 h 500"/>
                  <a:gd name="T22" fmla="*/ 0 w 376"/>
                  <a:gd name="T23" fmla="*/ 205 h 500"/>
                  <a:gd name="T24" fmla="*/ 0 w 376"/>
                  <a:gd name="T25" fmla="*/ 226 h 500"/>
                  <a:gd name="T26" fmla="*/ 0 w 376"/>
                  <a:gd name="T27" fmla="*/ 247 h 500"/>
                  <a:gd name="T28" fmla="*/ 0 w 376"/>
                  <a:gd name="T29" fmla="*/ 268 h 500"/>
                  <a:gd name="T30" fmla="*/ 2 w 376"/>
                  <a:gd name="T31" fmla="*/ 289 h 500"/>
                  <a:gd name="T32" fmla="*/ 5 w 376"/>
                  <a:gd name="T33" fmla="*/ 310 h 500"/>
                  <a:gd name="T34" fmla="*/ 9 w 376"/>
                  <a:gd name="T35" fmla="*/ 330 h 500"/>
                  <a:gd name="T36" fmla="*/ 13 w 376"/>
                  <a:gd name="T37" fmla="*/ 351 h 500"/>
                  <a:gd name="T38" fmla="*/ 19 w 376"/>
                  <a:gd name="T39" fmla="*/ 369 h 500"/>
                  <a:gd name="T40" fmla="*/ 23 w 376"/>
                  <a:gd name="T41" fmla="*/ 388 h 500"/>
                  <a:gd name="T42" fmla="*/ 28 w 376"/>
                  <a:gd name="T43" fmla="*/ 410 h 500"/>
                  <a:gd name="T44" fmla="*/ 38 w 376"/>
                  <a:gd name="T45" fmla="*/ 441 h 500"/>
                  <a:gd name="T46" fmla="*/ 40 w 376"/>
                  <a:gd name="T47" fmla="*/ 462 h 500"/>
                  <a:gd name="T48" fmla="*/ 40 w 376"/>
                  <a:gd name="T49" fmla="*/ 488 h 500"/>
                  <a:gd name="T50" fmla="*/ 42 w 376"/>
                  <a:gd name="T51" fmla="*/ 494 h 500"/>
                  <a:gd name="T52" fmla="*/ 59 w 376"/>
                  <a:gd name="T53" fmla="*/ 471 h 500"/>
                  <a:gd name="T54" fmla="*/ 76 w 376"/>
                  <a:gd name="T55" fmla="*/ 452 h 500"/>
                  <a:gd name="T56" fmla="*/ 95 w 376"/>
                  <a:gd name="T57" fmla="*/ 429 h 500"/>
                  <a:gd name="T58" fmla="*/ 114 w 376"/>
                  <a:gd name="T59" fmla="*/ 403 h 500"/>
                  <a:gd name="T60" fmla="*/ 135 w 376"/>
                  <a:gd name="T61" fmla="*/ 376 h 500"/>
                  <a:gd name="T62" fmla="*/ 159 w 376"/>
                  <a:gd name="T63" fmla="*/ 348 h 500"/>
                  <a:gd name="T64" fmla="*/ 178 w 376"/>
                  <a:gd name="T65" fmla="*/ 319 h 500"/>
                  <a:gd name="T66" fmla="*/ 199 w 376"/>
                  <a:gd name="T67" fmla="*/ 292 h 500"/>
                  <a:gd name="T68" fmla="*/ 216 w 376"/>
                  <a:gd name="T69" fmla="*/ 266 h 500"/>
                  <a:gd name="T70" fmla="*/ 232 w 376"/>
                  <a:gd name="T71" fmla="*/ 245 h 500"/>
                  <a:gd name="T72" fmla="*/ 243 w 376"/>
                  <a:gd name="T73" fmla="*/ 222 h 500"/>
                  <a:gd name="T74" fmla="*/ 255 w 376"/>
                  <a:gd name="T75" fmla="*/ 205 h 500"/>
                  <a:gd name="T76" fmla="*/ 266 w 376"/>
                  <a:gd name="T77" fmla="*/ 184 h 500"/>
                  <a:gd name="T78" fmla="*/ 281 w 376"/>
                  <a:gd name="T79" fmla="*/ 158 h 500"/>
                  <a:gd name="T80" fmla="*/ 296 w 376"/>
                  <a:gd name="T81" fmla="*/ 137 h 500"/>
                  <a:gd name="T82" fmla="*/ 329 w 376"/>
                  <a:gd name="T83" fmla="*/ 119 h 500"/>
                  <a:gd name="T84" fmla="*/ 359 w 376"/>
                  <a:gd name="T85" fmla="*/ 118 h 500"/>
                  <a:gd name="T86" fmla="*/ 376 w 376"/>
                  <a:gd name="T87" fmla="*/ 121 h 500"/>
                  <a:gd name="T88" fmla="*/ 370 w 376"/>
                  <a:gd name="T89" fmla="*/ 110 h 500"/>
                  <a:gd name="T90" fmla="*/ 359 w 376"/>
                  <a:gd name="T91" fmla="*/ 83 h 500"/>
                  <a:gd name="T92" fmla="*/ 340 w 376"/>
                  <a:gd name="T93" fmla="*/ 53 h 500"/>
                  <a:gd name="T94" fmla="*/ 312 w 376"/>
                  <a:gd name="T95" fmla="*/ 28 h 500"/>
                  <a:gd name="T96" fmla="*/ 293 w 376"/>
                  <a:gd name="T97" fmla="*/ 19 h 500"/>
                  <a:gd name="T98" fmla="*/ 272 w 376"/>
                  <a:gd name="T99" fmla="*/ 13 h 500"/>
                  <a:gd name="T100" fmla="*/ 247 w 376"/>
                  <a:gd name="T101" fmla="*/ 11 h 500"/>
                  <a:gd name="T102" fmla="*/ 220 w 376"/>
                  <a:gd name="T103" fmla="*/ 11 h 500"/>
                  <a:gd name="T104" fmla="*/ 194 w 376"/>
                  <a:gd name="T105" fmla="*/ 15 h 500"/>
                  <a:gd name="T106" fmla="*/ 173 w 376"/>
                  <a:gd name="T107" fmla="*/ 21 h 500"/>
                  <a:gd name="T108" fmla="*/ 154 w 376"/>
                  <a:gd name="T109" fmla="*/ 26 h 500"/>
                  <a:gd name="T110" fmla="*/ 163 w 376"/>
                  <a:gd name="T1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4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343 h 364"/>
                  <a:gd name="T2" fmla="*/ 59 w 59"/>
                  <a:gd name="T3" fmla="*/ 0 h 364"/>
                  <a:gd name="T4" fmla="*/ 40 w 59"/>
                  <a:gd name="T5" fmla="*/ 364 h 364"/>
                  <a:gd name="T6" fmla="*/ 0 w 59"/>
                  <a:gd name="T7" fmla="*/ 343 h 364"/>
                  <a:gd name="T8" fmla="*/ 0 w 59"/>
                  <a:gd name="T9" fmla="*/ 34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5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279 h 290"/>
                  <a:gd name="T2" fmla="*/ 21 w 34"/>
                  <a:gd name="T3" fmla="*/ 0 h 290"/>
                  <a:gd name="T4" fmla="*/ 34 w 34"/>
                  <a:gd name="T5" fmla="*/ 290 h 290"/>
                  <a:gd name="T6" fmla="*/ 0 w 34"/>
                  <a:gd name="T7" fmla="*/ 279 h 290"/>
                  <a:gd name="T8" fmla="*/ 0 w 34"/>
                  <a:gd name="T9" fmla="*/ 27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6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5 w 53"/>
                  <a:gd name="T1" fmla="*/ 239 h 239"/>
                  <a:gd name="T2" fmla="*/ 0 w 53"/>
                  <a:gd name="T3" fmla="*/ 0 h 239"/>
                  <a:gd name="T4" fmla="*/ 53 w 53"/>
                  <a:gd name="T5" fmla="*/ 235 h 239"/>
                  <a:gd name="T6" fmla="*/ 15 w 53"/>
                  <a:gd name="T7" fmla="*/ 239 h 239"/>
                  <a:gd name="T8" fmla="*/ 15 w 53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7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38 w 38"/>
                  <a:gd name="T3" fmla="*/ 34 h 127"/>
                  <a:gd name="T4" fmla="*/ 32 w 38"/>
                  <a:gd name="T5" fmla="*/ 108 h 127"/>
                  <a:gd name="T6" fmla="*/ 0 w 38"/>
                  <a:gd name="T7" fmla="*/ 127 h 127"/>
                  <a:gd name="T8" fmla="*/ 0 w 38"/>
                  <a:gd name="T9" fmla="*/ 0 h 127"/>
                  <a:gd name="T10" fmla="*/ 0 w 38"/>
                  <a:gd name="T1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8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85 w 396"/>
                  <a:gd name="T1" fmla="*/ 2 h 298"/>
                  <a:gd name="T2" fmla="*/ 207 w 396"/>
                  <a:gd name="T3" fmla="*/ 11 h 298"/>
                  <a:gd name="T4" fmla="*/ 243 w 396"/>
                  <a:gd name="T5" fmla="*/ 0 h 298"/>
                  <a:gd name="T6" fmla="*/ 245 w 396"/>
                  <a:gd name="T7" fmla="*/ 63 h 298"/>
                  <a:gd name="T8" fmla="*/ 396 w 396"/>
                  <a:gd name="T9" fmla="*/ 224 h 298"/>
                  <a:gd name="T10" fmla="*/ 394 w 396"/>
                  <a:gd name="T11" fmla="*/ 224 h 298"/>
                  <a:gd name="T12" fmla="*/ 392 w 396"/>
                  <a:gd name="T13" fmla="*/ 228 h 298"/>
                  <a:gd name="T14" fmla="*/ 386 w 396"/>
                  <a:gd name="T15" fmla="*/ 234 h 298"/>
                  <a:gd name="T16" fmla="*/ 378 w 396"/>
                  <a:gd name="T17" fmla="*/ 241 h 298"/>
                  <a:gd name="T18" fmla="*/ 371 w 396"/>
                  <a:gd name="T19" fmla="*/ 245 h 298"/>
                  <a:gd name="T20" fmla="*/ 365 w 396"/>
                  <a:gd name="T21" fmla="*/ 251 h 298"/>
                  <a:gd name="T22" fmla="*/ 358 w 396"/>
                  <a:gd name="T23" fmla="*/ 255 h 298"/>
                  <a:gd name="T24" fmla="*/ 352 w 396"/>
                  <a:gd name="T25" fmla="*/ 260 h 298"/>
                  <a:gd name="T26" fmla="*/ 342 w 396"/>
                  <a:gd name="T27" fmla="*/ 264 h 298"/>
                  <a:gd name="T28" fmla="*/ 333 w 396"/>
                  <a:gd name="T29" fmla="*/ 270 h 298"/>
                  <a:gd name="T30" fmla="*/ 323 w 396"/>
                  <a:gd name="T31" fmla="*/ 276 h 298"/>
                  <a:gd name="T32" fmla="*/ 312 w 396"/>
                  <a:gd name="T33" fmla="*/ 281 h 298"/>
                  <a:gd name="T34" fmla="*/ 304 w 396"/>
                  <a:gd name="T35" fmla="*/ 281 h 298"/>
                  <a:gd name="T36" fmla="*/ 299 w 396"/>
                  <a:gd name="T37" fmla="*/ 285 h 298"/>
                  <a:gd name="T38" fmla="*/ 291 w 396"/>
                  <a:gd name="T39" fmla="*/ 285 h 298"/>
                  <a:gd name="T40" fmla="*/ 285 w 396"/>
                  <a:gd name="T41" fmla="*/ 287 h 298"/>
                  <a:gd name="T42" fmla="*/ 276 w 396"/>
                  <a:gd name="T43" fmla="*/ 289 h 298"/>
                  <a:gd name="T44" fmla="*/ 268 w 396"/>
                  <a:gd name="T45" fmla="*/ 291 h 298"/>
                  <a:gd name="T46" fmla="*/ 263 w 396"/>
                  <a:gd name="T47" fmla="*/ 291 h 298"/>
                  <a:gd name="T48" fmla="*/ 255 w 396"/>
                  <a:gd name="T49" fmla="*/ 295 h 298"/>
                  <a:gd name="T50" fmla="*/ 245 w 396"/>
                  <a:gd name="T51" fmla="*/ 295 h 298"/>
                  <a:gd name="T52" fmla="*/ 238 w 396"/>
                  <a:gd name="T53" fmla="*/ 295 h 298"/>
                  <a:gd name="T54" fmla="*/ 230 w 396"/>
                  <a:gd name="T55" fmla="*/ 295 h 298"/>
                  <a:gd name="T56" fmla="*/ 223 w 396"/>
                  <a:gd name="T57" fmla="*/ 297 h 298"/>
                  <a:gd name="T58" fmla="*/ 215 w 396"/>
                  <a:gd name="T59" fmla="*/ 297 h 298"/>
                  <a:gd name="T60" fmla="*/ 207 w 396"/>
                  <a:gd name="T61" fmla="*/ 297 h 298"/>
                  <a:gd name="T62" fmla="*/ 198 w 396"/>
                  <a:gd name="T63" fmla="*/ 297 h 298"/>
                  <a:gd name="T64" fmla="*/ 190 w 396"/>
                  <a:gd name="T65" fmla="*/ 298 h 298"/>
                  <a:gd name="T66" fmla="*/ 183 w 396"/>
                  <a:gd name="T67" fmla="*/ 297 h 298"/>
                  <a:gd name="T68" fmla="*/ 175 w 396"/>
                  <a:gd name="T69" fmla="*/ 297 h 298"/>
                  <a:gd name="T70" fmla="*/ 166 w 396"/>
                  <a:gd name="T71" fmla="*/ 297 h 298"/>
                  <a:gd name="T72" fmla="*/ 160 w 396"/>
                  <a:gd name="T73" fmla="*/ 297 h 298"/>
                  <a:gd name="T74" fmla="*/ 150 w 396"/>
                  <a:gd name="T75" fmla="*/ 295 h 298"/>
                  <a:gd name="T76" fmla="*/ 143 w 396"/>
                  <a:gd name="T77" fmla="*/ 295 h 298"/>
                  <a:gd name="T78" fmla="*/ 137 w 396"/>
                  <a:gd name="T79" fmla="*/ 293 h 298"/>
                  <a:gd name="T80" fmla="*/ 131 w 396"/>
                  <a:gd name="T81" fmla="*/ 293 h 298"/>
                  <a:gd name="T82" fmla="*/ 124 w 396"/>
                  <a:gd name="T83" fmla="*/ 291 h 298"/>
                  <a:gd name="T84" fmla="*/ 116 w 396"/>
                  <a:gd name="T85" fmla="*/ 289 h 298"/>
                  <a:gd name="T86" fmla="*/ 109 w 396"/>
                  <a:gd name="T87" fmla="*/ 289 h 298"/>
                  <a:gd name="T88" fmla="*/ 105 w 396"/>
                  <a:gd name="T89" fmla="*/ 287 h 298"/>
                  <a:gd name="T90" fmla="*/ 91 w 396"/>
                  <a:gd name="T91" fmla="*/ 285 h 298"/>
                  <a:gd name="T92" fmla="*/ 84 w 396"/>
                  <a:gd name="T93" fmla="*/ 281 h 298"/>
                  <a:gd name="T94" fmla="*/ 74 w 396"/>
                  <a:gd name="T95" fmla="*/ 276 h 298"/>
                  <a:gd name="T96" fmla="*/ 65 w 396"/>
                  <a:gd name="T97" fmla="*/ 270 h 298"/>
                  <a:gd name="T98" fmla="*/ 57 w 396"/>
                  <a:gd name="T99" fmla="*/ 266 h 298"/>
                  <a:gd name="T100" fmla="*/ 50 w 396"/>
                  <a:gd name="T101" fmla="*/ 260 h 298"/>
                  <a:gd name="T102" fmla="*/ 42 w 396"/>
                  <a:gd name="T103" fmla="*/ 253 h 298"/>
                  <a:gd name="T104" fmla="*/ 34 w 396"/>
                  <a:gd name="T105" fmla="*/ 249 h 298"/>
                  <a:gd name="T106" fmla="*/ 29 w 396"/>
                  <a:gd name="T107" fmla="*/ 243 h 298"/>
                  <a:gd name="T108" fmla="*/ 23 w 396"/>
                  <a:gd name="T109" fmla="*/ 240 h 298"/>
                  <a:gd name="T110" fmla="*/ 13 w 396"/>
                  <a:gd name="T111" fmla="*/ 230 h 298"/>
                  <a:gd name="T112" fmla="*/ 6 w 396"/>
                  <a:gd name="T113" fmla="*/ 224 h 298"/>
                  <a:gd name="T114" fmla="*/ 2 w 396"/>
                  <a:gd name="T115" fmla="*/ 219 h 298"/>
                  <a:gd name="T116" fmla="*/ 0 w 396"/>
                  <a:gd name="T117" fmla="*/ 217 h 298"/>
                  <a:gd name="T118" fmla="*/ 169 w 396"/>
                  <a:gd name="T119" fmla="*/ 67 h 298"/>
                  <a:gd name="T120" fmla="*/ 185 w 396"/>
                  <a:gd name="T121" fmla="*/ 2 h 298"/>
                  <a:gd name="T122" fmla="*/ 185 w 396"/>
                  <a:gd name="T123" fmla="*/ 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59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161 w 195"/>
                  <a:gd name="T1" fmla="*/ 0 h 263"/>
                  <a:gd name="T2" fmla="*/ 195 w 195"/>
                  <a:gd name="T3" fmla="*/ 29 h 263"/>
                  <a:gd name="T4" fmla="*/ 195 w 195"/>
                  <a:gd name="T5" fmla="*/ 78 h 263"/>
                  <a:gd name="T6" fmla="*/ 188 w 195"/>
                  <a:gd name="T7" fmla="*/ 255 h 263"/>
                  <a:gd name="T8" fmla="*/ 161 w 195"/>
                  <a:gd name="T9" fmla="*/ 101 h 263"/>
                  <a:gd name="T10" fmla="*/ 157 w 195"/>
                  <a:gd name="T11" fmla="*/ 101 h 263"/>
                  <a:gd name="T12" fmla="*/ 152 w 195"/>
                  <a:gd name="T13" fmla="*/ 101 h 263"/>
                  <a:gd name="T14" fmla="*/ 142 w 195"/>
                  <a:gd name="T15" fmla="*/ 103 h 263"/>
                  <a:gd name="T16" fmla="*/ 135 w 195"/>
                  <a:gd name="T17" fmla="*/ 107 h 263"/>
                  <a:gd name="T18" fmla="*/ 123 w 195"/>
                  <a:gd name="T19" fmla="*/ 110 h 263"/>
                  <a:gd name="T20" fmla="*/ 114 w 195"/>
                  <a:gd name="T21" fmla="*/ 118 h 263"/>
                  <a:gd name="T22" fmla="*/ 110 w 195"/>
                  <a:gd name="T23" fmla="*/ 122 h 263"/>
                  <a:gd name="T24" fmla="*/ 106 w 195"/>
                  <a:gd name="T25" fmla="*/ 128 h 263"/>
                  <a:gd name="T26" fmla="*/ 102 w 195"/>
                  <a:gd name="T27" fmla="*/ 135 h 263"/>
                  <a:gd name="T28" fmla="*/ 100 w 195"/>
                  <a:gd name="T29" fmla="*/ 143 h 263"/>
                  <a:gd name="T30" fmla="*/ 97 w 195"/>
                  <a:gd name="T31" fmla="*/ 150 h 263"/>
                  <a:gd name="T32" fmla="*/ 95 w 195"/>
                  <a:gd name="T33" fmla="*/ 160 h 263"/>
                  <a:gd name="T34" fmla="*/ 93 w 195"/>
                  <a:gd name="T35" fmla="*/ 169 h 263"/>
                  <a:gd name="T36" fmla="*/ 89 w 195"/>
                  <a:gd name="T37" fmla="*/ 179 h 263"/>
                  <a:gd name="T38" fmla="*/ 87 w 195"/>
                  <a:gd name="T39" fmla="*/ 188 h 263"/>
                  <a:gd name="T40" fmla="*/ 85 w 195"/>
                  <a:gd name="T41" fmla="*/ 198 h 263"/>
                  <a:gd name="T42" fmla="*/ 81 w 195"/>
                  <a:gd name="T43" fmla="*/ 207 h 263"/>
                  <a:gd name="T44" fmla="*/ 79 w 195"/>
                  <a:gd name="T45" fmla="*/ 219 h 263"/>
                  <a:gd name="T46" fmla="*/ 76 w 195"/>
                  <a:gd name="T47" fmla="*/ 226 h 263"/>
                  <a:gd name="T48" fmla="*/ 74 w 195"/>
                  <a:gd name="T49" fmla="*/ 236 h 263"/>
                  <a:gd name="T50" fmla="*/ 72 w 195"/>
                  <a:gd name="T51" fmla="*/ 242 h 263"/>
                  <a:gd name="T52" fmla="*/ 70 w 195"/>
                  <a:gd name="T53" fmla="*/ 249 h 263"/>
                  <a:gd name="T54" fmla="*/ 68 w 195"/>
                  <a:gd name="T55" fmla="*/ 255 h 263"/>
                  <a:gd name="T56" fmla="*/ 68 w 195"/>
                  <a:gd name="T57" fmla="*/ 259 h 263"/>
                  <a:gd name="T58" fmla="*/ 68 w 195"/>
                  <a:gd name="T59" fmla="*/ 261 h 263"/>
                  <a:gd name="T60" fmla="*/ 68 w 195"/>
                  <a:gd name="T61" fmla="*/ 263 h 263"/>
                  <a:gd name="T62" fmla="*/ 0 w 195"/>
                  <a:gd name="T63" fmla="*/ 206 h 263"/>
                  <a:gd name="T64" fmla="*/ 148 w 195"/>
                  <a:gd name="T65" fmla="*/ 67 h 263"/>
                  <a:gd name="T66" fmla="*/ 161 w 195"/>
                  <a:gd name="T67" fmla="*/ 0 h 263"/>
                  <a:gd name="T68" fmla="*/ 161 w 195"/>
                  <a:gd name="T6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60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26 w 300"/>
                  <a:gd name="T1" fmla="*/ 350 h 371"/>
                  <a:gd name="T2" fmla="*/ 207 w 300"/>
                  <a:gd name="T3" fmla="*/ 341 h 371"/>
                  <a:gd name="T4" fmla="*/ 188 w 300"/>
                  <a:gd name="T5" fmla="*/ 324 h 371"/>
                  <a:gd name="T6" fmla="*/ 171 w 300"/>
                  <a:gd name="T7" fmla="*/ 297 h 371"/>
                  <a:gd name="T8" fmla="*/ 167 w 300"/>
                  <a:gd name="T9" fmla="*/ 274 h 371"/>
                  <a:gd name="T10" fmla="*/ 169 w 300"/>
                  <a:gd name="T11" fmla="*/ 251 h 371"/>
                  <a:gd name="T12" fmla="*/ 175 w 300"/>
                  <a:gd name="T13" fmla="*/ 232 h 371"/>
                  <a:gd name="T14" fmla="*/ 184 w 300"/>
                  <a:gd name="T15" fmla="*/ 213 h 371"/>
                  <a:gd name="T16" fmla="*/ 207 w 300"/>
                  <a:gd name="T17" fmla="*/ 187 h 371"/>
                  <a:gd name="T18" fmla="*/ 240 w 300"/>
                  <a:gd name="T19" fmla="*/ 160 h 371"/>
                  <a:gd name="T20" fmla="*/ 272 w 300"/>
                  <a:gd name="T21" fmla="*/ 133 h 371"/>
                  <a:gd name="T22" fmla="*/ 293 w 300"/>
                  <a:gd name="T23" fmla="*/ 105 h 371"/>
                  <a:gd name="T24" fmla="*/ 299 w 300"/>
                  <a:gd name="T25" fmla="*/ 76 h 371"/>
                  <a:gd name="T26" fmla="*/ 281 w 300"/>
                  <a:gd name="T27" fmla="*/ 48 h 371"/>
                  <a:gd name="T28" fmla="*/ 261 w 300"/>
                  <a:gd name="T29" fmla="*/ 29 h 371"/>
                  <a:gd name="T30" fmla="*/ 241 w 300"/>
                  <a:gd name="T31" fmla="*/ 19 h 371"/>
                  <a:gd name="T32" fmla="*/ 219 w 300"/>
                  <a:gd name="T33" fmla="*/ 10 h 371"/>
                  <a:gd name="T34" fmla="*/ 194 w 300"/>
                  <a:gd name="T35" fmla="*/ 2 h 371"/>
                  <a:gd name="T36" fmla="*/ 169 w 300"/>
                  <a:gd name="T37" fmla="*/ 0 h 371"/>
                  <a:gd name="T38" fmla="*/ 143 w 300"/>
                  <a:gd name="T39" fmla="*/ 0 h 371"/>
                  <a:gd name="T40" fmla="*/ 116 w 300"/>
                  <a:gd name="T41" fmla="*/ 8 h 371"/>
                  <a:gd name="T42" fmla="*/ 91 w 300"/>
                  <a:gd name="T43" fmla="*/ 16 h 371"/>
                  <a:gd name="T44" fmla="*/ 70 w 300"/>
                  <a:gd name="T45" fmla="*/ 27 h 371"/>
                  <a:gd name="T46" fmla="*/ 55 w 300"/>
                  <a:gd name="T47" fmla="*/ 42 h 371"/>
                  <a:gd name="T48" fmla="*/ 40 w 300"/>
                  <a:gd name="T49" fmla="*/ 59 h 371"/>
                  <a:gd name="T50" fmla="*/ 29 w 300"/>
                  <a:gd name="T51" fmla="*/ 80 h 371"/>
                  <a:gd name="T52" fmla="*/ 19 w 300"/>
                  <a:gd name="T53" fmla="*/ 101 h 371"/>
                  <a:gd name="T54" fmla="*/ 11 w 300"/>
                  <a:gd name="T55" fmla="*/ 122 h 371"/>
                  <a:gd name="T56" fmla="*/ 6 w 300"/>
                  <a:gd name="T57" fmla="*/ 147 h 371"/>
                  <a:gd name="T58" fmla="*/ 2 w 300"/>
                  <a:gd name="T59" fmla="*/ 170 h 371"/>
                  <a:gd name="T60" fmla="*/ 0 w 300"/>
                  <a:gd name="T61" fmla="*/ 194 h 371"/>
                  <a:gd name="T62" fmla="*/ 0 w 300"/>
                  <a:gd name="T63" fmla="*/ 219 h 371"/>
                  <a:gd name="T64" fmla="*/ 2 w 300"/>
                  <a:gd name="T65" fmla="*/ 240 h 371"/>
                  <a:gd name="T66" fmla="*/ 6 w 300"/>
                  <a:gd name="T67" fmla="*/ 261 h 371"/>
                  <a:gd name="T68" fmla="*/ 15 w 300"/>
                  <a:gd name="T69" fmla="*/ 280 h 371"/>
                  <a:gd name="T70" fmla="*/ 29 w 300"/>
                  <a:gd name="T71" fmla="*/ 305 h 371"/>
                  <a:gd name="T72" fmla="*/ 57 w 300"/>
                  <a:gd name="T73" fmla="*/ 333 h 371"/>
                  <a:gd name="T74" fmla="*/ 87 w 300"/>
                  <a:gd name="T75" fmla="*/ 354 h 371"/>
                  <a:gd name="T76" fmla="*/ 112 w 300"/>
                  <a:gd name="T77" fmla="*/ 365 h 371"/>
                  <a:gd name="T78" fmla="*/ 135 w 300"/>
                  <a:gd name="T79" fmla="*/ 369 h 371"/>
                  <a:gd name="T80" fmla="*/ 167 w 300"/>
                  <a:gd name="T81" fmla="*/ 371 h 371"/>
                  <a:gd name="T82" fmla="*/ 196 w 300"/>
                  <a:gd name="T83" fmla="*/ 367 h 371"/>
                  <a:gd name="T84" fmla="*/ 217 w 300"/>
                  <a:gd name="T85" fmla="*/ 362 h 371"/>
                  <a:gd name="T86" fmla="*/ 236 w 300"/>
                  <a:gd name="T87" fmla="*/ 35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61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46 w 139"/>
                  <a:gd name="T1" fmla="*/ 14 h 120"/>
                  <a:gd name="T2" fmla="*/ 0 w 139"/>
                  <a:gd name="T3" fmla="*/ 0 h 120"/>
                  <a:gd name="T4" fmla="*/ 139 w 139"/>
                  <a:gd name="T5" fmla="*/ 120 h 120"/>
                  <a:gd name="T6" fmla="*/ 46 w 139"/>
                  <a:gd name="T7" fmla="*/ 14 h 120"/>
                  <a:gd name="T8" fmla="*/ 46 w 139"/>
                  <a:gd name="T9" fmla="*/ 1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62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188 h 224"/>
                  <a:gd name="T2" fmla="*/ 85 w 85"/>
                  <a:gd name="T3" fmla="*/ 0 h 224"/>
                  <a:gd name="T4" fmla="*/ 62 w 85"/>
                  <a:gd name="T5" fmla="*/ 224 h 224"/>
                  <a:gd name="T6" fmla="*/ 0 w 85"/>
                  <a:gd name="T7" fmla="*/ 188 h 224"/>
                  <a:gd name="T8" fmla="*/ 0 w 85"/>
                  <a:gd name="T9" fmla="*/ 1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63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44 w 63"/>
                  <a:gd name="T1" fmla="*/ 0 h 84"/>
                  <a:gd name="T2" fmla="*/ 63 w 63"/>
                  <a:gd name="T3" fmla="*/ 23 h 84"/>
                  <a:gd name="T4" fmla="*/ 63 w 63"/>
                  <a:gd name="T5" fmla="*/ 71 h 84"/>
                  <a:gd name="T6" fmla="*/ 0 w 63"/>
                  <a:gd name="T7" fmla="*/ 84 h 84"/>
                  <a:gd name="T8" fmla="*/ 44 w 63"/>
                  <a:gd name="T9" fmla="*/ 0 h 84"/>
                  <a:gd name="T10" fmla="*/ 44 w 63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64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2 w 111"/>
                  <a:gd name="T1" fmla="*/ 0 h 123"/>
                  <a:gd name="T2" fmla="*/ 111 w 111"/>
                  <a:gd name="T3" fmla="*/ 4 h 123"/>
                  <a:gd name="T4" fmla="*/ 40 w 111"/>
                  <a:gd name="T5" fmla="*/ 123 h 123"/>
                  <a:gd name="T6" fmla="*/ 38 w 111"/>
                  <a:gd name="T7" fmla="*/ 122 h 123"/>
                  <a:gd name="T8" fmla="*/ 37 w 111"/>
                  <a:gd name="T9" fmla="*/ 120 h 123"/>
                  <a:gd name="T10" fmla="*/ 31 w 111"/>
                  <a:gd name="T11" fmla="*/ 112 h 123"/>
                  <a:gd name="T12" fmla="*/ 29 w 111"/>
                  <a:gd name="T13" fmla="*/ 106 h 123"/>
                  <a:gd name="T14" fmla="*/ 23 w 111"/>
                  <a:gd name="T15" fmla="*/ 97 h 123"/>
                  <a:gd name="T16" fmla="*/ 19 w 111"/>
                  <a:gd name="T17" fmla="*/ 87 h 123"/>
                  <a:gd name="T18" fmla="*/ 14 w 111"/>
                  <a:gd name="T19" fmla="*/ 78 h 123"/>
                  <a:gd name="T20" fmla="*/ 12 w 111"/>
                  <a:gd name="T21" fmla="*/ 66 h 123"/>
                  <a:gd name="T22" fmla="*/ 8 w 111"/>
                  <a:gd name="T23" fmla="*/ 61 h 123"/>
                  <a:gd name="T24" fmla="*/ 8 w 111"/>
                  <a:gd name="T25" fmla="*/ 55 h 123"/>
                  <a:gd name="T26" fmla="*/ 4 w 111"/>
                  <a:gd name="T27" fmla="*/ 49 h 123"/>
                  <a:gd name="T28" fmla="*/ 4 w 111"/>
                  <a:gd name="T29" fmla="*/ 44 h 123"/>
                  <a:gd name="T30" fmla="*/ 2 w 111"/>
                  <a:gd name="T31" fmla="*/ 32 h 123"/>
                  <a:gd name="T32" fmla="*/ 2 w 111"/>
                  <a:gd name="T33" fmla="*/ 23 h 123"/>
                  <a:gd name="T34" fmla="*/ 0 w 111"/>
                  <a:gd name="T35" fmla="*/ 11 h 123"/>
                  <a:gd name="T36" fmla="*/ 0 w 111"/>
                  <a:gd name="T37" fmla="*/ 6 h 123"/>
                  <a:gd name="T38" fmla="*/ 0 w 111"/>
                  <a:gd name="T39" fmla="*/ 2 h 123"/>
                  <a:gd name="T40" fmla="*/ 2 w 111"/>
                  <a:gd name="T41" fmla="*/ 0 h 123"/>
                  <a:gd name="T42" fmla="*/ 2 w 111"/>
                  <a:gd name="T4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465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51 w 175"/>
                  <a:gd name="T1" fmla="*/ 21 h 376"/>
                  <a:gd name="T2" fmla="*/ 42 w 175"/>
                  <a:gd name="T3" fmla="*/ 34 h 376"/>
                  <a:gd name="T4" fmla="*/ 34 w 175"/>
                  <a:gd name="T5" fmla="*/ 51 h 376"/>
                  <a:gd name="T6" fmla="*/ 28 w 175"/>
                  <a:gd name="T7" fmla="*/ 70 h 376"/>
                  <a:gd name="T8" fmla="*/ 23 w 175"/>
                  <a:gd name="T9" fmla="*/ 91 h 376"/>
                  <a:gd name="T10" fmla="*/ 19 w 175"/>
                  <a:gd name="T11" fmla="*/ 114 h 376"/>
                  <a:gd name="T12" fmla="*/ 17 w 175"/>
                  <a:gd name="T13" fmla="*/ 131 h 376"/>
                  <a:gd name="T14" fmla="*/ 15 w 175"/>
                  <a:gd name="T15" fmla="*/ 143 h 376"/>
                  <a:gd name="T16" fmla="*/ 13 w 175"/>
                  <a:gd name="T17" fmla="*/ 156 h 376"/>
                  <a:gd name="T18" fmla="*/ 13 w 175"/>
                  <a:gd name="T19" fmla="*/ 169 h 376"/>
                  <a:gd name="T20" fmla="*/ 13 w 175"/>
                  <a:gd name="T21" fmla="*/ 181 h 376"/>
                  <a:gd name="T22" fmla="*/ 11 w 175"/>
                  <a:gd name="T23" fmla="*/ 194 h 376"/>
                  <a:gd name="T24" fmla="*/ 9 w 175"/>
                  <a:gd name="T25" fmla="*/ 207 h 376"/>
                  <a:gd name="T26" fmla="*/ 9 w 175"/>
                  <a:gd name="T27" fmla="*/ 219 h 376"/>
                  <a:gd name="T28" fmla="*/ 9 w 175"/>
                  <a:gd name="T29" fmla="*/ 232 h 376"/>
                  <a:gd name="T30" fmla="*/ 9 w 175"/>
                  <a:gd name="T31" fmla="*/ 245 h 376"/>
                  <a:gd name="T32" fmla="*/ 7 w 175"/>
                  <a:gd name="T33" fmla="*/ 259 h 376"/>
                  <a:gd name="T34" fmla="*/ 7 w 175"/>
                  <a:gd name="T35" fmla="*/ 272 h 376"/>
                  <a:gd name="T36" fmla="*/ 7 w 175"/>
                  <a:gd name="T37" fmla="*/ 283 h 376"/>
                  <a:gd name="T38" fmla="*/ 5 w 175"/>
                  <a:gd name="T39" fmla="*/ 297 h 376"/>
                  <a:gd name="T40" fmla="*/ 4 w 175"/>
                  <a:gd name="T41" fmla="*/ 310 h 376"/>
                  <a:gd name="T42" fmla="*/ 4 w 175"/>
                  <a:gd name="T43" fmla="*/ 323 h 376"/>
                  <a:gd name="T44" fmla="*/ 2 w 175"/>
                  <a:gd name="T45" fmla="*/ 335 h 376"/>
                  <a:gd name="T46" fmla="*/ 2 w 175"/>
                  <a:gd name="T47" fmla="*/ 346 h 376"/>
                  <a:gd name="T48" fmla="*/ 0 w 175"/>
                  <a:gd name="T49" fmla="*/ 357 h 376"/>
                  <a:gd name="T50" fmla="*/ 0 w 175"/>
                  <a:gd name="T51" fmla="*/ 371 h 376"/>
                  <a:gd name="T52" fmla="*/ 0 w 175"/>
                  <a:gd name="T53" fmla="*/ 375 h 376"/>
                  <a:gd name="T54" fmla="*/ 2 w 175"/>
                  <a:gd name="T55" fmla="*/ 363 h 376"/>
                  <a:gd name="T56" fmla="*/ 9 w 175"/>
                  <a:gd name="T57" fmla="*/ 346 h 376"/>
                  <a:gd name="T58" fmla="*/ 15 w 175"/>
                  <a:gd name="T59" fmla="*/ 327 h 376"/>
                  <a:gd name="T60" fmla="*/ 21 w 175"/>
                  <a:gd name="T61" fmla="*/ 314 h 376"/>
                  <a:gd name="T62" fmla="*/ 26 w 175"/>
                  <a:gd name="T63" fmla="*/ 298 h 376"/>
                  <a:gd name="T64" fmla="*/ 32 w 175"/>
                  <a:gd name="T65" fmla="*/ 283 h 376"/>
                  <a:gd name="T66" fmla="*/ 38 w 175"/>
                  <a:gd name="T67" fmla="*/ 266 h 376"/>
                  <a:gd name="T68" fmla="*/ 45 w 175"/>
                  <a:gd name="T69" fmla="*/ 249 h 376"/>
                  <a:gd name="T70" fmla="*/ 53 w 175"/>
                  <a:gd name="T71" fmla="*/ 232 h 376"/>
                  <a:gd name="T72" fmla="*/ 63 w 175"/>
                  <a:gd name="T73" fmla="*/ 213 h 376"/>
                  <a:gd name="T74" fmla="*/ 70 w 175"/>
                  <a:gd name="T75" fmla="*/ 196 h 376"/>
                  <a:gd name="T76" fmla="*/ 78 w 175"/>
                  <a:gd name="T77" fmla="*/ 177 h 376"/>
                  <a:gd name="T78" fmla="*/ 87 w 175"/>
                  <a:gd name="T79" fmla="*/ 160 h 376"/>
                  <a:gd name="T80" fmla="*/ 95 w 175"/>
                  <a:gd name="T81" fmla="*/ 143 h 376"/>
                  <a:gd name="T82" fmla="*/ 102 w 175"/>
                  <a:gd name="T83" fmla="*/ 126 h 376"/>
                  <a:gd name="T84" fmla="*/ 112 w 175"/>
                  <a:gd name="T85" fmla="*/ 108 h 376"/>
                  <a:gd name="T86" fmla="*/ 120 w 175"/>
                  <a:gd name="T87" fmla="*/ 93 h 376"/>
                  <a:gd name="T88" fmla="*/ 125 w 175"/>
                  <a:gd name="T89" fmla="*/ 80 h 376"/>
                  <a:gd name="T90" fmla="*/ 133 w 175"/>
                  <a:gd name="T91" fmla="*/ 67 h 376"/>
                  <a:gd name="T92" fmla="*/ 140 w 175"/>
                  <a:gd name="T93" fmla="*/ 53 h 376"/>
                  <a:gd name="T94" fmla="*/ 148 w 175"/>
                  <a:gd name="T95" fmla="*/ 42 h 376"/>
                  <a:gd name="T96" fmla="*/ 154 w 175"/>
                  <a:gd name="T97" fmla="*/ 32 h 376"/>
                  <a:gd name="T98" fmla="*/ 161 w 175"/>
                  <a:gd name="T99" fmla="*/ 19 h 376"/>
                  <a:gd name="T100" fmla="*/ 169 w 175"/>
                  <a:gd name="T101" fmla="*/ 6 h 376"/>
                  <a:gd name="T102" fmla="*/ 175 w 175"/>
                  <a:gd name="T103" fmla="*/ 0 h 376"/>
                  <a:gd name="T104" fmla="*/ 57 w 175"/>
                  <a:gd name="T105" fmla="*/ 1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29466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29467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322 h 613"/>
                    <a:gd name="T2" fmla="*/ 811 w 811"/>
                    <a:gd name="T3" fmla="*/ 0 h 613"/>
                    <a:gd name="T4" fmla="*/ 290 w 811"/>
                    <a:gd name="T5" fmla="*/ 613 h 613"/>
                    <a:gd name="T6" fmla="*/ 0 w 811"/>
                    <a:gd name="T7" fmla="*/ 322 h 613"/>
                    <a:gd name="T8" fmla="*/ 0 w 811"/>
                    <a:gd name="T9" fmla="*/ 322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68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504 w 504"/>
                    <a:gd name="T1" fmla="*/ 89 h 313"/>
                    <a:gd name="T2" fmla="*/ 488 w 504"/>
                    <a:gd name="T3" fmla="*/ 188 h 313"/>
                    <a:gd name="T4" fmla="*/ 340 w 504"/>
                    <a:gd name="T5" fmla="*/ 179 h 313"/>
                    <a:gd name="T6" fmla="*/ 371 w 504"/>
                    <a:gd name="T7" fmla="*/ 253 h 313"/>
                    <a:gd name="T8" fmla="*/ 371 w 504"/>
                    <a:gd name="T9" fmla="*/ 293 h 313"/>
                    <a:gd name="T10" fmla="*/ 154 w 504"/>
                    <a:gd name="T11" fmla="*/ 313 h 313"/>
                    <a:gd name="T12" fmla="*/ 11 w 504"/>
                    <a:gd name="T13" fmla="*/ 298 h 313"/>
                    <a:gd name="T14" fmla="*/ 8 w 504"/>
                    <a:gd name="T15" fmla="*/ 294 h 313"/>
                    <a:gd name="T16" fmla="*/ 8 w 504"/>
                    <a:gd name="T17" fmla="*/ 293 h 313"/>
                    <a:gd name="T18" fmla="*/ 4 w 504"/>
                    <a:gd name="T19" fmla="*/ 287 h 313"/>
                    <a:gd name="T20" fmla="*/ 4 w 504"/>
                    <a:gd name="T21" fmla="*/ 281 h 313"/>
                    <a:gd name="T22" fmla="*/ 0 w 504"/>
                    <a:gd name="T23" fmla="*/ 275 h 313"/>
                    <a:gd name="T24" fmla="*/ 2 w 504"/>
                    <a:gd name="T25" fmla="*/ 272 h 313"/>
                    <a:gd name="T26" fmla="*/ 4 w 504"/>
                    <a:gd name="T27" fmla="*/ 266 h 313"/>
                    <a:gd name="T28" fmla="*/ 11 w 504"/>
                    <a:gd name="T29" fmla="*/ 266 h 313"/>
                    <a:gd name="T30" fmla="*/ 15 w 504"/>
                    <a:gd name="T31" fmla="*/ 266 h 313"/>
                    <a:gd name="T32" fmla="*/ 23 w 504"/>
                    <a:gd name="T33" fmla="*/ 264 h 313"/>
                    <a:gd name="T34" fmla="*/ 27 w 504"/>
                    <a:gd name="T35" fmla="*/ 262 h 313"/>
                    <a:gd name="T36" fmla="*/ 34 w 504"/>
                    <a:gd name="T37" fmla="*/ 260 h 313"/>
                    <a:gd name="T38" fmla="*/ 40 w 504"/>
                    <a:gd name="T39" fmla="*/ 258 h 313"/>
                    <a:gd name="T40" fmla="*/ 47 w 504"/>
                    <a:gd name="T41" fmla="*/ 258 h 313"/>
                    <a:gd name="T42" fmla="*/ 53 w 504"/>
                    <a:gd name="T43" fmla="*/ 255 h 313"/>
                    <a:gd name="T44" fmla="*/ 61 w 504"/>
                    <a:gd name="T45" fmla="*/ 253 h 313"/>
                    <a:gd name="T46" fmla="*/ 68 w 504"/>
                    <a:gd name="T47" fmla="*/ 251 h 313"/>
                    <a:gd name="T48" fmla="*/ 78 w 504"/>
                    <a:gd name="T49" fmla="*/ 249 h 313"/>
                    <a:gd name="T50" fmla="*/ 85 w 504"/>
                    <a:gd name="T51" fmla="*/ 247 h 313"/>
                    <a:gd name="T52" fmla="*/ 93 w 504"/>
                    <a:gd name="T53" fmla="*/ 245 h 313"/>
                    <a:gd name="T54" fmla="*/ 101 w 504"/>
                    <a:gd name="T55" fmla="*/ 241 h 313"/>
                    <a:gd name="T56" fmla="*/ 110 w 504"/>
                    <a:gd name="T57" fmla="*/ 239 h 313"/>
                    <a:gd name="T58" fmla="*/ 118 w 504"/>
                    <a:gd name="T59" fmla="*/ 237 h 313"/>
                    <a:gd name="T60" fmla="*/ 125 w 504"/>
                    <a:gd name="T61" fmla="*/ 236 h 313"/>
                    <a:gd name="T62" fmla="*/ 133 w 504"/>
                    <a:gd name="T63" fmla="*/ 232 h 313"/>
                    <a:gd name="T64" fmla="*/ 142 w 504"/>
                    <a:gd name="T65" fmla="*/ 230 h 313"/>
                    <a:gd name="T66" fmla="*/ 148 w 504"/>
                    <a:gd name="T67" fmla="*/ 228 h 313"/>
                    <a:gd name="T68" fmla="*/ 156 w 504"/>
                    <a:gd name="T69" fmla="*/ 226 h 313"/>
                    <a:gd name="T70" fmla="*/ 161 w 504"/>
                    <a:gd name="T71" fmla="*/ 222 h 313"/>
                    <a:gd name="T72" fmla="*/ 169 w 504"/>
                    <a:gd name="T73" fmla="*/ 222 h 313"/>
                    <a:gd name="T74" fmla="*/ 179 w 504"/>
                    <a:gd name="T75" fmla="*/ 218 h 313"/>
                    <a:gd name="T76" fmla="*/ 188 w 504"/>
                    <a:gd name="T77" fmla="*/ 217 h 313"/>
                    <a:gd name="T78" fmla="*/ 194 w 504"/>
                    <a:gd name="T79" fmla="*/ 215 h 313"/>
                    <a:gd name="T80" fmla="*/ 196 w 504"/>
                    <a:gd name="T81" fmla="*/ 215 h 313"/>
                    <a:gd name="T82" fmla="*/ 247 w 504"/>
                    <a:gd name="T83" fmla="*/ 158 h 313"/>
                    <a:gd name="T84" fmla="*/ 376 w 504"/>
                    <a:gd name="T85" fmla="*/ 0 h 313"/>
                    <a:gd name="T86" fmla="*/ 504 w 504"/>
                    <a:gd name="T87" fmla="*/ 89 h 313"/>
                    <a:gd name="T88" fmla="*/ 504 w 504"/>
                    <a:gd name="T89" fmla="*/ 89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69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163 w 644"/>
                    <a:gd name="T1" fmla="*/ 61 h 1183"/>
                    <a:gd name="T2" fmla="*/ 0 w 644"/>
                    <a:gd name="T3" fmla="*/ 578 h 1183"/>
                    <a:gd name="T4" fmla="*/ 93 w 644"/>
                    <a:gd name="T5" fmla="*/ 1033 h 1183"/>
                    <a:gd name="T6" fmla="*/ 93 w 644"/>
                    <a:gd name="T7" fmla="*/ 1177 h 1183"/>
                    <a:gd name="T8" fmla="*/ 321 w 644"/>
                    <a:gd name="T9" fmla="*/ 1183 h 1183"/>
                    <a:gd name="T10" fmla="*/ 321 w 644"/>
                    <a:gd name="T11" fmla="*/ 1111 h 1183"/>
                    <a:gd name="T12" fmla="*/ 488 w 644"/>
                    <a:gd name="T13" fmla="*/ 1120 h 1183"/>
                    <a:gd name="T14" fmla="*/ 587 w 644"/>
                    <a:gd name="T15" fmla="*/ 605 h 1183"/>
                    <a:gd name="T16" fmla="*/ 644 w 644"/>
                    <a:gd name="T17" fmla="*/ 253 h 1183"/>
                    <a:gd name="T18" fmla="*/ 564 w 644"/>
                    <a:gd name="T19" fmla="*/ 0 h 1183"/>
                    <a:gd name="T20" fmla="*/ 163 w 644"/>
                    <a:gd name="T21" fmla="*/ 61 h 1183"/>
                    <a:gd name="T22" fmla="*/ 163 w 644"/>
                    <a:gd name="T23" fmla="*/ 61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0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190 w 190"/>
                    <a:gd name="T1" fmla="*/ 537 h 537"/>
                    <a:gd name="T2" fmla="*/ 154 w 190"/>
                    <a:gd name="T3" fmla="*/ 288 h 537"/>
                    <a:gd name="T4" fmla="*/ 109 w 190"/>
                    <a:gd name="T5" fmla="*/ 0 h 537"/>
                    <a:gd name="T6" fmla="*/ 0 w 190"/>
                    <a:gd name="T7" fmla="*/ 137 h 537"/>
                    <a:gd name="T8" fmla="*/ 190 w 190"/>
                    <a:gd name="T9" fmla="*/ 537 h 537"/>
                    <a:gd name="T10" fmla="*/ 190 w 190"/>
                    <a:gd name="T11" fmla="*/ 537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1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190 w 190"/>
                    <a:gd name="T1" fmla="*/ 0 h 873"/>
                    <a:gd name="T2" fmla="*/ 89 w 190"/>
                    <a:gd name="T3" fmla="*/ 66 h 873"/>
                    <a:gd name="T4" fmla="*/ 141 w 190"/>
                    <a:gd name="T5" fmla="*/ 89 h 873"/>
                    <a:gd name="T6" fmla="*/ 0 w 190"/>
                    <a:gd name="T7" fmla="*/ 203 h 873"/>
                    <a:gd name="T8" fmla="*/ 30 w 190"/>
                    <a:gd name="T9" fmla="*/ 489 h 873"/>
                    <a:gd name="T10" fmla="*/ 68 w 190"/>
                    <a:gd name="T11" fmla="*/ 496 h 873"/>
                    <a:gd name="T12" fmla="*/ 30 w 190"/>
                    <a:gd name="T13" fmla="*/ 540 h 873"/>
                    <a:gd name="T14" fmla="*/ 38 w 190"/>
                    <a:gd name="T15" fmla="*/ 873 h 873"/>
                    <a:gd name="T16" fmla="*/ 144 w 190"/>
                    <a:gd name="T17" fmla="*/ 407 h 873"/>
                    <a:gd name="T18" fmla="*/ 190 w 190"/>
                    <a:gd name="T19" fmla="*/ 0 h 873"/>
                    <a:gd name="T20" fmla="*/ 190 w 190"/>
                    <a:gd name="T21" fmla="*/ 0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2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243 w 346"/>
                    <a:gd name="T1" fmla="*/ 154 h 154"/>
                    <a:gd name="T2" fmla="*/ 0 w 346"/>
                    <a:gd name="T3" fmla="*/ 55 h 154"/>
                    <a:gd name="T4" fmla="*/ 129 w 346"/>
                    <a:gd name="T5" fmla="*/ 0 h 154"/>
                    <a:gd name="T6" fmla="*/ 346 w 346"/>
                    <a:gd name="T7" fmla="*/ 80 h 154"/>
                    <a:gd name="T8" fmla="*/ 243 w 346"/>
                    <a:gd name="T9" fmla="*/ 154 h 154"/>
                    <a:gd name="T10" fmla="*/ 243 w 346"/>
                    <a:gd name="T11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3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21 w 287"/>
                    <a:gd name="T1" fmla="*/ 2 h 352"/>
                    <a:gd name="T2" fmla="*/ 0 w 287"/>
                    <a:gd name="T3" fmla="*/ 135 h 352"/>
                    <a:gd name="T4" fmla="*/ 23 w 287"/>
                    <a:gd name="T5" fmla="*/ 145 h 352"/>
                    <a:gd name="T6" fmla="*/ 65 w 287"/>
                    <a:gd name="T7" fmla="*/ 285 h 352"/>
                    <a:gd name="T8" fmla="*/ 131 w 287"/>
                    <a:gd name="T9" fmla="*/ 287 h 352"/>
                    <a:gd name="T10" fmla="*/ 166 w 287"/>
                    <a:gd name="T11" fmla="*/ 352 h 352"/>
                    <a:gd name="T12" fmla="*/ 287 w 287"/>
                    <a:gd name="T13" fmla="*/ 272 h 352"/>
                    <a:gd name="T14" fmla="*/ 281 w 287"/>
                    <a:gd name="T15" fmla="*/ 0 h 352"/>
                    <a:gd name="T16" fmla="*/ 21 w 287"/>
                    <a:gd name="T17" fmla="*/ 2 h 352"/>
                    <a:gd name="T18" fmla="*/ 21 w 287"/>
                    <a:gd name="T19" fmla="*/ 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4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9 w 87"/>
                    <a:gd name="T1" fmla="*/ 139 h 139"/>
                    <a:gd name="T2" fmla="*/ 0 w 87"/>
                    <a:gd name="T3" fmla="*/ 31 h 139"/>
                    <a:gd name="T4" fmla="*/ 62 w 87"/>
                    <a:gd name="T5" fmla="*/ 0 h 139"/>
                    <a:gd name="T6" fmla="*/ 87 w 87"/>
                    <a:gd name="T7" fmla="*/ 103 h 139"/>
                    <a:gd name="T8" fmla="*/ 19 w 87"/>
                    <a:gd name="T9" fmla="*/ 139 h 139"/>
                    <a:gd name="T10" fmla="*/ 19 w 87"/>
                    <a:gd name="T11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5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3 h 159"/>
                    <a:gd name="T2" fmla="*/ 0 w 196"/>
                    <a:gd name="T3" fmla="*/ 5 h 159"/>
                    <a:gd name="T4" fmla="*/ 0 w 196"/>
                    <a:gd name="T5" fmla="*/ 9 h 159"/>
                    <a:gd name="T6" fmla="*/ 0 w 196"/>
                    <a:gd name="T7" fmla="*/ 13 h 159"/>
                    <a:gd name="T8" fmla="*/ 0 w 196"/>
                    <a:gd name="T9" fmla="*/ 19 h 159"/>
                    <a:gd name="T10" fmla="*/ 0 w 196"/>
                    <a:gd name="T11" fmla="*/ 24 h 159"/>
                    <a:gd name="T12" fmla="*/ 4 w 196"/>
                    <a:gd name="T13" fmla="*/ 30 h 159"/>
                    <a:gd name="T14" fmla="*/ 4 w 196"/>
                    <a:gd name="T15" fmla="*/ 36 h 159"/>
                    <a:gd name="T16" fmla="*/ 6 w 196"/>
                    <a:gd name="T17" fmla="*/ 41 h 159"/>
                    <a:gd name="T18" fmla="*/ 6 w 196"/>
                    <a:gd name="T19" fmla="*/ 49 h 159"/>
                    <a:gd name="T20" fmla="*/ 10 w 196"/>
                    <a:gd name="T21" fmla="*/ 57 h 159"/>
                    <a:gd name="T22" fmla="*/ 12 w 196"/>
                    <a:gd name="T23" fmla="*/ 62 h 159"/>
                    <a:gd name="T24" fmla="*/ 16 w 196"/>
                    <a:gd name="T25" fmla="*/ 70 h 159"/>
                    <a:gd name="T26" fmla="*/ 18 w 196"/>
                    <a:gd name="T27" fmla="*/ 77 h 159"/>
                    <a:gd name="T28" fmla="*/ 23 w 196"/>
                    <a:gd name="T29" fmla="*/ 87 h 159"/>
                    <a:gd name="T30" fmla="*/ 25 w 196"/>
                    <a:gd name="T31" fmla="*/ 93 h 159"/>
                    <a:gd name="T32" fmla="*/ 31 w 196"/>
                    <a:gd name="T33" fmla="*/ 98 h 159"/>
                    <a:gd name="T34" fmla="*/ 35 w 196"/>
                    <a:gd name="T35" fmla="*/ 106 h 159"/>
                    <a:gd name="T36" fmla="*/ 40 w 196"/>
                    <a:gd name="T37" fmla="*/ 114 h 159"/>
                    <a:gd name="T38" fmla="*/ 44 w 196"/>
                    <a:gd name="T39" fmla="*/ 119 h 159"/>
                    <a:gd name="T40" fmla="*/ 50 w 196"/>
                    <a:gd name="T41" fmla="*/ 125 h 159"/>
                    <a:gd name="T42" fmla="*/ 54 w 196"/>
                    <a:gd name="T43" fmla="*/ 131 h 159"/>
                    <a:gd name="T44" fmla="*/ 59 w 196"/>
                    <a:gd name="T45" fmla="*/ 136 h 159"/>
                    <a:gd name="T46" fmla="*/ 69 w 196"/>
                    <a:gd name="T47" fmla="*/ 146 h 159"/>
                    <a:gd name="T48" fmla="*/ 76 w 196"/>
                    <a:gd name="T49" fmla="*/ 154 h 159"/>
                    <a:gd name="T50" fmla="*/ 80 w 196"/>
                    <a:gd name="T51" fmla="*/ 157 h 159"/>
                    <a:gd name="T52" fmla="*/ 82 w 196"/>
                    <a:gd name="T53" fmla="*/ 159 h 159"/>
                    <a:gd name="T54" fmla="*/ 84 w 196"/>
                    <a:gd name="T55" fmla="*/ 159 h 159"/>
                    <a:gd name="T56" fmla="*/ 94 w 196"/>
                    <a:gd name="T57" fmla="*/ 157 h 159"/>
                    <a:gd name="T58" fmla="*/ 99 w 196"/>
                    <a:gd name="T59" fmla="*/ 154 h 159"/>
                    <a:gd name="T60" fmla="*/ 107 w 196"/>
                    <a:gd name="T61" fmla="*/ 152 h 159"/>
                    <a:gd name="T62" fmla="*/ 114 w 196"/>
                    <a:gd name="T63" fmla="*/ 150 h 159"/>
                    <a:gd name="T64" fmla="*/ 124 w 196"/>
                    <a:gd name="T65" fmla="*/ 148 h 159"/>
                    <a:gd name="T66" fmla="*/ 133 w 196"/>
                    <a:gd name="T67" fmla="*/ 144 h 159"/>
                    <a:gd name="T68" fmla="*/ 143 w 196"/>
                    <a:gd name="T69" fmla="*/ 140 h 159"/>
                    <a:gd name="T70" fmla="*/ 152 w 196"/>
                    <a:gd name="T71" fmla="*/ 136 h 159"/>
                    <a:gd name="T72" fmla="*/ 162 w 196"/>
                    <a:gd name="T73" fmla="*/ 135 h 159"/>
                    <a:gd name="T74" fmla="*/ 170 w 196"/>
                    <a:gd name="T75" fmla="*/ 131 h 159"/>
                    <a:gd name="T76" fmla="*/ 175 w 196"/>
                    <a:gd name="T77" fmla="*/ 129 h 159"/>
                    <a:gd name="T78" fmla="*/ 179 w 196"/>
                    <a:gd name="T79" fmla="*/ 127 h 159"/>
                    <a:gd name="T80" fmla="*/ 181 w 196"/>
                    <a:gd name="T81" fmla="*/ 127 h 159"/>
                    <a:gd name="T82" fmla="*/ 196 w 196"/>
                    <a:gd name="T83" fmla="*/ 0 h 159"/>
                    <a:gd name="T84" fmla="*/ 0 w 196"/>
                    <a:gd name="T85" fmla="*/ 3 h 159"/>
                    <a:gd name="T86" fmla="*/ 0 w 196"/>
                    <a:gd name="T87" fmla="*/ 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6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22 h 234"/>
                    <a:gd name="T2" fmla="*/ 0 w 501"/>
                    <a:gd name="T3" fmla="*/ 118 h 234"/>
                    <a:gd name="T4" fmla="*/ 3 w 501"/>
                    <a:gd name="T5" fmla="*/ 112 h 234"/>
                    <a:gd name="T6" fmla="*/ 7 w 501"/>
                    <a:gd name="T7" fmla="*/ 106 h 234"/>
                    <a:gd name="T8" fmla="*/ 13 w 501"/>
                    <a:gd name="T9" fmla="*/ 102 h 234"/>
                    <a:gd name="T10" fmla="*/ 17 w 501"/>
                    <a:gd name="T11" fmla="*/ 99 h 234"/>
                    <a:gd name="T12" fmla="*/ 20 w 501"/>
                    <a:gd name="T13" fmla="*/ 97 h 234"/>
                    <a:gd name="T14" fmla="*/ 26 w 501"/>
                    <a:gd name="T15" fmla="*/ 93 h 234"/>
                    <a:gd name="T16" fmla="*/ 32 w 501"/>
                    <a:gd name="T17" fmla="*/ 89 h 234"/>
                    <a:gd name="T18" fmla="*/ 38 w 501"/>
                    <a:gd name="T19" fmla="*/ 85 h 234"/>
                    <a:gd name="T20" fmla="*/ 43 w 501"/>
                    <a:gd name="T21" fmla="*/ 82 h 234"/>
                    <a:gd name="T22" fmla="*/ 51 w 501"/>
                    <a:gd name="T23" fmla="*/ 80 h 234"/>
                    <a:gd name="T24" fmla="*/ 58 w 501"/>
                    <a:gd name="T25" fmla="*/ 76 h 234"/>
                    <a:gd name="T26" fmla="*/ 66 w 501"/>
                    <a:gd name="T27" fmla="*/ 72 h 234"/>
                    <a:gd name="T28" fmla="*/ 74 w 501"/>
                    <a:gd name="T29" fmla="*/ 68 h 234"/>
                    <a:gd name="T30" fmla="*/ 79 w 501"/>
                    <a:gd name="T31" fmla="*/ 66 h 234"/>
                    <a:gd name="T32" fmla="*/ 89 w 501"/>
                    <a:gd name="T33" fmla="*/ 63 h 234"/>
                    <a:gd name="T34" fmla="*/ 95 w 501"/>
                    <a:gd name="T35" fmla="*/ 59 h 234"/>
                    <a:gd name="T36" fmla="*/ 100 w 501"/>
                    <a:gd name="T37" fmla="*/ 57 h 234"/>
                    <a:gd name="T38" fmla="*/ 106 w 501"/>
                    <a:gd name="T39" fmla="*/ 53 h 234"/>
                    <a:gd name="T40" fmla="*/ 112 w 501"/>
                    <a:gd name="T41" fmla="*/ 51 h 234"/>
                    <a:gd name="T42" fmla="*/ 119 w 501"/>
                    <a:gd name="T43" fmla="*/ 49 h 234"/>
                    <a:gd name="T44" fmla="*/ 123 w 501"/>
                    <a:gd name="T45" fmla="*/ 49 h 234"/>
                    <a:gd name="T46" fmla="*/ 165 w 501"/>
                    <a:gd name="T47" fmla="*/ 53 h 234"/>
                    <a:gd name="T48" fmla="*/ 231 w 501"/>
                    <a:gd name="T49" fmla="*/ 0 h 234"/>
                    <a:gd name="T50" fmla="*/ 444 w 501"/>
                    <a:gd name="T51" fmla="*/ 0 h 234"/>
                    <a:gd name="T52" fmla="*/ 448 w 501"/>
                    <a:gd name="T53" fmla="*/ 4 h 234"/>
                    <a:gd name="T54" fmla="*/ 454 w 501"/>
                    <a:gd name="T55" fmla="*/ 9 h 234"/>
                    <a:gd name="T56" fmla="*/ 461 w 501"/>
                    <a:gd name="T57" fmla="*/ 17 h 234"/>
                    <a:gd name="T58" fmla="*/ 467 w 501"/>
                    <a:gd name="T59" fmla="*/ 25 h 234"/>
                    <a:gd name="T60" fmla="*/ 477 w 501"/>
                    <a:gd name="T61" fmla="*/ 34 h 234"/>
                    <a:gd name="T62" fmla="*/ 482 w 501"/>
                    <a:gd name="T63" fmla="*/ 44 h 234"/>
                    <a:gd name="T64" fmla="*/ 490 w 501"/>
                    <a:gd name="T65" fmla="*/ 53 h 234"/>
                    <a:gd name="T66" fmla="*/ 494 w 501"/>
                    <a:gd name="T67" fmla="*/ 61 h 234"/>
                    <a:gd name="T68" fmla="*/ 496 w 501"/>
                    <a:gd name="T69" fmla="*/ 68 h 234"/>
                    <a:gd name="T70" fmla="*/ 499 w 501"/>
                    <a:gd name="T71" fmla="*/ 76 h 234"/>
                    <a:gd name="T72" fmla="*/ 501 w 501"/>
                    <a:gd name="T73" fmla="*/ 82 h 234"/>
                    <a:gd name="T74" fmla="*/ 501 w 501"/>
                    <a:gd name="T75" fmla="*/ 91 h 234"/>
                    <a:gd name="T76" fmla="*/ 501 w 501"/>
                    <a:gd name="T77" fmla="*/ 95 h 234"/>
                    <a:gd name="T78" fmla="*/ 471 w 501"/>
                    <a:gd name="T79" fmla="*/ 194 h 234"/>
                    <a:gd name="T80" fmla="*/ 393 w 501"/>
                    <a:gd name="T81" fmla="*/ 226 h 234"/>
                    <a:gd name="T82" fmla="*/ 336 w 501"/>
                    <a:gd name="T83" fmla="*/ 234 h 234"/>
                    <a:gd name="T84" fmla="*/ 0 w 501"/>
                    <a:gd name="T85" fmla="*/ 122 h 234"/>
                    <a:gd name="T86" fmla="*/ 0 w 501"/>
                    <a:gd name="T87" fmla="*/ 12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7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283 w 467"/>
                    <a:gd name="T1" fmla="*/ 0 h 236"/>
                    <a:gd name="T2" fmla="*/ 291 w 467"/>
                    <a:gd name="T3" fmla="*/ 7 h 236"/>
                    <a:gd name="T4" fmla="*/ 300 w 467"/>
                    <a:gd name="T5" fmla="*/ 17 h 236"/>
                    <a:gd name="T6" fmla="*/ 310 w 467"/>
                    <a:gd name="T7" fmla="*/ 25 h 236"/>
                    <a:gd name="T8" fmla="*/ 321 w 467"/>
                    <a:gd name="T9" fmla="*/ 34 h 236"/>
                    <a:gd name="T10" fmla="*/ 336 w 467"/>
                    <a:gd name="T11" fmla="*/ 44 h 236"/>
                    <a:gd name="T12" fmla="*/ 353 w 467"/>
                    <a:gd name="T13" fmla="*/ 51 h 236"/>
                    <a:gd name="T14" fmla="*/ 372 w 467"/>
                    <a:gd name="T15" fmla="*/ 59 h 236"/>
                    <a:gd name="T16" fmla="*/ 393 w 467"/>
                    <a:gd name="T17" fmla="*/ 66 h 236"/>
                    <a:gd name="T18" fmla="*/ 412 w 467"/>
                    <a:gd name="T19" fmla="*/ 72 h 236"/>
                    <a:gd name="T20" fmla="*/ 431 w 467"/>
                    <a:gd name="T21" fmla="*/ 78 h 236"/>
                    <a:gd name="T22" fmla="*/ 446 w 467"/>
                    <a:gd name="T23" fmla="*/ 82 h 236"/>
                    <a:gd name="T24" fmla="*/ 464 w 467"/>
                    <a:gd name="T25" fmla="*/ 87 h 236"/>
                    <a:gd name="T26" fmla="*/ 350 w 467"/>
                    <a:gd name="T27" fmla="*/ 108 h 236"/>
                    <a:gd name="T28" fmla="*/ 372 w 467"/>
                    <a:gd name="T29" fmla="*/ 234 h 236"/>
                    <a:gd name="T30" fmla="*/ 367 w 467"/>
                    <a:gd name="T31" fmla="*/ 234 h 236"/>
                    <a:gd name="T32" fmla="*/ 357 w 467"/>
                    <a:gd name="T33" fmla="*/ 234 h 236"/>
                    <a:gd name="T34" fmla="*/ 340 w 467"/>
                    <a:gd name="T35" fmla="*/ 234 h 236"/>
                    <a:gd name="T36" fmla="*/ 319 w 467"/>
                    <a:gd name="T37" fmla="*/ 236 h 236"/>
                    <a:gd name="T38" fmla="*/ 306 w 467"/>
                    <a:gd name="T39" fmla="*/ 234 h 236"/>
                    <a:gd name="T40" fmla="*/ 293 w 467"/>
                    <a:gd name="T41" fmla="*/ 234 h 236"/>
                    <a:gd name="T42" fmla="*/ 279 w 467"/>
                    <a:gd name="T43" fmla="*/ 232 h 236"/>
                    <a:gd name="T44" fmla="*/ 264 w 467"/>
                    <a:gd name="T45" fmla="*/ 230 h 236"/>
                    <a:gd name="T46" fmla="*/ 249 w 467"/>
                    <a:gd name="T47" fmla="*/ 228 h 236"/>
                    <a:gd name="T48" fmla="*/ 234 w 467"/>
                    <a:gd name="T49" fmla="*/ 224 h 236"/>
                    <a:gd name="T50" fmla="*/ 217 w 467"/>
                    <a:gd name="T51" fmla="*/ 220 h 236"/>
                    <a:gd name="T52" fmla="*/ 199 w 467"/>
                    <a:gd name="T53" fmla="*/ 217 h 236"/>
                    <a:gd name="T54" fmla="*/ 180 w 467"/>
                    <a:gd name="T55" fmla="*/ 211 h 236"/>
                    <a:gd name="T56" fmla="*/ 163 w 467"/>
                    <a:gd name="T57" fmla="*/ 205 h 236"/>
                    <a:gd name="T58" fmla="*/ 144 w 467"/>
                    <a:gd name="T59" fmla="*/ 198 h 236"/>
                    <a:gd name="T60" fmla="*/ 127 w 467"/>
                    <a:gd name="T61" fmla="*/ 192 h 236"/>
                    <a:gd name="T62" fmla="*/ 110 w 467"/>
                    <a:gd name="T63" fmla="*/ 184 h 236"/>
                    <a:gd name="T64" fmla="*/ 93 w 467"/>
                    <a:gd name="T65" fmla="*/ 179 h 236"/>
                    <a:gd name="T66" fmla="*/ 76 w 467"/>
                    <a:gd name="T67" fmla="*/ 171 h 236"/>
                    <a:gd name="T68" fmla="*/ 63 w 467"/>
                    <a:gd name="T69" fmla="*/ 165 h 236"/>
                    <a:gd name="T70" fmla="*/ 47 w 467"/>
                    <a:gd name="T71" fmla="*/ 158 h 236"/>
                    <a:gd name="T72" fmla="*/ 36 w 467"/>
                    <a:gd name="T73" fmla="*/ 152 h 236"/>
                    <a:gd name="T74" fmla="*/ 17 w 467"/>
                    <a:gd name="T75" fmla="*/ 142 h 236"/>
                    <a:gd name="T76" fmla="*/ 4 w 467"/>
                    <a:gd name="T77" fmla="*/ 135 h 236"/>
                    <a:gd name="T78" fmla="*/ 47 w 467"/>
                    <a:gd name="T79" fmla="*/ 95 h 236"/>
                    <a:gd name="T80" fmla="*/ 154 w 467"/>
                    <a:gd name="T81" fmla="*/ 142 h 236"/>
                    <a:gd name="T82" fmla="*/ 203 w 467"/>
                    <a:gd name="T83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8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97 h 135"/>
                    <a:gd name="T2" fmla="*/ 0 w 202"/>
                    <a:gd name="T3" fmla="*/ 96 h 135"/>
                    <a:gd name="T4" fmla="*/ 6 w 202"/>
                    <a:gd name="T5" fmla="*/ 92 h 135"/>
                    <a:gd name="T6" fmla="*/ 13 w 202"/>
                    <a:gd name="T7" fmla="*/ 84 h 135"/>
                    <a:gd name="T8" fmla="*/ 23 w 202"/>
                    <a:gd name="T9" fmla="*/ 75 h 135"/>
                    <a:gd name="T10" fmla="*/ 27 w 202"/>
                    <a:gd name="T11" fmla="*/ 69 h 135"/>
                    <a:gd name="T12" fmla="*/ 34 w 202"/>
                    <a:gd name="T13" fmla="*/ 65 h 135"/>
                    <a:gd name="T14" fmla="*/ 40 w 202"/>
                    <a:gd name="T15" fmla="*/ 59 h 135"/>
                    <a:gd name="T16" fmla="*/ 48 w 202"/>
                    <a:gd name="T17" fmla="*/ 54 h 135"/>
                    <a:gd name="T18" fmla="*/ 53 w 202"/>
                    <a:gd name="T19" fmla="*/ 48 h 135"/>
                    <a:gd name="T20" fmla="*/ 61 w 202"/>
                    <a:gd name="T21" fmla="*/ 42 h 135"/>
                    <a:gd name="T22" fmla="*/ 69 w 202"/>
                    <a:gd name="T23" fmla="*/ 38 h 135"/>
                    <a:gd name="T24" fmla="*/ 78 w 202"/>
                    <a:gd name="T25" fmla="*/ 35 h 135"/>
                    <a:gd name="T26" fmla="*/ 84 w 202"/>
                    <a:gd name="T27" fmla="*/ 29 h 135"/>
                    <a:gd name="T28" fmla="*/ 91 w 202"/>
                    <a:gd name="T29" fmla="*/ 25 h 135"/>
                    <a:gd name="T30" fmla="*/ 99 w 202"/>
                    <a:gd name="T31" fmla="*/ 21 h 135"/>
                    <a:gd name="T32" fmla="*/ 107 w 202"/>
                    <a:gd name="T33" fmla="*/ 19 h 135"/>
                    <a:gd name="T34" fmla="*/ 114 w 202"/>
                    <a:gd name="T35" fmla="*/ 16 h 135"/>
                    <a:gd name="T36" fmla="*/ 120 w 202"/>
                    <a:gd name="T37" fmla="*/ 12 h 135"/>
                    <a:gd name="T38" fmla="*/ 126 w 202"/>
                    <a:gd name="T39" fmla="*/ 10 h 135"/>
                    <a:gd name="T40" fmla="*/ 133 w 202"/>
                    <a:gd name="T41" fmla="*/ 8 h 135"/>
                    <a:gd name="T42" fmla="*/ 143 w 202"/>
                    <a:gd name="T43" fmla="*/ 4 h 135"/>
                    <a:gd name="T44" fmla="*/ 152 w 202"/>
                    <a:gd name="T45" fmla="*/ 2 h 135"/>
                    <a:gd name="T46" fmla="*/ 158 w 202"/>
                    <a:gd name="T47" fmla="*/ 0 h 135"/>
                    <a:gd name="T48" fmla="*/ 160 w 202"/>
                    <a:gd name="T49" fmla="*/ 0 h 135"/>
                    <a:gd name="T50" fmla="*/ 202 w 202"/>
                    <a:gd name="T51" fmla="*/ 65 h 135"/>
                    <a:gd name="T52" fmla="*/ 105 w 202"/>
                    <a:gd name="T53" fmla="*/ 84 h 135"/>
                    <a:gd name="T54" fmla="*/ 0 w 202"/>
                    <a:gd name="T55" fmla="*/ 135 h 135"/>
                    <a:gd name="T56" fmla="*/ 0 w 202"/>
                    <a:gd name="T57" fmla="*/ 97 h 135"/>
                    <a:gd name="T58" fmla="*/ 0 w 202"/>
                    <a:gd name="T59" fmla="*/ 97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79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137 h 137"/>
                    <a:gd name="T2" fmla="*/ 0 w 214"/>
                    <a:gd name="T3" fmla="*/ 135 h 137"/>
                    <a:gd name="T4" fmla="*/ 2 w 214"/>
                    <a:gd name="T5" fmla="*/ 131 h 137"/>
                    <a:gd name="T6" fmla="*/ 7 w 214"/>
                    <a:gd name="T7" fmla="*/ 124 h 137"/>
                    <a:gd name="T8" fmla="*/ 13 w 214"/>
                    <a:gd name="T9" fmla="*/ 116 h 137"/>
                    <a:gd name="T10" fmla="*/ 17 w 214"/>
                    <a:gd name="T11" fmla="*/ 110 h 137"/>
                    <a:gd name="T12" fmla="*/ 22 w 214"/>
                    <a:gd name="T13" fmla="*/ 105 h 137"/>
                    <a:gd name="T14" fmla="*/ 28 w 214"/>
                    <a:gd name="T15" fmla="*/ 99 h 137"/>
                    <a:gd name="T16" fmla="*/ 34 w 214"/>
                    <a:gd name="T17" fmla="*/ 93 h 137"/>
                    <a:gd name="T18" fmla="*/ 40 w 214"/>
                    <a:gd name="T19" fmla="*/ 88 h 137"/>
                    <a:gd name="T20" fmla="*/ 47 w 214"/>
                    <a:gd name="T21" fmla="*/ 82 h 137"/>
                    <a:gd name="T22" fmla="*/ 57 w 214"/>
                    <a:gd name="T23" fmla="*/ 76 h 137"/>
                    <a:gd name="T24" fmla="*/ 66 w 214"/>
                    <a:gd name="T25" fmla="*/ 71 h 137"/>
                    <a:gd name="T26" fmla="*/ 74 w 214"/>
                    <a:gd name="T27" fmla="*/ 63 h 137"/>
                    <a:gd name="T28" fmla="*/ 83 w 214"/>
                    <a:gd name="T29" fmla="*/ 57 h 137"/>
                    <a:gd name="T30" fmla="*/ 95 w 214"/>
                    <a:gd name="T31" fmla="*/ 50 h 137"/>
                    <a:gd name="T32" fmla="*/ 106 w 214"/>
                    <a:gd name="T33" fmla="*/ 44 h 137"/>
                    <a:gd name="T34" fmla="*/ 117 w 214"/>
                    <a:gd name="T35" fmla="*/ 38 h 137"/>
                    <a:gd name="T36" fmla="*/ 127 w 214"/>
                    <a:gd name="T37" fmla="*/ 32 h 137"/>
                    <a:gd name="T38" fmla="*/ 138 w 214"/>
                    <a:gd name="T39" fmla="*/ 27 h 137"/>
                    <a:gd name="T40" fmla="*/ 150 w 214"/>
                    <a:gd name="T41" fmla="*/ 23 h 137"/>
                    <a:gd name="T42" fmla="*/ 159 w 214"/>
                    <a:gd name="T43" fmla="*/ 17 h 137"/>
                    <a:gd name="T44" fmla="*/ 169 w 214"/>
                    <a:gd name="T45" fmla="*/ 13 h 137"/>
                    <a:gd name="T46" fmla="*/ 176 w 214"/>
                    <a:gd name="T47" fmla="*/ 10 h 137"/>
                    <a:gd name="T48" fmla="*/ 184 w 214"/>
                    <a:gd name="T49" fmla="*/ 6 h 137"/>
                    <a:gd name="T50" fmla="*/ 190 w 214"/>
                    <a:gd name="T51" fmla="*/ 4 h 137"/>
                    <a:gd name="T52" fmla="*/ 195 w 214"/>
                    <a:gd name="T53" fmla="*/ 2 h 137"/>
                    <a:gd name="T54" fmla="*/ 197 w 214"/>
                    <a:gd name="T55" fmla="*/ 0 h 137"/>
                    <a:gd name="T56" fmla="*/ 199 w 214"/>
                    <a:gd name="T57" fmla="*/ 0 h 137"/>
                    <a:gd name="T58" fmla="*/ 214 w 214"/>
                    <a:gd name="T59" fmla="*/ 38 h 137"/>
                    <a:gd name="T60" fmla="*/ 76 w 214"/>
                    <a:gd name="T61" fmla="*/ 105 h 137"/>
                    <a:gd name="T62" fmla="*/ 0 w 214"/>
                    <a:gd name="T63" fmla="*/ 137 h 137"/>
                    <a:gd name="T64" fmla="*/ 0 w 214"/>
                    <a:gd name="T65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0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97 w 350"/>
                    <a:gd name="T1" fmla="*/ 21 h 183"/>
                    <a:gd name="T2" fmla="*/ 186 w 350"/>
                    <a:gd name="T3" fmla="*/ 69 h 183"/>
                    <a:gd name="T4" fmla="*/ 129 w 350"/>
                    <a:gd name="T5" fmla="*/ 90 h 183"/>
                    <a:gd name="T6" fmla="*/ 21 w 350"/>
                    <a:gd name="T7" fmla="*/ 46 h 183"/>
                    <a:gd name="T8" fmla="*/ 0 w 350"/>
                    <a:gd name="T9" fmla="*/ 69 h 183"/>
                    <a:gd name="T10" fmla="*/ 110 w 350"/>
                    <a:gd name="T11" fmla="*/ 166 h 183"/>
                    <a:gd name="T12" fmla="*/ 264 w 350"/>
                    <a:gd name="T13" fmla="*/ 148 h 183"/>
                    <a:gd name="T14" fmla="*/ 329 w 350"/>
                    <a:gd name="T15" fmla="*/ 183 h 183"/>
                    <a:gd name="T16" fmla="*/ 350 w 350"/>
                    <a:gd name="T17" fmla="*/ 101 h 183"/>
                    <a:gd name="T18" fmla="*/ 314 w 350"/>
                    <a:gd name="T19" fmla="*/ 63 h 183"/>
                    <a:gd name="T20" fmla="*/ 310 w 350"/>
                    <a:gd name="T21" fmla="*/ 59 h 183"/>
                    <a:gd name="T22" fmla="*/ 304 w 350"/>
                    <a:gd name="T23" fmla="*/ 55 h 183"/>
                    <a:gd name="T24" fmla="*/ 295 w 350"/>
                    <a:gd name="T25" fmla="*/ 46 h 183"/>
                    <a:gd name="T26" fmla="*/ 285 w 350"/>
                    <a:gd name="T27" fmla="*/ 38 h 183"/>
                    <a:gd name="T28" fmla="*/ 279 w 350"/>
                    <a:gd name="T29" fmla="*/ 32 h 183"/>
                    <a:gd name="T30" fmla="*/ 274 w 350"/>
                    <a:gd name="T31" fmla="*/ 29 h 183"/>
                    <a:gd name="T32" fmla="*/ 266 w 350"/>
                    <a:gd name="T33" fmla="*/ 23 h 183"/>
                    <a:gd name="T34" fmla="*/ 260 w 350"/>
                    <a:gd name="T35" fmla="*/ 19 h 183"/>
                    <a:gd name="T36" fmla="*/ 249 w 350"/>
                    <a:gd name="T37" fmla="*/ 12 h 183"/>
                    <a:gd name="T38" fmla="*/ 240 w 350"/>
                    <a:gd name="T39" fmla="*/ 6 h 183"/>
                    <a:gd name="T40" fmla="*/ 230 w 350"/>
                    <a:gd name="T41" fmla="*/ 2 h 183"/>
                    <a:gd name="T42" fmla="*/ 221 w 350"/>
                    <a:gd name="T43" fmla="*/ 0 h 183"/>
                    <a:gd name="T44" fmla="*/ 215 w 350"/>
                    <a:gd name="T45" fmla="*/ 0 h 183"/>
                    <a:gd name="T46" fmla="*/ 207 w 350"/>
                    <a:gd name="T47" fmla="*/ 2 h 183"/>
                    <a:gd name="T48" fmla="*/ 202 w 350"/>
                    <a:gd name="T49" fmla="*/ 4 h 183"/>
                    <a:gd name="T50" fmla="*/ 196 w 350"/>
                    <a:gd name="T51" fmla="*/ 8 h 183"/>
                    <a:gd name="T52" fmla="*/ 186 w 350"/>
                    <a:gd name="T53" fmla="*/ 10 h 183"/>
                    <a:gd name="T54" fmla="*/ 179 w 350"/>
                    <a:gd name="T55" fmla="*/ 12 h 183"/>
                    <a:gd name="T56" fmla="*/ 173 w 350"/>
                    <a:gd name="T57" fmla="*/ 12 h 183"/>
                    <a:gd name="T58" fmla="*/ 167 w 350"/>
                    <a:gd name="T59" fmla="*/ 12 h 183"/>
                    <a:gd name="T60" fmla="*/ 163 w 350"/>
                    <a:gd name="T61" fmla="*/ 10 h 183"/>
                    <a:gd name="T62" fmla="*/ 158 w 350"/>
                    <a:gd name="T63" fmla="*/ 10 h 183"/>
                    <a:gd name="T64" fmla="*/ 150 w 350"/>
                    <a:gd name="T65" fmla="*/ 8 h 183"/>
                    <a:gd name="T66" fmla="*/ 144 w 350"/>
                    <a:gd name="T67" fmla="*/ 8 h 183"/>
                    <a:gd name="T68" fmla="*/ 139 w 350"/>
                    <a:gd name="T69" fmla="*/ 6 h 183"/>
                    <a:gd name="T70" fmla="*/ 133 w 350"/>
                    <a:gd name="T71" fmla="*/ 6 h 183"/>
                    <a:gd name="T72" fmla="*/ 124 w 350"/>
                    <a:gd name="T73" fmla="*/ 2 h 183"/>
                    <a:gd name="T74" fmla="*/ 114 w 350"/>
                    <a:gd name="T75" fmla="*/ 0 h 183"/>
                    <a:gd name="T76" fmla="*/ 110 w 350"/>
                    <a:gd name="T77" fmla="*/ 0 h 183"/>
                    <a:gd name="T78" fmla="*/ 108 w 350"/>
                    <a:gd name="T79" fmla="*/ 0 h 183"/>
                    <a:gd name="T80" fmla="*/ 97 w 350"/>
                    <a:gd name="T81" fmla="*/ 21 h 183"/>
                    <a:gd name="T82" fmla="*/ 97 w 350"/>
                    <a:gd name="T83" fmla="*/ 2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1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41 w 141"/>
                    <a:gd name="T1" fmla="*/ 69 h 69"/>
                    <a:gd name="T2" fmla="*/ 137 w 141"/>
                    <a:gd name="T3" fmla="*/ 65 h 69"/>
                    <a:gd name="T4" fmla="*/ 128 w 141"/>
                    <a:gd name="T5" fmla="*/ 55 h 69"/>
                    <a:gd name="T6" fmla="*/ 122 w 141"/>
                    <a:gd name="T7" fmla="*/ 48 h 69"/>
                    <a:gd name="T8" fmla="*/ 116 w 141"/>
                    <a:gd name="T9" fmla="*/ 42 h 69"/>
                    <a:gd name="T10" fmla="*/ 107 w 141"/>
                    <a:gd name="T11" fmla="*/ 36 h 69"/>
                    <a:gd name="T12" fmla="*/ 97 w 141"/>
                    <a:gd name="T13" fmla="*/ 29 h 69"/>
                    <a:gd name="T14" fmla="*/ 91 w 141"/>
                    <a:gd name="T15" fmla="*/ 25 h 69"/>
                    <a:gd name="T16" fmla="*/ 86 w 141"/>
                    <a:gd name="T17" fmla="*/ 21 h 69"/>
                    <a:gd name="T18" fmla="*/ 78 w 141"/>
                    <a:gd name="T19" fmla="*/ 19 h 69"/>
                    <a:gd name="T20" fmla="*/ 72 w 141"/>
                    <a:gd name="T21" fmla="*/ 17 h 69"/>
                    <a:gd name="T22" fmla="*/ 65 w 141"/>
                    <a:gd name="T23" fmla="*/ 13 h 69"/>
                    <a:gd name="T24" fmla="*/ 59 w 141"/>
                    <a:gd name="T25" fmla="*/ 10 h 69"/>
                    <a:gd name="T26" fmla="*/ 53 w 141"/>
                    <a:gd name="T27" fmla="*/ 8 h 69"/>
                    <a:gd name="T28" fmla="*/ 48 w 141"/>
                    <a:gd name="T29" fmla="*/ 8 h 69"/>
                    <a:gd name="T30" fmla="*/ 42 w 141"/>
                    <a:gd name="T31" fmla="*/ 4 h 69"/>
                    <a:gd name="T32" fmla="*/ 36 w 141"/>
                    <a:gd name="T33" fmla="*/ 2 h 69"/>
                    <a:gd name="T34" fmla="*/ 31 w 141"/>
                    <a:gd name="T35" fmla="*/ 0 h 69"/>
                    <a:gd name="T36" fmla="*/ 27 w 141"/>
                    <a:gd name="T37" fmla="*/ 0 h 69"/>
                    <a:gd name="T38" fmla="*/ 23 w 141"/>
                    <a:gd name="T39" fmla="*/ 0 h 69"/>
                    <a:gd name="T40" fmla="*/ 21 w 141"/>
                    <a:gd name="T41" fmla="*/ 0 h 69"/>
                    <a:gd name="T42" fmla="*/ 0 w 141"/>
                    <a:gd name="T43" fmla="*/ 23 h 69"/>
                    <a:gd name="T44" fmla="*/ 48 w 141"/>
                    <a:gd name="T45" fmla="*/ 53 h 69"/>
                    <a:gd name="T46" fmla="*/ 141 w 141"/>
                    <a:gd name="T47" fmla="*/ 69 h 69"/>
                    <a:gd name="T48" fmla="*/ 141 w 141"/>
                    <a:gd name="T4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2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76 w 76"/>
                    <a:gd name="T1" fmla="*/ 12 h 29"/>
                    <a:gd name="T2" fmla="*/ 19 w 76"/>
                    <a:gd name="T3" fmla="*/ 0 h 29"/>
                    <a:gd name="T4" fmla="*/ 0 w 76"/>
                    <a:gd name="T5" fmla="*/ 12 h 29"/>
                    <a:gd name="T6" fmla="*/ 30 w 76"/>
                    <a:gd name="T7" fmla="*/ 29 h 29"/>
                    <a:gd name="T8" fmla="*/ 76 w 76"/>
                    <a:gd name="T9" fmla="*/ 12 h 29"/>
                    <a:gd name="T10" fmla="*/ 76 w 76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3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50 w 245"/>
                    <a:gd name="T1" fmla="*/ 0 h 279"/>
                    <a:gd name="T2" fmla="*/ 245 w 245"/>
                    <a:gd name="T3" fmla="*/ 181 h 279"/>
                    <a:gd name="T4" fmla="*/ 74 w 245"/>
                    <a:gd name="T5" fmla="*/ 279 h 279"/>
                    <a:gd name="T6" fmla="*/ 0 w 245"/>
                    <a:gd name="T7" fmla="*/ 57 h 279"/>
                    <a:gd name="T8" fmla="*/ 150 w 245"/>
                    <a:gd name="T9" fmla="*/ 0 h 279"/>
                    <a:gd name="T10" fmla="*/ 150 w 245"/>
                    <a:gd name="T1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4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266 h 409"/>
                    <a:gd name="T2" fmla="*/ 0 w 488"/>
                    <a:gd name="T3" fmla="*/ 262 h 409"/>
                    <a:gd name="T4" fmla="*/ 2 w 488"/>
                    <a:gd name="T5" fmla="*/ 247 h 409"/>
                    <a:gd name="T6" fmla="*/ 2 w 488"/>
                    <a:gd name="T7" fmla="*/ 238 h 409"/>
                    <a:gd name="T8" fmla="*/ 5 w 488"/>
                    <a:gd name="T9" fmla="*/ 226 h 409"/>
                    <a:gd name="T10" fmla="*/ 7 w 488"/>
                    <a:gd name="T11" fmla="*/ 213 h 409"/>
                    <a:gd name="T12" fmla="*/ 11 w 488"/>
                    <a:gd name="T13" fmla="*/ 200 h 409"/>
                    <a:gd name="T14" fmla="*/ 15 w 488"/>
                    <a:gd name="T15" fmla="*/ 184 h 409"/>
                    <a:gd name="T16" fmla="*/ 22 w 488"/>
                    <a:gd name="T17" fmla="*/ 169 h 409"/>
                    <a:gd name="T18" fmla="*/ 28 w 488"/>
                    <a:gd name="T19" fmla="*/ 152 h 409"/>
                    <a:gd name="T20" fmla="*/ 36 w 488"/>
                    <a:gd name="T21" fmla="*/ 137 h 409"/>
                    <a:gd name="T22" fmla="*/ 45 w 488"/>
                    <a:gd name="T23" fmla="*/ 120 h 409"/>
                    <a:gd name="T24" fmla="*/ 57 w 488"/>
                    <a:gd name="T25" fmla="*/ 103 h 409"/>
                    <a:gd name="T26" fmla="*/ 70 w 488"/>
                    <a:gd name="T27" fmla="*/ 87 h 409"/>
                    <a:gd name="T28" fmla="*/ 83 w 488"/>
                    <a:gd name="T29" fmla="*/ 74 h 409"/>
                    <a:gd name="T30" fmla="*/ 98 w 488"/>
                    <a:gd name="T31" fmla="*/ 59 h 409"/>
                    <a:gd name="T32" fmla="*/ 117 w 488"/>
                    <a:gd name="T33" fmla="*/ 46 h 409"/>
                    <a:gd name="T34" fmla="*/ 135 w 488"/>
                    <a:gd name="T35" fmla="*/ 34 h 409"/>
                    <a:gd name="T36" fmla="*/ 155 w 488"/>
                    <a:gd name="T37" fmla="*/ 25 h 409"/>
                    <a:gd name="T38" fmla="*/ 174 w 488"/>
                    <a:gd name="T39" fmla="*/ 17 h 409"/>
                    <a:gd name="T40" fmla="*/ 195 w 488"/>
                    <a:gd name="T41" fmla="*/ 9 h 409"/>
                    <a:gd name="T42" fmla="*/ 218 w 488"/>
                    <a:gd name="T43" fmla="*/ 4 h 409"/>
                    <a:gd name="T44" fmla="*/ 241 w 488"/>
                    <a:gd name="T45" fmla="*/ 2 h 409"/>
                    <a:gd name="T46" fmla="*/ 262 w 488"/>
                    <a:gd name="T47" fmla="*/ 0 h 409"/>
                    <a:gd name="T48" fmla="*/ 283 w 488"/>
                    <a:gd name="T49" fmla="*/ 0 h 409"/>
                    <a:gd name="T50" fmla="*/ 306 w 488"/>
                    <a:gd name="T51" fmla="*/ 2 h 409"/>
                    <a:gd name="T52" fmla="*/ 327 w 488"/>
                    <a:gd name="T53" fmla="*/ 8 h 409"/>
                    <a:gd name="T54" fmla="*/ 347 w 488"/>
                    <a:gd name="T55" fmla="*/ 13 h 409"/>
                    <a:gd name="T56" fmla="*/ 368 w 488"/>
                    <a:gd name="T57" fmla="*/ 23 h 409"/>
                    <a:gd name="T58" fmla="*/ 387 w 488"/>
                    <a:gd name="T59" fmla="*/ 32 h 409"/>
                    <a:gd name="T60" fmla="*/ 406 w 488"/>
                    <a:gd name="T61" fmla="*/ 47 h 409"/>
                    <a:gd name="T62" fmla="*/ 422 w 488"/>
                    <a:gd name="T63" fmla="*/ 61 h 409"/>
                    <a:gd name="T64" fmla="*/ 435 w 488"/>
                    <a:gd name="T65" fmla="*/ 78 h 409"/>
                    <a:gd name="T66" fmla="*/ 446 w 488"/>
                    <a:gd name="T67" fmla="*/ 95 h 409"/>
                    <a:gd name="T68" fmla="*/ 458 w 488"/>
                    <a:gd name="T69" fmla="*/ 114 h 409"/>
                    <a:gd name="T70" fmla="*/ 465 w 488"/>
                    <a:gd name="T71" fmla="*/ 135 h 409"/>
                    <a:gd name="T72" fmla="*/ 473 w 488"/>
                    <a:gd name="T73" fmla="*/ 156 h 409"/>
                    <a:gd name="T74" fmla="*/ 479 w 488"/>
                    <a:gd name="T75" fmla="*/ 177 h 409"/>
                    <a:gd name="T76" fmla="*/ 482 w 488"/>
                    <a:gd name="T77" fmla="*/ 200 h 409"/>
                    <a:gd name="T78" fmla="*/ 484 w 488"/>
                    <a:gd name="T79" fmla="*/ 219 h 409"/>
                    <a:gd name="T80" fmla="*/ 486 w 488"/>
                    <a:gd name="T81" fmla="*/ 239 h 409"/>
                    <a:gd name="T82" fmla="*/ 486 w 488"/>
                    <a:gd name="T83" fmla="*/ 260 h 409"/>
                    <a:gd name="T84" fmla="*/ 488 w 488"/>
                    <a:gd name="T85" fmla="*/ 279 h 409"/>
                    <a:gd name="T86" fmla="*/ 486 w 488"/>
                    <a:gd name="T87" fmla="*/ 297 h 409"/>
                    <a:gd name="T88" fmla="*/ 486 w 488"/>
                    <a:gd name="T89" fmla="*/ 314 h 409"/>
                    <a:gd name="T90" fmla="*/ 484 w 488"/>
                    <a:gd name="T91" fmla="*/ 327 h 409"/>
                    <a:gd name="T92" fmla="*/ 482 w 488"/>
                    <a:gd name="T93" fmla="*/ 342 h 409"/>
                    <a:gd name="T94" fmla="*/ 480 w 488"/>
                    <a:gd name="T95" fmla="*/ 359 h 409"/>
                    <a:gd name="T96" fmla="*/ 477 w 488"/>
                    <a:gd name="T97" fmla="*/ 371 h 409"/>
                    <a:gd name="T98" fmla="*/ 473 w 488"/>
                    <a:gd name="T99" fmla="*/ 382 h 409"/>
                    <a:gd name="T100" fmla="*/ 471 w 488"/>
                    <a:gd name="T101" fmla="*/ 382 h 409"/>
                    <a:gd name="T102" fmla="*/ 98 w 488"/>
                    <a:gd name="T103" fmla="*/ 409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5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78 w 418"/>
                    <a:gd name="T1" fmla="*/ 0 h 524"/>
                    <a:gd name="T2" fmla="*/ 66 w 418"/>
                    <a:gd name="T3" fmla="*/ 5 h 524"/>
                    <a:gd name="T4" fmla="*/ 51 w 418"/>
                    <a:gd name="T5" fmla="*/ 21 h 524"/>
                    <a:gd name="T6" fmla="*/ 38 w 418"/>
                    <a:gd name="T7" fmla="*/ 38 h 524"/>
                    <a:gd name="T8" fmla="*/ 30 w 418"/>
                    <a:gd name="T9" fmla="*/ 49 h 524"/>
                    <a:gd name="T10" fmla="*/ 23 w 418"/>
                    <a:gd name="T11" fmla="*/ 64 h 524"/>
                    <a:gd name="T12" fmla="*/ 15 w 418"/>
                    <a:gd name="T13" fmla="*/ 79 h 524"/>
                    <a:gd name="T14" fmla="*/ 11 w 418"/>
                    <a:gd name="T15" fmla="*/ 97 h 524"/>
                    <a:gd name="T16" fmla="*/ 6 w 418"/>
                    <a:gd name="T17" fmla="*/ 114 h 524"/>
                    <a:gd name="T18" fmla="*/ 4 w 418"/>
                    <a:gd name="T19" fmla="*/ 129 h 524"/>
                    <a:gd name="T20" fmla="*/ 0 w 418"/>
                    <a:gd name="T21" fmla="*/ 140 h 524"/>
                    <a:gd name="T22" fmla="*/ 0 w 418"/>
                    <a:gd name="T23" fmla="*/ 154 h 524"/>
                    <a:gd name="T24" fmla="*/ 66 w 418"/>
                    <a:gd name="T25" fmla="*/ 365 h 524"/>
                    <a:gd name="T26" fmla="*/ 184 w 418"/>
                    <a:gd name="T27" fmla="*/ 458 h 524"/>
                    <a:gd name="T28" fmla="*/ 279 w 418"/>
                    <a:gd name="T29" fmla="*/ 524 h 524"/>
                    <a:gd name="T30" fmla="*/ 409 w 418"/>
                    <a:gd name="T31" fmla="*/ 433 h 524"/>
                    <a:gd name="T32" fmla="*/ 410 w 418"/>
                    <a:gd name="T33" fmla="*/ 422 h 524"/>
                    <a:gd name="T34" fmla="*/ 414 w 418"/>
                    <a:gd name="T35" fmla="*/ 410 h 524"/>
                    <a:gd name="T36" fmla="*/ 416 w 418"/>
                    <a:gd name="T37" fmla="*/ 397 h 524"/>
                    <a:gd name="T38" fmla="*/ 418 w 418"/>
                    <a:gd name="T39" fmla="*/ 382 h 524"/>
                    <a:gd name="T40" fmla="*/ 418 w 418"/>
                    <a:gd name="T41" fmla="*/ 367 h 524"/>
                    <a:gd name="T42" fmla="*/ 414 w 418"/>
                    <a:gd name="T43" fmla="*/ 349 h 524"/>
                    <a:gd name="T44" fmla="*/ 409 w 418"/>
                    <a:gd name="T45" fmla="*/ 330 h 524"/>
                    <a:gd name="T46" fmla="*/ 401 w 418"/>
                    <a:gd name="T47" fmla="*/ 313 h 524"/>
                    <a:gd name="T48" fmla="*/ 393 w 418"/>
                    <a:gd name="T49" fmla="*/ 296 h 524"/>
                    <a:gd name="T50" fmla="*/ 388 w 418"/>
                    <a:gd name="T51" fmla="*/ 283 h 524"/>
                    <a:gd name="T52" fmla="*/ 382 w 418"/>
                    <a:gd name="T53" fmla="*/ 270 h 524"/>
                    <a:gd name="T54" fmla="*/ 374 w 418"/>
                    <a:gd name="T55" fmla="*/ 258 h 524"/>
                    <a:gd name="T56" fmla="*/ 369 w 418"/>
                    <a:gd name="T57" fmla="*/ 249 h 524"/>
                    <a:gd name="T58" fmla="*/ 367 w 418"/>
                    <a:gd name="T59" fmla="*/ 247 h 524"/>
                    <a:gd name="T60" fmla="*/ 359 w 418"/>
                    <a:gd name="T61" fmla="*/ 247 h 524"/>
                    <a:gd name="T62" fmla="*/ 344 w 418"/>
                    <a:gd name="T63" fmla="*/ 245 h 524"/>
                    <a:gd name="T64" fmla="*/ 323 w 418"/>
                    <a:gd name="T65" fmla="*/ 243 h 524"/>
                    <a:gd name="T66" fmla="*/ 308 w 418"/>
                    <a:gd name="T67" fmla="*/ 239 h 524"/>
                    <a:gd name="T68" fmla="*/ 295 w 418"/>
                    <a:gd name="T69" fmla="*/ 237 h 524"/>
                    <a:gd name="T70" fmla="*/ 283 w 418"/>
                    <a:gd name="T71" fmla="*/ 233 h 524"/>
                    <a:gd name="T72" fmla="*/ 270 w 418"/>
                    <a:gd name="T73" fmla="*/ 232 h 524"/>
                    <a:gd name="T74" fmla="*/ 257 w 418"/>
                    <a:gd name="T75" fmla="*/ 228 h 524"/>
                    <a:gd name="T76" fmla="*/ 245 w 418"/>
                    <a:gd name="T77" fmla="*/ 224 h 524"/>
                    <a:gd name="T78" fmla="*/ 232 w 418"/>
                    <a:gd name="T79" fmla="*/ 220 h 524"/>
                    <a:gd name="T80" fmla="*/ 220 w 418"/>
                    <a:gd name="T81" fmla="*/ 216 h 524"/>
                    <a:gd name="T82" fmla="*/ 209 w 418"/>
                    <a:gd name="T83" fmla="*/ 213 h 524"/>
                    <a:gd name="T84" fmla="*/ 196 w 418"/>
                    <a:gd name="T85" fmla="*/ 207 h 524"/>
                    <a:gd name="T86" fmla="*/ 179 w 418"/>
                    <a:gd name="T87" fmla="*/ 197 h 524"/>
                    <a:gd name="T88" fmla="*/ 160 w 418"/>
                    <a:gd name="T89" fmla="*/ 184 h 524"/>
                    <a:gd name="T90" fmla="*/ 142 w 418"/>
                    <a:gd name="T91" fmla="*/ 171 h 524"/>
                    <a:gd name="T92" fmla="*/ 127 w 418"/>
                    <a:gd name="T93" fmla="*/ 156 h 524"/>
                    <a:gd name="T94" fmla="*/ 112 w 418"/>
                    <a:gd name="T95" fmla="*/ 138 h 524"/>
                    <a:gd name="T96" fmla="*/ 101 w 418"/>
                    <a:gd name="T97" fmla="*/ 121 h 524"/>
                    <a:gd name="T98" fmla="*/ 93 w 418"/>
                    <a:gd name="T99" fmla="*/ 102 h 524"/>
                    <a:gd name="T100" fmla="*/ 85 w 418"/>
                    <a:gd name="T101" fmla="*/ 85 h 524"/>
                    <a:gd name="T102" fmla="*/ 80 w 418"/>
                    <a:gd name="T103" fmla="*/ 66 h 524"/>
                    <a:gd name="T104" fmla="*/ 78 w 418"/>
                    <a:gd name="T105" fmla="*/ 47 h 524"/>
                    <a:gd name="T106" fmla="*/ 78 w 418"/>
                    <a:gd name="T107" fmla="*/ 34 h 524"/>
                    <a:gd name="T108" fmla="*/ 78 w 418"/>
                    <a:gd name="T109" fmla="*/ 21 h 524"/>
                    <a:gd name="T110" fmla="*/ 78 w 418"/>
                    <a:gd name="T111" fmla="*/ 11 h 524"/>
                    <a:gd name="T112" fmla="*/ 80 w 418"/>
                    <a:gd name="T113" fmla="*/ 2 h 524"/>
                    <a:gd name="T114" fmla="*/ 80 w 418"/>
                    <a:gd name="T115" fmla="*/ 0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6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9 w 104"/>
                    <a:gd name="T1" fmla="*/ 88 h 120"/>
                    <a:gd name="T2" fmla="*/ 7 w 104"/>
                    <a:gd name="T3" fmla="*/ 86 h 120"/>
                    <a:gd name="T4" fmla="*/ 5 w 104"/>
                    <a:gd name="T5" fmla="*/ 78 h 120"/>
                    <a:gd name="T6" fmla="*/ 5 w 104"/>
                    <a:gd name="T7" fmla="*/ 72 h 120"/>
                    <a:gd name="T8" fmla="*/ 3 w 104"/>
                    <a:gd name="T9" fmla="*/ 67 h 120"/>
                    <a:gd name="T10" fmla="*/ 2 w 104"/>
                    <a:gd name="T11" fmla="*/ 59 h 120"/>
                    <a:gd name="T12" fmla="*/ 2 w 104"/>
                    <a:gd name="T13" fmla="*/ 55 h 120"/>
                    <a:gd name="T14" fmla="*/ 2 w 104"/>
                    <a:gd name="T15" fmla="*/ 48 h 120"/>
                    <a:gd name="T16" fmla="*/ 0 w 104"/>
                    <a:gd name="T17" fmla="*/ 40 h 120"/>
                    <a:gd name="T18" fmla="*/ 0 w 104"/>
                    <a:gd name="T19" fmla="*/ 32 h 120"/>
                    <a:gd name="T20" fmla="*/ 2 w 104"/>
                    <a:gd name="T21" fmla="*/ 29 h 120"/>
                    <a:gd name="T22" fmla="*/ 2 w 104"/>
                    <a:gd name="T23" fmla="*/ 21 h 120"/>
                    <a:gd name="T24" fmla="*/ 3 w 104"/>
                    <a:gd name="T25" fmla="*/ 15 h 120"/>
                    <a:gd name="T26" fmla="*/ 5 w 104"/>
                    <a:gd name="T27" fmla="*/ 12 h 120"/>
                    <a:gd name="T28" fmla="*/ 9 w 104"/>
                    <a:gd name="T29" fmla="*/ 8 h 120"/>
                    <a:gd name="T30" fmla="*/ 15 w 104"/>
                    <a:gd name="T31" fmla="*/ 2 h 120"/>
                    <a:gd name="T32" fmla="*/ 24 w 104"/>
                    <a:gd name="T33" fmla="*/ 0 h 120"/>
                    <a:gd name="T34" fmla="*/ 28 w 104"/>
                    <a:gd name="T35" fmla="*/ 0 h 120"/>
                    <a:gd name="T36" fmla="*/ 34 w 104"/>
                    <a:gd name="T37" fmla="*/ 0 h 120"/>
                    <a:gd name="T38" fmla="*/ 42 w 104"/>
                    <a:gd name="T39" fmla="*/ 2 h 120"/>
                    <a:gd name="T40" fmla="*/ 47 w 104"/>
                    <a:gd name="T41" fmla="*/ 6 h 120"/>
                    <a:gd name="T42" fmla="*/ 53 w 104"/>
                    <a:gd name="T43" fmla="*/ 6 h 120"/>
                    <a:gd name="T44" fmla="*/ 59 w 104"/>
                    <a:gd name="T45" fmla="*/ 10 h 120"/>
                    <a:gd name="T46" fmla="*/ 64 w 104"/>
                    <a:gd name="T47" fmla="*/ 13 h 120"/>
                    <a:gd name="T48" fmla="*/ 70 w 104"/>
                    <a:gd name="T49" fmla="*/ 17 h 120"/>
                    <a:gd name="T50" fmla="*/ 81 w 104"/>
                    <a:gd name="T51" fmla="*/ 25 h 120"/>
                    <a:gd name="T52" fmla="*/ 91 w 104"/>
                    <a:gd name="T53" fmla="*/ 34 h 120"/>
                    <a:gd name="T54" fmla="*/ 97 w 104"/>
                    <a:gd name="T55" fmla="*/ 42 h 120"/>
                    <a:gd name="T56" fmla="*/ 100 w 104"/>
                    <a:gd name="T57" fmla="*/ 51 h 120"/>
                    <a:gd name="T58" fmla="*/ 104 w 104"/>
                    <a:gd name="T59" fmla="*/ 59 h 120"/>
                    <a:gd name="T60" fmla="*/ 104 w 104"/>
                    <a:gd name="T61" fmla="*/ 69 h 120"/>
                    <a:gd name="T62" fmla="*/ 104 w 104"/>
                    <a:gd name="T63" fmla="*/ 76 h 120"/>
                    <a:gd name="T64" fmla="*/ 102 w 104"/>
                    <a:gd name="T65" fmla="*/ 84 h 120"/>
                    <a:gd name="T66" fmla="*/ 99 w 104"/>
                    <a:gd name="T67" fmla="*/ 91 h 120"/>
                    <a:gd name="T68" fmla="*/ 97 w 104"/>
                    <a:gd name="T69" fmla="*/ 97 h 120"/>
                    <a:gd name="T70" fmla="*/ 89 w 104"/>
                    <a:gd name="T71" fmla="*/ 107 h 120"/>
                    <a:gd name="T72" fmla="*/ 81 w 104"/>
                    <a:gd name="T73" fmla="*/ 114 h 120"/>
                    <a:gd name="T74" fmla="*/ 76 w 104"/>
                    <a:gd name="T75" fmla="*/ 118 h 120"/>
                    <a:gd name="T76" fmla="*/ 74 w 104"/>
                    <a:gd name="T77" fmla="*/ 120 h 120"/>
                    <a:gd name="T78" fmla="*/ 9 w 104"/>
                    <a:gd name="T79" fmla="*/ 88 h 120"/>
                    <a:gd name="T80" fmla="*/ 9 w 104"/>
                    <a:gd name="T81" fmla="*/ 8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7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21 w 399"/>
                    <a:gd name="T1" fmla="*/ 99 h 411"/>
                    <a:gd name="T2" fmla="*/ 0 w 399"/>
                    <a:gd name="T3" fmla="*/ 224 h 411"/>
                    <a:gd name="T4" fmla="*/ 50 w 399"/>
                    <a:gd name="T5" fmla="*/ 411 h 411"/>
                    <a:gd name="T6" fmla="*/ 399 w 399"/>
                    <a:gd name="T7" fmla="*/ 319 h 411"/>
                    <a:gd name="T8" fmla="*/ 338 w 399"/>
                    <a:gd name="T9" fmla="*/ 0 h 411"/>
                    <a:gd name="T10" fmla="*/ 21 w 399"/>
                    <a:gd name="T11" fmla="*/ 99 h 411"/>
                    <a:gd name="T12" fmla="*/ 21 w 399"/>
                    <a:gd name="T13" fmla="*/ 99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8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338 w 338"/>
                    <a:gd name="T1" fmla="*/ 0 h 300"/>
                    <a:gd name="T2" fmla="*/ 0 w 338"/>
                    <a:gd name="T3" fmla="*/ 129 h 300"/>
                    <a:gd name="T4" fmla="*/ 0 w 338"/>
                    <a:gd name="T5" fmla="*/ 131 h 300"/>
                    <a:gd name="T6" fmla="*/ 8 w 338"/>
                    <a:gd name="T7" fmla="*/ 135 h 300"/>
                    <a:gd name="T8" fmla="*/ 15 w 338"/>
                    <a:gd name="T9" fmla="*/ 140 h 300"/>
                    <a:gd name="T10" fmla="*/ 27 w 338"/>
                    <a:gd name="T11" fmla="*/ 152 h 300"/>
                    <a:gd name="T12" fmla="*/ 32 w 338"/>
                    <a:gd name="T13" fmla="*/ 156 h 300"/>
                    <a:gd name="T14" fmla="*/ 38 w 338"/>
                    <a:gd name="T15" fmla="*/ 163 h 300"/>
                    <a:gd name="T16" fmla="*/ 44 w 338"/>
                    <a:gd name="T17" fmla="*/ 169 h 300"/>
                    <a:gd name="T18" fmla="*/ 51 w 338"/>
                    <a:gd name="T19" fmla="*/ 175 h 300"/>
                    <a:gd name="T20" fmla="*/ 59 w 338"/>
                    <a:gd name="T21" fmla="*/ 182 h 300"/>
                    <a:gd name="T22" fmla="*/ 65 w 338"/>
                    <a:gd name="T23" fmla="*/ 190 h 300"/>
                    <a:gd name="T24" fmla="*/ 72 w 338"/>
                    <a:gd name="T25" fmla="*/ 197 h 300"/>
                    <a:gd name="T26" fmla="*/ 80 w 338"/>
                    <a:gd name="T27" fmla="*/ 205 h 300"/>
                    <a:gd name="T28" fmla="*/ 84 w 338"/>
                    <a:gd name="T29" fmla="*/ 211 h 300"/>
                    <a:gd name="T30" fmla="*/ 89 w 338"/>
                    <a:gd name="T31" fmla="*/ 220 h 300"/>
                    <a:gd name="T32" fmla="*/ 93 w 338"/>
                    <a:gd name="T33" fmla="*/ 228 h 300"/>
                    <a:gd name="T34" fmla="*/ 99 w 338"/>
                    <a:gd name="T35" fmla="*/ 235 h 300"/>
                    <a:gd name="T36" fmla="*/ 101 w 338"/>
                    <a:gd name="T37" fmla="*/ 243 h 300"/>
                    <a:gd name="T38" fmla="*/ 105 w 338"/>
                    <a:gd name="T39" fmla="*/ 251 h 300"/>
                    <a:gd name="T40" fmla="*/ 106 w 338"/>
                    <a:gd name="T41" fmla="*/ 258 h 300"/>
                    <a:gd name="T42" fmla="*/ 110 w 338"/>
                    <a:gd name="T43" fmla="*/ 266 h 300"/>
                    <a:gd name="T44" fmla="*/ 110 w 338"/>
                    <a:gd name="T45" fmla="*/ 273 h 300"/>
                    <a:gd name="T46" fmla="*/ 112 w 338"/>
                    <a:gd name="T47" fmla="*/ 279 h 300"/>
                    <a:gd name="T48" fmla="*/ 114 w 338"/>
                    <a:gd name="T49" fmla="*/ 285 h 300"/>
                    <a:gd name="T50" fmla="*/ 116 w 338"/>
                    <a:gd name="T51" fmla="*/ 291 h 300"/>
                    <a:gd name="T52" fmla="*/ 116 w 338"/>
                    <a:gd name="T53" fmla="*/ 296 h 300"/>
                    <a:gd name="T54" fmla="*/ 118 w 338"/>
                    <a:gd name="T55" fmla="*/ 300 h 300"/>
                    <a:gd name="T56" fmla="*/ 338 w 338"/>
                    <a:gd name="T57" fmla="*/ 0 h 300"/>
                    <a:gd name="T58" fmla="*/ 338 w 338"/>
                    <a:gd name="T59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89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46 w 158"/>
                    <a:gd name="T1" fmla="*/ 186 h 239"/>
                    <a:gd name="T2" fmla="*/ 146 w 158"/>
                    <a:gd name="T3" fmla="*/ 182 h 239"/>
                    <a:gd name="T4" fmla="*/ 150 w 158"/>
                    <a:gd name="T5" fmla="*/ 176 h 239"/>
                    <a:gd name="T6" fmla="*/ 154 w 158"/>
                    <a:gd name="T7" fmla="*/ 169 h 239"/>
                    <a:gd name="T8" fmla="*/ 156 w 158"/>
                    <a:gd name="T9" fmla="*/ 157 h 239"/>
                    <a:gd name="T10" fmla="*/ 158 w 158"/>
                    <a:gd name="T11" fmla="*/ 150 h 239"/>
                    <a:gd name="T12" fmla="*/ 158 w 158"/>
                    <a:gd name="T13" fmla="*/ 142 h 239"/>
                    <a:gd name="T14" fmla="*/ 158 w 158"/>
                    <a:gd name="T15" fmla="*/ 135 h 239"/>
                    <a:gd name="T16" fmla="*/ 158 w 158"/>
                    <a:gd name="T17" fmla="*/ 127 h 239"/>
                    <a:gd name="T18" fmla="*/ 158 w 158"/>
                    <a:gd name="T19" fmla="*/ 119 h 239"/>
                    <a:gd name="T20" fmla="*/ 156 w 158"/>
                    <a:gd name="T21" fmla="*/ 110 h 239"/>
                    <a:gd name="T22" fmla="*/ 154 w 158"/>
                    <a:gd name="T23" fmla="*/ 102 h 239"/>
                    <a:gd name="T24" fmla="*/ 150 w 158"/>
                    <a:gd name="T25" fmla="*/ 95 h 239"/>
                    <a:gd name="T26" fmla="*/ 144 w 158"/>
                    <a:gd name="T27" fmla="*/ 85 h 239"/>
                    <a:gd name="T28" fmla="*/ 139 w 158"/>
                    <a:gd name="T29" fmla="*/ 78 h 239"/>
                    <a:gd name="T30" fmla="*/ 131 w 158"/>
                    <a:gd name="T31" fmla="*/ 68 h 239"/>
                    <a:gd name="T32" fmla="*/ 125 w 158"/>
                    <a:gd name="T33" fmla="*/ 60 h 239"/>
                    <a:gd name="T34" fmla="*/ 118 w 158"/>
                    <a:gd name="T35" fmla="*/ 51 h 239"/>
                    <a:gd name="T36" fmla="*/ 110 w 158"/>
                    <a:gd name="T37" fmla="*/ 43 h 239"/>
                    <a:gd name="T38" fmla="*/ 101 w 158"/>
                    <a:gd name="T39" fmla="*/ 36 h 239"/>
                    <a:gd name="T40" fmla="*/ 95 w 158"/>
                    <a:gd name="T41" fmla="*/ 28 h 239"/>
                    <a:gd name="T42" fmla="*/ 86 w 158"/>
                    <a:gd name="T43" fmla="*/ 20 h 239"/>
                    <a:gd name="T44" fmla="*/ 80 w 158"/>
                    <a:gd name="T45" fmla="*/ 17 h 239"/>
                    <a:gd name="T46" fmla="*/ 72 w 158"/>
                    <a:gd name="T47" fmla="*/ 9 h 239"/>
                    <a:gd name="T48" fmla="*/ 67 w 158"/>
                    <a:gd name="T49" fmla="*/ 7 h 239"/>
                    <a:gd name="T50" fmla="*/ 59 w 158"/>
                    <a:gd name="T51" fmla="*/ 0 h 239"/>
                    <a:gd name="T52" fmla="*/ 57 w 158"/>
                    <a:gd name="T53" fmla="*/ 0 h 239"/>
                    <a:gd name="T54" fmla="*/ 0 w 158"/>
                    <a:gd name="T55" fmla="*/ 30 h 239"/>
                    <a:gd name="T56" fmla="*/ 46 w 158"/>
                    <a:gd name="T57" fmla="*/ 239 h 239"/>
                    <a:gd name="T58" fmla="*/ 122 w 158"/>
                    <a:gd name="T59" fmla="*/ 205 h 239"/>
                    <a:gd name="T60" fmla="*/ 146 w 158"/>
                    <a:gd name="T61" fmla="*/ 186 h 239"/>
                    <a:gd name="T62" fmla="*/ 146 w 158"/>
                    <a:gd name="T63" fmla="*/ 186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0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30 h 129"/>
                    <a:gd name="T2" fmla="*/ 93 w 93"/>
                    <a:gd name="T3" fmla="*/ 129 h 129"/>
                    <a:gd name="T4" fmla="*/ 78 w 93"/>
                    <a:gd name="T5" fmla="*/ 38 h 129"/>
                    <a:gd name="T6" fmla="*/ 45 w 93"/>
                    <a:gd name="T7" fmla="*/ 0 h 129"/>
                    <a:gd name="T8" fmla="*/ 0 w 93"/>
                    <a:gd name="T9" fmla="*/ 30 h 129"/>
                    <a:gd name="T10" fmla="*/ 0 w 93"/>
                    <a:gd name="T11" fmla="*/ 3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1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25 h 245"/>
                    <a:gd name="T2" fmla="*/ 66 w 346"/>
                    <a:gd name="T3" fmla="*/ 6 h 245"/>
                    <a:gd name="T4" fmla="*/ 199 w 346"/>
                    <a:gd name="T5" fmla="*/ 21 h 245"/>
                    <a:gd name="T6" fmla="*/ 279 w 346"/>
                    <a:gd name="T7" fmla="*/ 0 h 245"/>
                    <a:gd name="T8" fmla="*/ 346 w 346"/>
                    <a:gd name="T9" fmla="*/ 88 h 245"/>
                    <a:gd name="T10" fmla="*/ 232 w 346"/>
                    <a:gd name="T11" fmla="*/ 207 h 245"/>
                    <a:gd name="T12" fmla="*/ 203 w 346"/>
                    <a:gd name="T13" fmla="*/ 245 h 245"/>
                    <a:gd name="T14" fmla="*/ 100 w 346"/>
                    <a:gd name="T15" fmla="*/ 245 h 245"/>
                    <a:gd name="T16" fmla="*/ 0 w 346"/>
                    <a:gd name="T17" fmla="*/ 25 h 245"/>
                    <a:gd name="T18" fmla="*/ 0 w 346"/>
                    <a:gd name="T19" fmla="*/ 2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2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7 w 228"/>
                    <a:gd name="T1" fmla="*/ 0 h 220"/>
                    <a:gd name="T2" fmla="*/ 70 w 228"/>
                    <a:gd name="T3" fmla="*/ 70 h 220"/>
                    <a:gd name="T4" fmla="*/ 72 w 228"/>
                    <a:gd name="T5" fmla="*/ 95 h 220"/>
                    <a:gd name="T6" fmla="*/ 110 w 228"/>
                    <a:gd name="T7" fmla="*/ 116 h 220"/>
                    <a:gd name="T8" fmla="*/ 131 w 228"/>
                    <a:gd name="T9" fmla="*/ 142 h 220"/>
                    <a:gd name="T10" fmla="*/ 228 w 228"/>
                    <a:gd name="T11" fmla="*/ 106 h 220"/>
                    <a:gd name="T12" fmla="*/ 197 w 228"/>
                    <a:gd name="T13" fmla="*/ 163 h 220"/>
                    <a:gd name="T14" fmla="*/ 150 w 228"/>
                    <a:gd name="T15" fmla="*/ 165 h 220"/>
                    <a:gd name="T16" fmla="*/ 135 w 228"/>
                    <a:gd name="T17" fmla="*/ 220 h 220"/>
                    <a:gd name="T18" fmla="*/ 79 w 228"/>
                    <a:gd name="T19" fmla="*/ 220 h 220"/>
                    <a:gd name="T20" fmla="*/ 70 w 228"/>
                    <a:gd name="T21" fmla="*/ 194 h 220"/>
                    <a:gd name="T22" fmla="*/ 0 w 228"/>
                    <a:gd name="T23" fmla="*/ 123 h 220"/>
                    <a:gd name="T24" fmla="*/ 17 w 228"/>
                    <a:gd name="T25" fmla="*/ 0 h 220"/>
                    <a:gd name="T26" fmla="*/ 17 w 228"/>
                    <a:gd name="T27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3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8 h 137"/>
                    <a:gd name="T2" fmla="*/ 0 w 114"/>
                    <a:gd name="T3" fmla="*/ 8 h 137"/>
                    <a:gd name="T4" fmla="*/ 5 w 114"/>
                    <a:gd name="T5" fmla="*/ 13 h 137"/>
                    <a:gd name="T6" fmla="*/ 13 w 114"/>
                    <a:gd name="T7" fmla="*/ 17 h 137"/>
                    <a:gd name="T8" fmla="*/ 23 w 114"/>
                    <a:gd name="T9" fmla="*/ 25 h 137"/>
                    <a:gd name="T10" fmla="*/ 32 w 114"/>
                    <a:gd name="T11" fmla="*/ 32 h 137"/>
                    <a:gd name="T12" fmla="*/ 43 w 114"/>
                    <a:gd name="T13" fmla="*/ 42 h 137"/>
                    <a:gd name="T14" fmla="*/ 51 w 114"/>
                    <a:gd name="T15" fmla="*/ 53 h 137"/>
                    <a:gd name="T16" fmla="*/ 61 w 114"/>
                    <a:gd name="T17" fmla="*/ 65 h 137"/>
                    <a:gd name="T18" fmla="*/ 62 w 114"/>
                    <a:gd name="T19" fmla="*/ 70 h 137"/>
                    <a:gd name="T20" fmla="*/ 64 w 114"/>
                    <a:gd name="T21" fmla="*/ 76 h 137"/>
                    <a:gd name="T22" fmla="*/ 66 w 114"/>
                    <a:gd name="T23" fmla="*/ 84 h 137"/>
                    <a:gd name="T24" fmla="*/ 68 w 114"/>
                    <a:gd name="T25" fmla="*/ 89 h 137"/>
                    <a:gd name="T26" fmla="*/ 68 w 114"/>
                    <a:gd name="T27" fmla="*/ 95 h 137"/>
                    <a:gd name="T28" fmla="*/ 70 w 114"/>
                    <a:gd name="T29" fmla="*/ 101 h 137"/>
                    <a:gd name="T30" fmla="*/ 70 w 114"/>
                    <a:gd name="T31" fmla="*/ 107 h 137"/>
                    <a:gd name="T32" fmla="*/ 70 w 114"/>
                    <a:gd name="T33" fmla="*/ 112 h 137"/>
                    <a:gd name="T34" fmla="*/ 70 w 114"/>
                    <a:gd name="T35" fmla="*/ 122 h 137"/>
                    <a:gd name="T36" fmla="*/ 70 w 114"/>
                    <a:gd name="T37" fmla="*/ 129 h 137"/>
                    <a:gd name="T38" fmla="*/ 68 w 114"/>
                    <a:gd name="T39" fmla="*/ 133 h 137"/>
                    <a:gd name="T40" fmla="*/ 68 w 114"/>
                    <a:gd name="T41" fmla="*/ 137 h 137"/>
                    <a:gd name="T42" fmla="*/ 114 w 114"/>
                    <a:gd name="T43" fmla="*/ 107 h 137"/>
                    <a:gd name="T44" fmla="*/ 114 w 114"/>
                    <a:gd name="T45" fmla="*/ 105 h 137"/>
                    <a:gd name="T46" fmla="*/ 112 w 114"/>
                    <a:gd name="T47" fmla="*/ 101 h 137"/>
                    <a:gd name="T48" fmla="*/ 108 w 114"/>
                    <a:gd name="T49" fmla="*/ 93 h 137"/>
                    <a:gd name="T50" fmla="*/ 106 w 114"/>
                    <a:gd name="T51" fmla="*/ 84 h 137"/>
                    <a:gd name="T52" fmla="*/ 100 w 114"/>
                    <a:gd name="T53" fmla="*/ 74 h 137"/>
                    <a:gd name="T54" fmla="*/ 97 w 114"/>
                    <a:gd name="T55" fmla="*/ 65 h 137"/>
                    <a:gd name="T56" fmla="*/ 89 w 114"/>
                    <a:gd name="T57" fmla="*/ 53 h 137"/>
                    <a:gd name="T58" fmla="*/ 83 w 114"/>
                    <a:gd name="T59" fmla="*/ 44 h 137"/>
                    <a:gd name="T60" fmla="*/ 74 w 114"/>
                    <a:gd name="T61" fmla="*/ 32 h 137"/>
                    <a:gd name="T62" fmla="*/ 66 w 114"/>
                    <a:gd name="T63" fmla="*/ 25 h 137"/>
                    <a:gd name="T64" fmla="*/ 59 w 114"/>
                    <a:gd name="T65" fmla="*/ 17 h 137"/>
                    <a:gd name="T66" fmla="*/ 51 w 114"/>
                    <a:gd name="T67" fmla="*/ 12 h 137"/>
                    <a:gd name="T68" fmla="*/ 42 w 114"/>
                    <a:gd name="T69" fmla="*/ 6 h 137"/>
                    <a:gd name="T70" fmla="*/ 36 w 114"/>
                    <a:gd name="T71" fmla="*/ 2 h 137"/>
                    <a:gd name="T72" fmla="*/ 32 w 114"/>
                    <a:gd name="T73" fmla="*/ 0 h 137"/>
                    <a:gd name="T74" fmla="*/ 0 w 114"/>
                    <a:gd name="T75" fmla="*/ 8 h 137"/>
                    <a:gd name="T76" fmla="*/ 0 w 114"/>
                    <a:gd name="T77" fmla="*/ 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4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36 w 72"/>
                    <a:gd name="T1" fmla="*/ 55 h 55"/>
                    <a:gd name="T2" fmla="*/ 44 w 72"/>
                    <a:gd name="T3" fmla="*/ 53 h 55"/>
                    <a:gd name="T4" fmla="*/ 49 w 72"/>
                    <a:gd name="T5" fmla="*/ 53 h 55"/>
                    <a:gd name="T6" fmla="*/ 55 w 72"/>
                    <a:gd name="T7" fmla="*/ 49 h 55"/>
                    <a:gd name="T8" fmla="*/ 63 w 72"/>
                    <a:gd name="T9" fmla="*/ 47 h 55"/>
                    <a:gd name="T10" fmla="*/ 65 w 72"/>
                    <a:gd name="T11" fmla="*/ 42 h 55"/>
                    <a:gd name="T12" fmla="*/ 68 w 72"/>
                    <a:gd name="T13" fmla="*/ 38 h 55"/>
                    <a:gd name="T14" fmla="*/ 72 w 72"/>
                    <a:gd name="T15" fmla="*/ 32 h 55"/>
                    <a:gd name="T16" fmla="*/ 72 w 72"/>
                    <a:gd name="T17" fmla="*/ 26 h 55"/>
                    <a:gd name="T18" fmla="*/ 72 w 72"/>
                    <a:gd name="T19" fmla="*/ 21 h 55"/>
                    <a:gd name="T20" fmla="*/ 68 w 72"/>
                    <a:gd name="T21" fmla="*/ 15 h 55"/>
                    <a:gd name="T22" fmla="*/ 65 w 72"/>
                    <a:gd name="T23" fmla="*/ 9 h 55"/>
                    <a:gd name="T24" fmla="*/ 63 w 72"/>
                    <a:gd name="T25" fmla="*/ 7 h 55"/>
                    <a:gd name="T26" fmla="*/ 55 w 72"/>
                    <a:gd name="T27" fmla="*/ 4 h 55"/>
                    <a:gd name="T28" fmla="*/ 49 w 72"/>
                    <a:gd name="T29" fmla="*/ 2 h 55"/>
                    <a:gd name="T30" fmla="*/ 44 w 72"/>
                    <a:gd name="T31" fmla="*/ 0 h 55"/>
                    <a:gd name="T32" fmla="*/ 36 w 72"/>
                    <a:gd name="T33" fmla="*/ 0 h 55"/>
                    <a:gd name="T34" fmla="*/ 28 w 72"/>
                    <a:gd name="T35" fmla="*/ 0 h 55"/>
                    <a:gd name="T36" fmla="*/ 21 w 72"/>
                    <a:gd name="T37" fmla="*/ 2 h 55"/>
                    <a:gd name="T38" fmla="*/ 15 w 72"/>
                    <a:gd name="T39" fmla="*/ 4 h 55"/>
                    <a:gd name="T40" fmla="*/ 9 w 72"/>
                    <a:gd name="T41" fmla="*/ 7 h 55"/>
                    <a:gd name="T42" fmla="*/ 4 w 72"/>
                    <a:gd name="T43" fmla="*/ 9 h 55"/>
                    <a:gd name="T44" fmla="*/ 2 w 72"/>
                    <a:gd name="T45" fmla="*/ 15 h 55"/>
                    <a:gd name="T46" fmla="*/ 0 w 72"/>
                    <a:gd name="T47" fmla="*/ 21 h 55"/>
                    <a:gd name="T48" fmla="*/ 0 w 72"/>
                    <a:gd name="T49" fmla="*/ 26 h 55"/>
                    <a:gd name="T50" fmla="*/ 0 w 72"/>
                    <a:gd name="T51" fmla="*/ 32 h 55"/>
                    <a:gd name="T52" fmla="*/ 2 w 72"/>
                    <a:gd name="T53" fmla="*/ 38 h 55"/>
                    <a:gd name="T54" fmla="*/ 4 w 72"/>
                    <a:gd name="T55" fmla="*/ 42 h 55"/>
                    <a:gd name="T56" fmla="*/ 9 w 72"/>
                    <a:gd name="T57" fmla="*/ 47 h 55"/>
                    <a:gd name="T58" fmla="*/ 15 w 72"/>
                    <a:gd name="T59" fmla="*/ 49 h 55"/>
                    <a:gd name="T60" fmla="*/ 21 w 72"/>
                    <a:gd name="T61" fmla="*/ 53 h 55"/>
                    <a:gd name="T62" fmla="*/ 28 w 72"/>
                    <a:gd name="T63" fmla="*/ 53 h 55"/>
                    <a:gd name="T64" fmla="*/ 36 w 72"/>
                    <a:gd name="T65" fmla="*/ 55 h 55"/>
                    <a:gd name="T66" fmla="*/ 36 w 72"/>
                    <a:gd name="T67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5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42 w 42"/>
                    <a:gd name="T3" fmla="*/ 2 h 28"/>
                    <a:gd name="T4" fmla="*/ 34 w 42"/>
                    <a:gd name="T5" fmla="*/ 28 h 28"/>
                    <a:gd name="T6" fmla="*/ 30 w 42"/>
                    <a:gd name="T7" fmla="*/ 26 h 28"/>
                    <a:gd name="T8" fmla="*/ 26 w 42"/>
                    <a:gd name="T9" fmla="*/ 24 h 28"/>
                    <a:gd name="T10" fmla="*/ 17 w 42"/>
                    <a:gd name="T11" fmla="*/ 21 h 28"/>
                    <a:gd name="T12" fmla="*/ 11 w 42"/>
                    <a:gd name="T13" fmla="*/ 17 h 28"/>
                    <a:gd name="T14" fmla="*/ 6 w 42"/>
                    <a:gd name="T15" fmla="*/ 11 h 28"/>
                    <a:gd name="T16" fmla="*/ 2 w 42"/>
                    <a:gd name="T17" fmla="*/ 5 h 28"/>
                    <a:gd name="T18" fmla="*/ 0 w 42"/>
                    <a:gd name="T19" fmla="*/ 2 h 28"/>
                    <a:gd name="T20" fmla="*/ 0 w 42"/>
                    <a:gd name="T21" fmla="*/ 0 h 28"/>
                    <a:gd name="T22" fmla="*/ 0 w 42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6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109 h 133"/>
                    <a:gd name="T2" fmla="*/ 2 w 236"/>
                    <a:gd name="T3" fmla="*/ 105 h 133"/>
                    <a:gd name="T4" fmla="*/ 8 w 236"/>
                    <a:gd name="T5" fmla="*/ 99 h 133"/>
                    <a:gd name="T6" fmla="*/ 12 w 236"/>
                    <a:gd name="T7" fmla="*/ 93 h 133"/>
                    <a:gd name="T8" fmla="*/ 18 w 236"/>
                    <a:gd name="T9" fmla="*/ 90 h 133"/>
                    <a:gd name="T10" fmla="*/ 25 w 236"/>
                    <a:gd name="T11" fmla="*/ 84 h 133"/>
                    <a:gd name="T12" fmla="*/ 33 w 236"/>
                    <a:gd name="T13" fmla="*/ 78 h 133"/>
                    <a:gd name="T14" fmla="*/ 38 w 236"/>
                    <a:gd name="T15" fmla="*/ 73 h 133"/>
                    <a:gd name="T16" fmla="*/ 48 w 236"/>
                    <a:gd name="T17" fmla="*/ 65 h 133"/>
                    <a:gd name="T18" fmla="*/ 54 w 236"/>
                    <a:gd name="T19" fmla="*/ 59 h 133"/>
                    <a:gd name="T20" fmla="*/ 65 w 236"/>
                    <a:gd name="T21" fmla="*/ 52 h 133"/>
                    <a:gd name="T22" fmla="*/ 73 w 236"/>
                    <a:gd name="T23" fmla="*/ 46 h 133"/>
                    <a:gd name="T24" fmla="*/ 80 w 236"/>
                    <a:gd name="T25" fmla="*/ 40 h 133"/>
                    <a:gd name="T26" fmla="*/ 90 w 236"/>
                    <a:gd name="T27" fmla="*/ 35 h 133"/>
                    <a:gd name="T28" fmla="*/ 101 w 236"/>
                    <a:gd name="T29" fmla="*/ 31 h 133"/>
                    <a:gd name="T30" fmla="*/ 107 w 236"/>
                    <a:gd name="T31" fmla="*/ 23 h 133"/>
                    <a:gd name="T32" fmla="*/ 116 w 236"/>
                    <a:gd name="T33" fmla="*/ 19 h 133"/>
                    <a:gd name="T34" fmla="*/ 124 w 236"/>
                    <a:gd name="T35" fmla="*/ 16 h 133"/>
                    <a:gd name="T36" fmla="*/ 133 w 236"/>
                    <a:gd name="T37" fmla="*/ 14 h 133"/>
                    <a:gd name="T38" fmla="*/ 141 w 236"/>
                    <a:gd name="T39" fmla="*/ 10 h 133"/>
                    <a:gd name="T40" fmla="*/ 149 w 236"/>
                    <a:gd name="T41" fmla="*/ 8 h 133"/>
                    <a:gd name="T42" fmla="*/ 156 w 236"/>
                    <a:gd name="T43" fmla="*/ 6 h 133"/>
                    <a:gd name="T44" fmla="*/ 164 w 236"/>
                    <a:gd name="T45" fmla="*/ 4 h 133"/>
                    <a:gd name="T46" fmla="*/ 168 w 236"/>
                    <a:gd name="T47" fmla="*/ 2 h 133"/>
                    <a:gd name="T48" fmla="*/ 173 w 236"/>
                    <a:gd name="T49" fmla="*/ 2 h 133"/>
                    <a:gd name="T50" fmla="*/ 177 w 236"/>
                    <a:gd name="T51" fmla="*/ 0 h 133"/>
                    <a:gd name="T52" fmla="*/ 183 w 236"/>
                    <a:gd name="T53" fmla="*/ 0 h 133"/>
                    <a:gd name="T54" fmla="*/ 189 w 236"/>
                    <a:gd name="T55" fmla="*/ 0 h 133"/>
                    <a:gd name="T56" fmla="*/ 190 w 236"/>
                    <a:gd name="T57" fmla="*/ 0 h 133"/>
                    <a:gd name="T58" fmla="*/ 236 w 236"/>
                    <a:gd name="T59" fmla="*/ 52 h 133"/>
                    <a:gd name="T60" fmla="*/ 16 w 236"/>
                    <a:gd name="T61" fmla="*/ 133 h 133"/>
                    <a:gd name="T62" fmla="*/ 0 w 236"/>
                    <a:gd name="T63" fmla="*/ 109 h 133"/>
                    <a:gd name="T64" fmla="*/ 0 w 236"/>
                    <a:gd name="T65" fmla="*/ 109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7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83 h 183"/>
                    <a:gd name="T2" fmla="*/ 8 w 173"/>
                    <a:gd name="T3" fmla="*/ 111 h 183"/>
                    <a:gd name="T4" fmla="*/ 173 w 173"/>
                    <a:gd name="T5" fmla="*/ 0 h 183"/>
                    <a:gd name="T6" fmla="*/ 173 w 173"/>
                    <a:gd name="T7" fmla="*/ 55 h 183"/>
                    <a:gd name="T8" fmla="*/ 0 w 173"/>
                    <a:gd name="T9" fmla="*/ 183 h 183"/>
                    <a:gd name="T10" fmla="*/ 0 w 173"/>
                    <a:gd name="T1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8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384 w 825"/>
                    <a:gd name="T1" fmla="*/ 0 h 2196"/>
                    <a:gd name="T2" fmla="*/ 543 w 825"/>
                    <a:gd name="T3" fmla="*/ 57 h 2196"/>
                    <a:gd name="T4" fmla="*/ 570 w 825"/>
                    <a:gd name="T5" fmla="*/ 67 h 2196"/>
                    <a:gd name="T6" fmla="*/ 595 w 825"/>
                    <a:gd name="T7" fmla="*/ 78 h 2196"/>
                    <a:gd name="T8" fmla="*/ 616 w 825"/>
                    <a:gd name="T9" fmla="*/ 89 h 2196"/>
                    <a:gd name="T10" fmla="*/ 638 w 825"/>
                    <a:gd name="T11" fmla="*/ 105 h 2196"/>
                    <a:gd name="T12" fmla="*/ 657 w 825"/>
                    <a:gd name="T13" fmla="*/ 116 h 2196"/>
                    <a:gd name="T14" fmla="*/ 676 w 825"/>
                    <a:gd name="T15" fmla="*/ 131 h 2196"/>
                    <a:gd name="T16" fmla="*/ 692 w 825"/>
                    <a:gd name="T17" fmla="*/ 147 h 2196"/>
                    <a:gd name="T18" fmla="*/ 709 w 825"/>
                    <a:gd name="T19" fmla="*/ 162 h 2196"/>
                    <a:gd name="T20" fmla="*/ 724 w 825"/>
                    <a:gd name="T21" fmla="*/ 177 h 2196"/>
                    <a:gd name="T22" fmla="*/ 735 w 825"/>
                    <a:gd name="T23" fmla="*/ 194 h 2196"/>
                    <a:gd name="T24" fmla="*/ 749 w 825"/>
                    <a:gd name="T25" fmla="*/ 211 h 2196"/>
                    <a:gd name="T26" fmla="*/ 760 w 825"/>
                    <a:gd name="T27" fmla="*/ 228 h 2196"/>
                    <a:gd name="T28" fmla="*/ 768 w 825"/>
                    <a:gd name="T29" fmla="*/ 243 h 2196"/>
                    <a:gd name="T30" fmla="*/ 777 w 825"/>
                    <a:gd name="T31" fmla="*/ 262 h 2196"/>
                    <a:gd name="T32" fmla="*/ 785 w 825"/>
                    <a:gd name="T33" fmla="*/ 280 h 2196"/>
                    <a:gd name="T34" fmla="*/ 792 w 825"/>
                    <a:gd name="T35" fmla="*/ 299 h 2196"/>
                    <a:gd name="T36" fmla="*/ 798 w 825"/>
                    <a:gd name="T37" fmla="*/ 316 h 2196"/>
                    <a:gd name="T38" fmla="*/ 804 w 825"/>
                    <a:gd name="T39" fmla="*/ 333 h 2196"/>
                    <a:gd name="T40" fmla="*/ 807 w 825"/>
                    <a:gd name="T41" fmla="*/ 352 h 2196"/>
                    <a:gd name="T42" fmla="*/ 811 w 825"/>
                    <a:gd name="T43" fmla="*/ 369 h 2196"/>
                    <a:gd name="T44" fmla="*/ 813 w 825"/>
                    <a:gd name="T45" fmla="*/ 386 h 2196"/>
                    <a:gd name="T46" fmla="*/ 817 w 825"/>
                    <a:gd name="T47" fmla="*/ 403 h 2196"/>
                    <a:gd name="T48" fmla="*/ 819 w 825"/>
                    <a:gd name="T49" fmla="*/ 420 h 2196"/>
                    <a:gd name="T50" fmla="*/ 821 w 825"/>
                    <a:gd name="T51" fmla="*/ 439 h 2196"/>
                    <a:gd name="T52" fmla="*/ 821 w 825"/>
                    <a:gd name="T53" fmla="*/ 455 h 2196"/>
                    <a:gd name="T54" fmla="*/ 823 w 825"/>
                    <a:gd name="T55" fmla="*/ 472 h 2196"/>
                    <a:gd name="T56" fmla="*/ 823 w 825"/>
                    <a:gd name="T57" fmla="*/ 487 h 2196"/>
                    <a:gd name="T58" fmla="*/ 823 w 825"/>
                    <a:gd name="T59" fmla="*/ 502 h 2196"/>
                    <a:gd name="T60" fmla="*/ 823 w 825"/>
                    <a:gd name="T61" fmla="*/ 517 h 2196"/>
                    <a:gd name="T62" fmla="*/ 823 w 825"/>
                    <a:gd name="T63" fmla="*/ 531 h 2196"/>
                    <a:gd name="T64" fmla="*/ 823 w 825"/>
                    <a:gd name="T65" fmla="*/ 544 h 2196"/>
                    <a:gd name="T66" fmla="*/ 825 w 825"/>
                    <a:gd name="T67" fmla="*/ 557 h 2196"/>
                    <a:gd name="T68" fmla="*/ 695 w 825"/>
                    <a:gd name="T69" fmla="*/ 1654 h 2196"/>
                    <a:gd name="T70" fmla="*/ 581 w 825"/>
                    <a:gd name="T71" fmla="*/ 2196 h 2196"/>
                    <a:gd name="T72" fmla="*/ 0 w 825"/>
                    <a:gd name="T73" fmla="*/ 236 h 2196"/>
                    <a:gd name="T74" fmla="*/ 302 w 825"/>
                    <a:gd name="T75" fmla="*/ 25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499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124 w 130"/>
                    <a:gd name="T3" fmla="*/ 170 h 426"/>
                    <a:gd name="T4" fmla="*/ 130 w 130"/>
                    <a:gd name="T5" fmla="*/ 247 h 426"/>
                    <a:gd name="T6" fmla="*/ 31 w 130"/>
                    <a:gd name="T7" fmla="*/ 426 h 426"/>
                    <a:gd name="T8" fmla="*/ 31 w 130"/>
                    <a:gd name="T9" fmla="*/ 221 h 426"/>
                    <a:gd name="T10" fmla="*/ 0 w 130"/>
                    <a:gd name="T11" fmla="*/ 0 h 426"/>
                    <a:gd name="T12" fmla="*/ 0 w 130"/>
                    <a:gd name="T13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0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507 w 853"/>
                    <a:gd name="T1" fmla="*/ 82 h 2139"/>
                    <a:gd name="T2" fmla="*/ 302 w 853"/>
                    <a:gd name="T3" fmla="*/ 171 h 2139"/>
                    <a:gd name="T4" fmla="*/ 327 w 853"/>
                    <a:gd name="T5" fmla="*/ 181 h 2139"/>
                    <a:gd name="T6" fmla="*/ 344 w 853"/>
                    <a:gd name="T7" fmla="*/ 190 h 2139"/>
                    <a:gd name="T8" fmla="*/ 363 w 853"/>
                    <a:gd name="T9" fmla="*/ 202 h 2139"/>
                    <a:gd name="T10" fmla="*/ 384 w 853"/>
                    <a:gd name="T11" fmla="*/ 215 h 2139"/>
                    <a:gd name="T12" fmla="*/ 410 w 853"/>
                    <a:gd name="T13" fmla="*/ 234 h 2139"/>
                    <a:gd name="T14" fmla="*/ 437 w 853"/>
                    <a:gd name="T15" fmla="*/ 255 h 2139"/>
                    <a:gd name="T16" fmla="*/ 463 w 853"/>
                    <a:gd name="T17" fmla="*/ 283 h 2139"/>
                    <a:gd name="T18" fmla="*/ 494 w 853"/>
                    <a:gd name="T19" fmla="*/ 314 h 2139"/>
                    <a:gd name="T20" fmla="*/ 513 w 853"/>
                    <a:gd name="T21" fmla="*/ 339 h 2139"/>
                    <a:gd name="T22" fmla="*/ 526 w 853"/>
                    <a:gd name="T23" fmla="*/ 358 h 2139"/>
                    <a:gd name="T24" fmla="*/ 541 w 853"/>
                    <a:gd name="T25" fmla="*/ 379 h 2139"/>
                    <a:gd name="T26" fmla="*/ 556 w 853"/>
                    <a:gd name="T27" fmla="*/ 399 h 2139"/>
                    <a:gd name="T28" fmla="*/ 570 w 853"/>
                    <a:gd name="T29" fmla="*/ 424 h 2139"/>
                    <a:gd name="T30" fmla="*/ 583 w 853"/>
                    <a:gd name="T31" fmla="*/ 447 h 2139"/>
                    <a:gd name="T32" fmla="*/ 598 w 853"/>
                    <a:gd name="T33" fmla="*/ 474 h 2139"/>
                    <a:gd name="T34" fmla="*/ 610 w 853"/>
                    <a:gd name="T35" fmla="*/ 500 h 2139"/>
                    <a:gd name="T36" fmla="*/ 623 w 853"/>
                    <a:gd name="T37" fmla="*/ 529 h 2139"/>
                    <a:gd name="T38" fmla="*/ 634 w 853"/>
                    <a:gd name="T39" fmla="*/ 559 h 2139"/>
                    <a:gd name="T40" fmla="*/ 644 w 853"/>
                    <a:gd name="T41" fmla="*/ 590 h 2139"/>
                    <a:gd name="T42" fmla="*/ 653 w 853"/>
                    <a:gd name="T43" fmla="*/ 622 h 2139"/>
                    <a:gd name="T44" fmla="*/ 661 w 853"/>
                    <a:gd name="T45" fmla="*/ 656 h 2139"/>
                    <a:gd name="T46" fmla="*/ 669 w 853"/>
                    <a:gd name="T47" fmla="*/ 692 h 2139"/>
                    <a:gd name="T48" fmla="*/ 674 w 853"/>
                    <a:gd name="T49" fmla="*/ 730 h 2139"/>
                    <a:gd name="T50" fmla="*/ 678 w 853"/>
                    <a:gd name="T51" fmla="*/ 766 h 2139"/>
                    <a:gd name="T52" fmla="*/ 680 w 853"/>
                    <a:gd name="T53" fmla="*/ 806 h 2139"/>
                    <a:gd name="T54" fmla="*/ 682 w 853"/>
                    <a:gd name="T55" fmla="*/ 848 h 2139"/>
                    <a:gd name="T56" fmla="*/ 682 w 853"/>
                    <a:gd name="T57" fmla="*/ 892 h 2139"/>
                    <a:gd name="T58" fmla="*/ 678 w 853"/>
                    <a:gd name="T59" fmla="*/ 936 h 2139"/>
                    <a:gd name="T60" fmla="*/ 674 w 853"/>
                    <a:gd name="T61" fmla="*/ 981 h 2139"/>
                    <a:gd name="T62" fmla="*/ 669 w 853"/>
                    <a:gd name="T63" fmla="*/ 1027 h 2139"/>
                    <a:gd name="T64" fmla="*/ 661 w 853"/>
                    <a:gd name="T65" fmla="*/ 1074 h 2139"/>
                    <a:gd name="T66" fmla="*/ 651 w 853"/>
                    <a:gd name="T67" fmla="*/ 1124 h 2139"/>
                    <a:gd name="T68" fmla="*/ 642 w 853"/>
                    <a:gd name="T69" fmla="*/ 1171 h 2139"/>
                    <a:gd name="T70" fmla="*/ 632 w 853"/>
                    <a:gd name="T71" fmla="*/ 1221 h 2139"/>
                    <a:gd name="T72" fmla="*/ 619 w 853"/>
                    <a:gd name="T73" fmla="*/ 1268 h 2139"/>
                    <a:gd name="T74" fmla="*/ 606 w 853"/>
                    <a:gd name="T75" fmla="*/ 1314 h 2139"/>
                    <a:gd name="T76" fmla="*/ 593 w 853"/>
                    <a:gd name="T77" fmla="*/ 1360 h 2139"/>
                    <a:gd name="T78" fmla="*/ 579 w 853"/>
                    <a:gd name="T79" fmla="*/ 1405 h 2139"/>
                    <a:gd name="T80" fmla="*/ 568 w 853"/>
                    <a:gd name="T81" fmla="*/ 1449 h 2139"/>
                    <a:gd name="T82" fmla="*/ 555 w 853"/>
                    <a:gd name="T83" fmla="*/ 1489 h 2139"/>
                    <a:gd name="T84" fmla="*/ 541 w 853"/>
                    <a:gd name="T85" fmla="*/ 1527 h 2139"/>
                    <a:gd name="T86" fmla="*/ 528 w 853"/>
                    <a:gd name="T87" fmla="*/ 1563 h 2139"/>
                    <a:gd name="T88" fmla="*/ 517 w 853"/>
                    <a:gd name="T89" fmla="*/ 1595 h 2139"/>
                    <a:gd name="T90" fmla="*/ 507 w 853"/>
                    <a:gd name="T91" fmla="*/ 1624 h 2139"/>
                    <a:gd name="T92" fmla="*/ 499 w 853"/>
                    <a:gd name="T93" fmla="*/ 1648 h 2139"/>
                    <a:gd name="T94" fmla="*/ 490 w 853"/>
                    <a:gd name="T95" fmla="*/ 1669 h 2139"/>
                    <a:gd name="T96" fmla="*/ 484 w 853"/>
                    <a:gd name="T97" fmla="*/ 1687 h 2139"/>
                    <a:gd name="T98" fmla="*/ 477 w 853"/>
                    <a:gd name="T99" fmla="*/ 1706 h 2139"/>
                    <a:gd name="T100" fmla="*/ 486 w 853"/>
                    <a:gd name="T101" fmla="*/ 1707 h 2139"/>
                    <a:gd name="T102" fmla="*/ 501 w 853"/>
                    <a:gd name="T103" fmla="*/ 1707 h 2139"/>
                    <a:gd name="T104" fmla="*/ 526 w 853"/>
                    <a:gd name="T105" fmla="*/ 1706 h 2139"/>
                    <a:gd name="T106" fmla="*/ 551 w 853"/>
                    <a:gd name="T107" fmla="*/ 1706 h 2139"/>
                    <a:gd name="T108" fmla="*/ 579 w 853"/>
                    <a:gd name="T109" fmla="*/ 1702 h 2139"/>
                    <a:gd name="T110" fmla="*/ 602 w 853"/>
                    <a:gd name="T111" fmla="*/ 1696 h 2139"/>
                    <a:gd name="T112" fmla="*/ 625 w 853"/>
                    <a:gd name="T113" fmla="*/ 1692 h 2139"/>
                    <a:gd name="T114" fmla="*/ 648 w 853"/>
                    <a:gd name="T115" fmla="*/ 1685 h 2139"/>
                    <a:gd name="T116" fmla="*/ 663 w 853"/>
                    <a:gd name="T117" fmla="*/ 1683 h 2139"/>
                    <a:gd name="T118" fmla="*/ 849 w 853"/>
                    <a:gd name="T119" fmla="*/ 1629 h 2139"/>
                    <a:gd name="T120" fmla="*/ 530 w 853"/>
                    <a:gd name="T121" fmla="*/ 2139 h 2139"/>
                    <a:gd name="T122" fmla="*/ 19 w 853"/>
                    <a:gd name="T123" fmla="*/ 1582 h 2139"/>
                    <a:gd name="T124" fmla="*/ 220 w 853"/>
                    <a:gd name="T125" fmla="*/ 202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1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75 w 283"/>
                    <a:gd name="T1" fmla="*/ 372 h 374"/>
                    <a:gd name="T2" fmla="*/ 167 w 283"/>
                    <a:gd name="T3" fmla="*/ 365 h 374"/>
                    <a:gd name="T4" fmla="*/ 152 w 283"/>
                    <a:gd name="T5" fmla="*/ 350 h 374"/>
                    <a:gd name="T6" fmla="*/ 133 w 283"/>
                    <a:gd name="T7" fmla="*/ 331 h 374"/>
                    <a:gd name="T8" fmla="*/ 118 w 283"/>
                    <a:gd name="T9" fmla="*/ 314 h 374"/>
                    <a:gd name="T10" fmla="*/ 106 w 283"/>
                    <a:gd name="T11" fmla="*/ 302 h 374"/>
                    <a:gd name="T12" fmla="*/ 93 w 283"/>
                    <a:gd name="T13" fmla="*/ 287 h 374"/>
                    <a:gd name="T14" fmla="*/ 83 w 283"/>
                    <a:gd name="T15" fmla="*/ 274 h 374"/>
                    <a:gd name="T16" fmla="*/ 72 w 283"/>
                    <a:gd name="T17" fmla="*/ 258 h 374"/>
                    <a:gd name="T18" fmla="*/ 61 w 283"/>
                    <a:gd name="T19" fmla="*/ 243 h 374"/>
                    <a:gd name="T20" fmla="*/ 51 w 283"/>
                    <a:gd name="T21" fmla="*/ 228 h 374"/>
                    <a:gd name="T22" fmla="*/ 40 w 283"/>
                    <a:gd name="T23" fmla="*/ 215 h 374"/>
                    <a:gd name="T24" fmla="*/ 32 w 283"/>
                    <a:gd name="T25" fmla="*/ 199 h 374"/>
                    <a:gd name="T26" fmla="*/ 26 w 283"/>
                    <a:gd name="T27" fmla="*/ 182 h 374"/>
                    <a:gd name="T28" fmla="*/ 19 w 283"/>
                    <a:gd name="T29" fmla="*/ 169 h 374"/>
                    <a:gd name="T30" fmla="*/ 13 w 283"/>
                    <a:gd name="T31" fmla="*/ 154 h 374"/>
                    <a:gd name="T32" fmla="*/ 9 w 283"/>
                    <a:gd name="T33" fmla="*/ 141 h 374"/>
                    <a:gd name="T34" fmla="*/ 6 w 283"/>
                    <a:gd name="T35" fmla="*/ 127 h 374"/>
                    <a:gd name="T36" fmla="*/ 4 w 283"/>
                    <a:gd name="T37" fmla="*/ 114 h 374"/>
                    <a:gd name="T38" fmla="*/ 2 w 283"/>
                    <a:gd name="T39" fmla="*/ 102 h 374"/>
                    <a:gd name="T40" fmla="*/ 0 w 283"/>
                    <a:gd name="T41" fmla="*/ 85 h 374"/>
                    <a:gd name="T42" fmla="*/ 0 w 283"/>
                    <a:gd name="T43" fmla="*/ 68 h 374"/>
                    <a:gd name="T44" fmla="*/ 0 w 283"/>
                    <a:gd name="T45" fmla="*/ 55 h 374"/>
                    <a:gd name="T46" fmla="*/ 0 w 283"/>
                    <a:gd name="T47" fmla="*/ 47 h 374"/>
                    <a:gd name="T48" fmla="*/ 0 w 283"/>
                    <a:gd name="T49" fmla="*/ 45 h 374"/>
                    <a:gd name="T50" fmla="*/ 9 w 283"/>
                    <a:gd name="T51" fmla="*/ 38 h 374"/>
                    <a:gd name="T52" fmla="*/ 21 w 283"/>
                    <a:gd name="T53" fmla="*/ 28 h 374"/>
                    <a:gd name="T54" fmla="*/ 30 w 283"/>
                    <a:gd name="T55" fmla="*/ 23 h 374"/>
                    <a:gd name="T56" fmla="*/ 44 w 283"/>
                    <a:gd name="T57" fmla="*/ 17 h 374"/>
                    <a:gd name="T58" fmla="*/ 57 w 283"/>
                    <a:gd name="T59" fmla="*/ 11 h 374"/>
                    <a:gd name="T60" fmla="*/ 72 w 283"/>
                    <a:gd name="T61" fmla="*/ 6 h 374"/>
                    <a:gd name="T62" fmla="*/ 89 w 283"/>
                    <a:gd name="T63" fmla="*/ 2 h 374"/>
                    <a:gd name="T64" fmla="*/ 104 w 283"/>
                    <a:gd name="T65" fmla="*/ 0 h 374"/>
                    <a:gd name="T66" fmla="*/ 120 w 283"/>
                    <a:gd name="T67" fmla="*/ 0 h 374"/>
                    <a:gd name="T68" fmla="*/ 135 w 283"/>
                    <a:gd name="T69" fmla="*/ 0 h 374"/>
                    <a:gd name="T70" fmla="*/ 146 w 283"/>
                    <a:gd name="T71" fmla="*/ 0 h 374"/>
                    <a:gd name="T72" fmla="*/ 159 w 283"/>
                    <a:gd name="T73" fmla="*/ 2 h 374"/>
                    <a:gd name="T74" fmla="*/ 165 w 283"/>
                    <a:gd name="T75" fmla="*/ 4 h 374"/>
                    <a:gd name="T76" fmla="*/ 175 w 283"/>
                    <a:gd name="T77" fmla="*/ 9 h 374"/>
                    <a:gd name="T78" fmla="*/ 190 w 283"/>
                    <a:gd name="T79" fmla="*/ 19 h 374"/>
                    <a:gd name="T80" fmla="*/ 207 w 283"/>
                    <a:gd name="T81" fmla="*/ 34 h 374"/>
                    <a:gd name="T82" fmla="*/ 226 w 283"/>
                    <a:gd name="T83" fmla="*/ 51 h 374"/>
                    <a:gd name="T84" fmla="*/ 234 w 283"/>
                    <a:gd name="T85" fmla="*/ 61 h 374"/>
                    <a:gd name="T86" fmla="*/ 243 w 283"/>
                    <a:gd name="T87" fmla="*/ 74 h 374"/>
                    <a:gd name="T88" fmla="*/ 251 w 283"/>
                    <a:gd name="T89" fmla="*/ 87 h 374"/>
                    <a:gd name="T90" fmla="*/ 260 w 283"/>
                    <a:gd name="T91" fmla="*/ 101 h 374"/>
                    <a:gd name="T92" fmla="*/ 266 w 283"/>
                    <a:gd name="T93" fmla="*/ 116 h 374"/>
                    <a:gd name="T94" fmla="*/ 272 w 283"/>
                    <a:gd name="T95" fmla="*/ 133 h 374"/>
                    <a:gd name="T96" fmla="*/ 275 w 283"/>
                    <a:gd name="T97" fmla="*/ 148 h 374"/>
                    <a:gd name="T98" fmla="*/ 279 w 283"/>
                    <a:gd name="T99" fmla="*/ 167 h 374"/>
                    <a:gd name="T100" fmla="*/ 281 w 283"/>
                    <a:gd name="T101" fmla="*/ 186 h 374"/>
                    <a:gd name="T102" fmla="*/ 283 w 283"/>
                    <a:gd name="T103" fmla="*/ 205 h 374"/>
                    <a:gd name="T104" fmla="*/ 283 w 283"/>
                    <a:gd name="T105" fmla="*/ 224 h 374"/>
                    <a:gd name="T106" fmla="*/ 283 w 283"/>
                    <a:gd name="T107" fmla="*/ 243 h 374"/>
                    <a:gd name="T108" fmla="*/ 283 w 283"/>
                    <a:gd name="T109" fmla="*/ 262 h 374"/>
                    <a:gd name="T110" fmla="*/ 281 w 283"/>
                    <a:gd name="T111" fmla="*/ 281 h 374"/>
                    <a:gd name="T112" fmla="*/ 279 w 283"/>
                    <a:gd name="T113" fmla="*/ 296 h 374"/>
                    <a:gd name="T114" fmla="*/ 277 w 283"/>
                    <a:gd name="T115" fmla="*/ 314 h 374"/>
                    <a:gd name="T116" fmla="*/ 275 w 283"/>
                    <a:gd name="T117" fmla="*/ 327 h 374"/>
                    <a:gd name="T118" fmla="*/ 273 w 283"/>
                    <a:gd name="T119" fmla="*/ 340 h 374"/>
                    <a:gd name="T120" fmla="*/ 270 w 283"/>
                    <a:gd name="T121" fmla="*/ 355 h 374"/>
                    <a:gd name="T122" fmla="*/ 270 w 283"/>
                    <a:gd name="T123" fmla="*/ 363 h 374"/>
                    <a:gd name="T124" fmla="*/ 177 w 283"/>
                    <a:gd name="T125" fmla="*/ 374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2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97 h 251"/>
                    <a:gd name="T2" fmla="*/ 285 w 285"/>
                    <a:gd name="T3" fmla="*/ 0 h 251"/>
                    <a:gd name="T4" fmla="*/ 285 w 285"/>
                    <a:gd name="T5" fmla="*/ 251 h 251"/>
                    <a:gd name="T6" fmla="*/ 0 w 285"/>
                    <a:gd name="T7" fmla="*/ 251 h 251"/>
                    <a:gd name="T8" fmla="*/ 0 w 285"/>
                    <a:gd name="T9" fmla="*/ 97 h 251"/>
                    <a:gd name="T10" fmla="*/ 0 w 285"/>
                    <a:gd name="T11" fmla="*/ 97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3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700 h 700"/>
                    <a:gd name="T4" fmla="*/ 694 w 694"/>
                    <a:gd name="T5" fmla="*/ 700 h 700"/>
                    <a:gd name="T6" fmla="*/ 694 w 694"/>
                    <a:gd name="T7" fmla="*/ 474 h 700"/>
                    <a:gd name="T8" fmla="*/ 0 w 694"/>
                    <a:gd name="T9" fmla="*/ 0 h 700"/>
                    <a:gd name="T10" fmla="*/ 0 w 694"/>
                    <a:gd name="T11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4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90 w 907"/>
                    <a:gd name="T1" fmla="*/ 0 h 650"/>
                    <a:gd name="T2" fmla="*/ 907 w 907"/>
                    <a:gd name="T3" fmla="*/ 536 h 650"/>
                    <a:gd name="T4" fmla="*/ 694 w 907"/>
                    <a:gd name="T5" fmla="*/ 650 h 650"/>
                    <a:gd name="T6" fmla="*/ 0 w 907"/>
                    <a:gd name="T7" fmla="*/ 91 h 650"/>
                    <a:gd name="T8" fmla="*/ 190 w 907"/>
                    <a:gd name="T9" fmla="*/ 0 h 650"/>
                    <a:gd name="T10" fmla="*/ 190 w 907"/>
                    <a:gd name="T11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5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95 h 200"/>
                    <a:gd name="T2" fmla="*/ 190 w 285"/>
                    <a:gd name="T3" fmla="*/ 0 h 200"/>
                    <a:gd name="T4" fmla="*/ 285 w 285"/>
                    <a:gd name="T5" fmla="*/ 82 h 200"/>
                    <a:gd name="T6" fmla="*/ 127 w 285"/>
                    <a:gd name="T7" fmla="*/ 200 h 200"/>
                    <a:gd name="T8" fmla="*/ 0 w 285"/>
                    <a:gd name="T9" fmla="*/ 95 h 200"/>
                    <a:gd name="T10" fmla="*/ 0 w 285"/>
                    <a:gd name="T11" fmla="*/ 9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6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76 w 554"/>
                    <a:gd name="T1" fmla="*/ 0 h 473"/>
                    <a:gd name="T2" fmla="*/ 74 w 554"/>
                    <a:gd name="T3" fmla="*/ 13 h 473"/>
                    <a:gd name="T4" fmla="*/ 72 w 554"/>
                    <a:gd name="T5" fmla="*/ 30 h 473"/>
                    <a:gd name="T6" fmla="*/ 66 w 554"/>
                    <a:gd name="T7" fmla="*/ 45 h 473"/>
                    <a:gd name="T8" fmla="*/ 51 w 554"/>
                    <a:gd name="T9" fmla="*/ 51 h 473"/>
                    <a:gd name="T10" fmla="*/ 32 w 554"/>
                    <a:gd name="T11" fmla="*/ 45 h 473"/>
                    <a:gd name="T12" fmla="*/ 13 w 554"/>
                    <a:gd name="T13" fmla="*/ 38 h 473"/>
                    <a:gd name="T14" fmla="*/ 1 w 554"/>
                    <a:gd name="T15" fmla="*/ 32 h 473"/>
                    <a:gd name="T16" fmla="*/ 0 w 554"/>
                    <a:gd name="T17" fmla="*/ 473 h 473"/>
                    <a:gd name="T18" fmla="*/ 36 w 554"/>
                    <a:gd name="T19" fmla="*/ 93 h 473"/>
                    <a:gd name="T20" fmla="*/ 39 w 554"/>
                    <a:gd name="T21" fmla="*/ 95 h 473"/>
                    <a:gd name="T22" fmla="*/ 57 w 554"/>
                    <a:gd name="T23" fmla="*/ 106 h 473"/>
                    <a:gd name="T24" fmla="*/ 74 w 554"/>
                    <a:gd name="T25" fmla="*/ 114 h 473"/>
                    <a:gd name="T26" fmla="*/ 91 w 554"/>
                    <a:gd name="T27" fmla="*/ 116 h 473"/>
                    <a:gd name="T28" fmla="*/ 100 w 554"/>
                    <a:gd name="T29" fmla="*/ 106 h 473"/>
                    <a:gd name="T30" fmla="*/ 104 w 554"/>
                    <a:gd name="T31" fmla="*/ 93 h 473"/>
                    <a:gd name="T32" fmla="*/ 106 w 554"/>
                    <a:gd name="T33" fmla="*/ 78 h 473"/>
                    <a:gd name="T34" fmla="*/ 106 w 554"/>
                    <a:gd name="T35" fmla="*/ 72 h 473"/>
                    <a:gd name="T36" fmla="*/ 454 w 554"/>
                    <a:gd name="T37" fmla="*/ 351 h 473"/>
                    <a:gd name="T38" fmla="*/ 448 w 554"/>
                    <a:gd name="T39" fmla="*/ 359 h 473"/>
                    <a:gd name="T40" fmla="*/ 442 w 554"/>
                    <a:gd name="T41" fmla="*/ 372 h 473"/>
                    <a:gd name="T42" fmla="*/ 440 w 554"/>
                    <a:gd name="T43" fmla="*/ 387 h 473"/>
                    <a:gd name="T44" fmla="*/ 450 w 554"/>
                    <a:gd name="T45" fmla="*/ 405 h 473"/>
                    <a:gd name="T46" fmla="*/ 469 w 554"/>
                    <a:gd name="T47" fmla="*/ 418 h 473"/>
                    <a:gd name="T48" fmla="*/ 488 w 554"/>
                    <a:gd name="T49" fmla="*/ 431 h 473"/>
                    <a:gd name="T50" fmla="*/ 501 w 554"/>
                    <a:gd name="T51" fmla="*/ 437 h 473"/>
                    <a:gd name="T52" fmla="*/ 505 w 554"/>
                    <a:gd name="T53" fmla="*/ 473 h 473"/>
                    <a:gd name="T54" fmla="*/ 554 w 554"/>
                    <a:gd name="T55" fmla="*/ 425 h 473"/>
                    <a:gd name="T56" fmla="*/ 545 w 554"/>
                    <a:gd name="T57" fmla="*/ 422 h 473"/>
                    <a:gd name="T58" fmla="*/ 528 w 554"/>
                    <a:gd name="T59" fmla="*/ 414 h 473"/>
                    <a:gd name="T60" fmla="*/ 509 w 554"/>
                    <a:gd name="T61" fmla="*/ 403 h 473"/>
                    <a:gd name="T62" fmla="*/ 496 w 554"/>
                    <a:gd name="T63" fmla="*/ 389 h 473"/>
                    <a:gd name="T64" fmla="*/ 492 w 554"/>
                    <a:gd name="T65" fmla="*/ 370 h 473"/>
                    <a:gd name="T66" fmla="*/ 497 w 554"/>
                    <a:gd name="T67" fmla="*/ 357 h 473"/>
                    <a:gd name="T68" fmla="*/ 505 w 554"/>
                    <a:gd name="T69" fmla="*/ 346 h 473"/>
                    <a:gd name="T70" fmla="*/ 509 w 554"/>
                    <a:gd name="T71" fmla="*/ 344 h 473"/>
                    <a:gd name="T72" fmla="*/ 76 w 554"/>
                    <a:gd name="T73" fmla="*/ 0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7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167 w 345"/>
                    <a:gd name="T1" fmla="*/ 0 h 285"/>
                    <a:gd name="T2" fmla="*/ 0 w 345"/>
                    <a:gd name="T3" fmla="*/ 68 h 285"/>
                    <a:gd name="T4" fmla="*/ 7 w 345"/>
                    <a:gd name="T5" fmla="*/ 184 h 285"/>
                    <a:gd name="T6" fmla="*/ 41 w 345"/>
                    <a:gd name="T7" fmla="*/ 254 h 285"/>
                    <a:gd name="T8" fmla="*/ 85 w 345"/>
                    <a:gd name="T9" fmla="*/ 254 h 285"/>
                    <a:gd name="T10" fmla="*/ 110 w 345"/>
                    <a:gd name="T11" fmla="*/ 230 h 285"/>
                    <a:gd name="T12" fmla="*/ 205 w 345"/>
                    <a:gd name="T13" fmla="*/ 285 h 285"/>
                    <a:gd name="T14" fmla="*/ 243 w 345"/>
                    <a:gd name="T15" fmla="*/ 249 h 285"/>
                    <a:gd name="T16" fmla="*/ 321 w 345"/>
                    <a:gd name="T17" fmla="*/ 163 h 285"/>
                    <a:gd name="T18" fmla="*/ 345 w 345"/>
                    <a:gd name="T19" fmla="*/ 40 h 285"/>
                    <a:gd name="T20" fmla="*/ 167 w 345"/>
                    <a:gd name="T21" fmla="*/ 0 h 285"/>
                    <a:gd name="T22" fmla="*/ 167 w 345"/>
                    <a:gd name="T23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8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17 w 200"/>
                    <a:gd name="T1" fmla="*/ 0 h 191"/>
                    <a:gd name="T2" fmla="*/ 17 w 200"/>
                    <a:gd name="T3" fmla="*/ 2 h 191"/>
                    <a:gd name="T4" fmla="*/ 21 w 200"/>
                    <a:gd name="T5" fmla="*/ 6 h 191"/>
                    <a:gd name="T6" fmla="*/ 29 w 200"/>
                    <a:gd name="T7" fmla="*/ 12 h 191"/>
                    <a:gd name="T8" fmla="*/ 38 w 200"/>
                    <a:gd name="T9" fmla="*/ 21 h 191"/>
                    <a:gd name="T10" fmla="*/ 42 w 200"/>
                    <a:gd name="T11" fmla="*/ 25 h 191"/>
                    <a:gd name="T12" fmla="*/ 48 w 200"/>
                    <a:gd name="T13" fmla="*/ 29 h 191"/>
                    <a:gd name="T14" fmla="*/ 55 w 200"/>
                    <a:gd name="T15" fmla="*/ 35 h 191"/>
                    <a:gd name="T16" fmla="*/ 63 w 200"/>
                    <a:gd name="T17" fmla="*/ 40 h 191"/>
                    <a:gd name="T18" fmla="*/ 70 w 200"/>
                    <a:gd name="T19" fmla="*/ 46 h 191"/>
                    <a:gd name="T20" fmla="*/ 78 w 200"/>
                    <a:gd name="T21" fmla="*/ 52 h 191"/>
                    <a:gd name="T22" fmla="*/ 86 w 200"/>
                    <a:gd name="T23" fmla="*/ 56 h 191"/>
                    <a:gd name="T24" fmla="*/ 95 w 200"/>
                    <a:gd name="T25" fmla="*/ 61 h 191"/>
                    <a:gd name="T26" fmla="*/ 103 w 200"/>
                    <a:gd name="T27" fmla="*/ 65 h 191"/>
                    <a:gd name="T28" fmla="*/ 112 w 200"/>
                    <a:gd name="T29" fmla="*/ 71 h 191"/>
                    <a:gd name="T30" fmla="*/ 120 w 200"/>
                    <a:gd name="T31" fmla="*/ 75 h 191"/>
                    <a:gd name="T32" fmla="*/ 129 w 200"/>
                    <a:gd name="T33" fmla="*/ 78 h 191"/>
                    <a:gd name="T34" fmla="*/ 139 w 200"/>
                    <a:gd name="T35" fmla="*/ 82 h 191"/>
                    <a:gd name="T36" fmla="*/ 146 w 200"/>
                    <a:gd name="T37" fmla="*/ 86 h 191"/>
                    <a:gd name="T38" fmla="*/ 156 w 200"/>
                    <a:gd name="T39" fmla="*/ 90 h 191"/>
                    <a:gd name="T40" fmla="*/ 164 w 200"/>
                    <a:gd name="T41" fmla="*/ 94 h 191"/>
                    <a:gd name="T42" fmla="*/ 171 w 200"/>
                    <a:gd name="T43" fmla="*/ 96 h 191"/>
                    <a:gd name="T44" fmla="*/ 177 w 200"/>
                    <a:gd name="T45" fmla="*/ 99 h 191"/>
                    <a:gd name="T46" fmla="*/ 183 w 200"/>
                    <a:gd name="T47" fmla="*/ 101 h 191"/>
                    <a:gd name="T48" fmla="*/ 188 w 200"/>
                    <a:gd name="T49" fmla="*/ 103 h 191"/>
                    <a:gd name="T50" fmla="*/ 196 w 200"/>
                    <a:gd name="T51" fmla="*/ 105 h 191"/>
                    <a:gd name="T52" fmla="*/ 200 w 200"/>
                    <a:gd name="T53" fmla="*/ 107 h 191"/>
                    <a:gd name="T54" fmla="*/ 200 w 200"/>
                    <a:gd name="T55" fmla="*/ 191 h 191"/>
                    <a:gd name="T56" fmla="*/ 114 w 200"/>
                    <a:gd name="T57" fmla="*/ 191 h 191"/>
                    <a:gd name="T58" fmla="*/ 0 w 200"/>
                    <a:gd name="T59" fmla="*/ 73 h 191"/>
                    <a:gd name="T60" fmla="*/ 17 w 200"/>
                    <a:gd name="T61" fmla="*/ 0 h 191"/>
                    <a:gd name="T62" fmla="*/ 17 w 200"/>
                    <a:gd name="T63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09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70 w 100"/>
                    <a:gd name="T1" fmla="*/ 0 h 206"/>
                    <a:gd name="T2" fmla="*/ 0 w 100"/>
                    <a:gd name="T3" fmla="*/ 0 h 206"/>
                    <a:gd name="T4" fmla="*/ 0 w 100"/>
                    <a:gd name="T5" fmla="*/ 75 h 206"/>
                    <a:gd name="T6" fmla="*/ 24 w 100"/>
                    <a:gd name="T7" fmla="*/ 99 h 206"/>
                    <a:gd name="T8" fmla="*/ 24 w 100"/>
                    <a:gd name="T9" fmla="*/ 194 h 206"/>
                    <a:gd name="T10" fmla="*/ 81 w 100"/>
                    <a:gd name="T11" fmla="*/ 206 h 206"/>
                    <a:gd name="T12" fmla="*/ 100 w 100"/>
                    <a:gd name="T13" fmla="*/ 170 h 206"/>
                    <a:gd name="T14" fmla="*/ 100 w 100"/>
                    <a:gd name="T15" fmla="*/ 38 h 206"/>
                    <a:gd name="T16" fmla="*/ 70 w 100"/>
                    <a:gd name="T17" fmla="*/ 0 h 206"/>
                    <a:gd name="T18" fmla="*/ 70 w 100"/>
                    <a:gd name="T19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10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94 w 561"/>
                    <a:gd name="T1" fmla="*/ 103 h 953"/>
                    <a:gd name="T2" fmla="*/ 114 w 561"/>
                    <a:gd name="T3" fmla="*/ 91 h 953"/>
                    <a:gd name="T4" fmla="*/ 137 w 561"/>
                    <a:gd name="T5" fmla="*/ 80 h 953"/>
                    <a:gd name="T6" fmla="*/ 154 w 561"/>
                    <a:gd name="T7" fmla="*/ 70 h 953"/>
                    <a:gd name="T8" fmla="*/ 175 w 561"/>
                    <a:gd name="T9" fmla="*/ 59 h 953"/>
                    <a:gd name="T10" fmla="*/ 196 w 561"/>
                    <a:gd name="T11" fmla="*/ 50 h 953"/>
                    <a:gd name="T12" fmla="*/ 217 w 561"/>
                    <a:gd name="T13" fmla="*/ 40 h 953"/>
                    <a:gd name="T14" fmla="*/ 238 w 561"/>
                    <a:gd name="T15" fmla="*/ 30 h 953"/>
                    <a:gd name="T16" fmla="*/ 261 w 561"/>
                    <a:gd name="T17" fmla="*/ 23 h 953"/>
                    <a:gd name="T18" fmla="*/ 276 w 561"/>
                    <a:gd name="T19" fmla="*/ 17 h 953"/>
                    <a:gd name="T20" fmla="*/ 304 w 561"/>
                    <a:gd name="T21" fmla="*/ 10 h 953"/>
                    <a:gd name="T22" fmla="*/ 329 w 561"/>
                    <a:gd name="T23" fmla="*/ 2 h 953"/>
                    <a:gd name="T24" fmla="*/ 346 w 561"/>
                    <a:gd name="T25" fmla="*/ 0 h 953"/>
                    <a:gd name="T26" fmla="*/ 361 w 561"/>
                    <a:gd name="T27" fmla="*/ 0 h 953"/>
                    <a:gd name="T28" fmla="*/ 489 w 561"/>
                    <a:gd name="T29" fmla="*/ 211 h 953"/>
                    <a:gd name="T30" fmla="*/ 491 w 561"/>
                    <a:gd name="T31" fmla="*/ 221 h 953"/>
                    <a:gd name="T32" fmla="*/ 500 w 561"/>
                    <a:gd name="T33" fmla="*/ 238 h 953"/>
                    <a:gd name="T34" fmla="*/ 508 w 561"/>
                    <a:gd name="T35" fmla="*/ 261 h 953"/>
                    <a:gd name="T36" fmla="*/ 519 w 561"/>
                    <a:gd name="T37" fmla="*/ 289 h 953"/>
                    <a:gd name="T38" fmla="*/ 531 w 561"/>
                    <a:gd name="T39" fmla="*/ 321 h 953"/>
                    <a:gd name="T40" fmla="*/ 536 w 561"/>
                    <a:gd name="T41" fmla="*/ 346 h 953"/>
                    <a:gd name="T42" fmla="*/ 542 w 561"/>
                    <a:gd name="T43" fmla="*/ 365 h 953"/>
                    <a:gd name="T44" fmla="*/ 546 w 561"/>
                    <a:gd name="T45" fmla="*/ 384 h 953"/>
                    <a:gd name="T46" fmla="*/ 552 w 561"/>
                    <a:gd name="T47" fmla="*/ 405 h 953"/>
                    <a:gd name="T48" fmla="*/ 553 w 561"/>
                    <a:gd name="T49" fmla="*/ 426 h 953"/>
                    <a:gd name="T50" fmla="*/ 557 w 561"/>
                    <a:gd name="T51" fmla="*/ 449 h 953"/>
                    <a:gd name="T52" fmla="*/ 561 w 561"/>
                    <a:gd name="T53" fmla="*/ 472 h 953"/>
                    <a:gd name="T54" fmla="*/ 561 w 561"/>
                    <a:gd name="T55" fmla="*/ 492 h 953"/>
                    <a:gd name="T56" fmla="*/ 561 w 561"/>
                    <a:gd name="T57" fmla="*/ 517 h 953"/>
                    <a:gd name="T58" fmla="*/ 561 w 561"/>
                    <a:gd name="T59" fmla="*/ 540 h 953"/>
                    <a:gd name="T60" fmla="*/ 557 w 561"/>
                    <a:gd name="T61" fmla="*/ 563 h 953"/>
                    <a:gd name="T62" fmla="*/ 553 w 561"/>
                    <a:gd name="T63" fmla="*/ 586 h 953"/>
                    <a:gd name="T64" fmla="*/ 550 w 561"/>
                    <a:gd name="T65" fmla="*/ 608 h 953"/>
                    <a:gd name="T66" fmla="*/ 544 w 561"/>
                    <a:gd name="T67" fmla="*/ 631 h 953"/>
                    <a:gd name="T68" fmla="*/ 540 w 561"/>
                    <a:gd name="T69" fmla="*/ 654 h 953"/>
                    <a:gd name="T70" fmla="*/ 533 w 561"/>
                    <a:gd name="T71" fmla="*/ 675 h 953"/>
                    <a:gd name="T72" fmla="*/ 527 w 561"/>
                    <a:gd name="T73" fmla="*/ 696 h 953"/>
                    <a:gd name="T74" fmla="*/ 519 w 561"/>
                    <a:gd name="T75" fmla="*/ 717 h 953"/>
                    <a:gd name="T76" fmla="*/ 512 w 561"/>
                    <a:gd name="T77" fmla="*/ 738 h 953"/>
                    <a:gd name="T78" fmla="*/ 506 w 561"/>
                    <a:gd name="T79" fmla="*/ 757 h 953"/>
                    <a:gd name="T80" fmla="*/ 493 w 561"/>
                    <a:gd name="T81" fmla="*/ 785 h 953"/>
                    <a:gd name="T82" fmla="*/ 477 w 561"/>
                    <a:gd name="T83" fmla="*/ 816 h 953"/>
                    <a:gd name="T84" fmla="*/ 466 w 561"/>
                    <a:gd name="T85" fmla="*/ 840 h 953"/>
                    <a:gd name="T86" fmla="*/ 457 w 561"/>
                    <a:gd name="T87" fmla="*/ 856 h 953"/>
                    <a:gd name="T88" fmla="*/ 451 w 561"/>
                    <a:gd name="T89" fmla="*/ 871 h 953"/>
                    <a:gd name="T90" fmla="*/ 337 w 561"/>
                    <a:gd name="T91" fmla="*/ 899 h 953"/>
                    <a:gd name="T92" fmla="*/ 0 w 561"/>
                    <a:gd name="T93" fmla="*/ 2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11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14 w 163"/>
                    <a:gd name="T1" fmla="*/ 2 h 629"/>
                    <a:gd name="T2" fmla="*/ 114 w 163"/>
                    <a:gd name="T3" fmla="*/ 11 h 629"/>
                    <a:gd name="T4" fmla="*/ 112 w 163"/>
                    <a:gd name="T5" fmla="*/ 25 h 629"/>
                    <a:gd name="T6" fmla="*/ 112 w 163"/>
                    <a:gd name="T7" fmla="*/ 40 h 629"/>
                    <a:gd name="T8" fmla="*/ 110 w 163"/>
                    <a:gd name="T9" fmla="*/ 57 h 629"/>
                    <a:gd name="T10" fmla="*/ 108 w 163"/>
                    <a:gd name="T11" fmla="*/ 78 h 629"/>
                    <a:gd name="T12" fmla="*/ 108 w 163"/>
                    <a:gd name="T13" fmla="*/ 99 h 629"/>
                    <a:gd name="T14" fmla="*/ 104 w 163"/>
                    <a:gd name="T15" fmla="*/ 118 h 629"/>
                    <a:gd name="T16" fmla="*/ 103 w 163"/>
                    <a:gd name="T17" fmla="*/ 139 h 629"/>
                    <a:gd name="T18" fmla="*/ 103 w 163"/>
                    <a:gd name="T19" fmla="*/ 158 h 629"/>
                    <a:gd name="T20" fmla="*/ 101 w 163"/>
                    <a:gd name="T21" fmla="*/ 177 h 629"/>
                    <a:gd name="T22" fmla="*/ 99 w 163"/>
                    <a:gd name="T23" fmla="*/ 194 h 629"/>
                    <a:gd name="T24" fmla="*/ 97 w 163"/>
                    <a:gd name="T25" fmla="*/ 207 h 629"/>
                    <a:gd name="T26" fmla="*/ 95 w 163"/>
                    <a:gd name="T27" fmla="*/ 222 h 629"/>
                    <a:gd name="T28" fmla="*/ 93 w 163"/>
                    <a:gd name="T29" fmla="*/ 230 h 629"/>
                    <a:gd name="T30" fmla="*/ 87 w 163"/>
                    <a:gd name="T31" fmla="*/ 243 h 629"/>
                    <a:gd name="T32" fmla="*/ 84 w 163"/>
                    <a:gd name="T33" fmla="*/ 257 h 629"/>
                    <a:gd name="T34" fmla="*/ 80 w 163"/>
                    <a:gd name="T35" fmla="*/ 272 h 629"/>
                    <a:gd name="T36" fmla="*/ 74 w 163"/>
                    <a:gd name="T37" fmla="*/ 289 h 629"/>
                    <a:gd name="T38" fmla="*/ 68 w 163"/>
                    <a:gd name="T39" fmla="*/ 310 h 629"/>
                    <a:gd name="T40" fmla="*/ 65 w 163"/>
                    <a:gd name="T41" fmla="*/ 329 h 629"/>
                    <a:gd name="T42" fmla="*/ 59 w 163"/>
                    <a:gd name="T43" fmla="*/ 348 h 629"/>
                    <a:gd name="T44" fmla="*/ 53 w 163"/>
                    <a:gd name="T45" fmla="*/ 367 h 629"/>
                    <a:gd name="T46" fmla="*/ 47 w 163"/>
                    <a:gd name="T47" fmla="*/ 384 h 629"/>
                    <a:gd name="T48" fmla="*/ 44 w 163"/>
                    <a:gd name="T49" fmla="*/ 401 h 629"/>
                    <a:gd name="T50" fmla="*/ 40 w 163"/>
                    <a:gd name="T51" fmla="*/ 416 h 629"/>
                    <a:gd name="T52" fmla="*/ 36 w 163"/>
                    <a:gd name="T53" fmla="*/ 428 h 629"/>
                    <a:gd name="T54" fmla="*/ 34 w 163"/>
                    <a:gd name="T55" fmla="*/ 439 h 629"/>
                    <a:gd name="T56" fmla="*/ 44 w 163"/>
                    <a:gd name="T57" fmla="*/ 515 h 629"/>
                    <a:gd name="T58" fmla="*/ 11 w 163"/>
                    <a:gd name="T59" fmla="*/ 570 h 629"/>
                    <a:gd name="T60" fmla="*/ 36 w 163"/>
                    <a:gd name="T61" fmla="*/ 629 h 629"/>
                    <a:gd name="T62" fmla="*/ 53 w 163"/>
                    <a:gd name="T63" fmla="*/ 570 h 629"/>
                    <a:gd name="T64" fmla="*/ 59 w 163"/>
                    <a:gd name="T65" fmla="*/ 565 h 629"/>
                    <a:gd name="T66" fmla="*/ 74 w 163"/>
                    <a:gd name="T67" fmla="*/ 551 h 629"/>
                    <a:gd name="T68" fmla="*/ 91 w 163"/>
                    <a:gd name="T69" fmla="*/ 536 h 629"/>
                    <a:gd name="T70" fmla="*/ 103 w 163"/>
                    <a:gd name="T71" fmla="*/ 527 h 629"/>
                    <a:gd name="T72" fmla="*/ 108 w 163"/>
                    <a:gd name="T73" fmla="*/ 511 h 629"/>
                    <a:gd name="T74" fmla="*/ 112 w 163"/>
                    <a:gd name="T75" fmla="*/ 498 h 629"/>
                    <a:gd name="T76" fmla="*/ 118 w 163"/>
                    <a:gd name="T77" fmla="*/ 481 h 629"/>
                    <a:gd name="T78" fmla="*/ 120 w 163"/>
                    <a:gd name="T79" fmla="*/ 462 h 629"/>
                    <a:gd name="T80" fmla="*/ 125 w 163"/>
                    <a:gd name="T81" fmla="*/ 441 h 629"/>
                    <a:gd name="T82" fmla="*/ 127 w 163"/>
                    <a:gd name="T83" fmla="*/ 430 h 629"/>
                    <a:gd name="T84" fmla="*/ 131 w 163"/>
                    <a:gd name="T85" fmla="*/ 418 h 629"/>
                    <a:gd name="T86" fmla="*/ 137 w 163"/>
                    <a:gd name="T87" fmla="*/ 396 h 629"/>
                    <a:gd name="T88" fmla="*/ 139 w 163"/>
                    <a:gd name="T89" fmla="*/ 382 h 629"/>
                    <a:gd name="T90" fmla="*/ 141 w 163"/>
                    <a:gd name="T91" fmla="*/ 373 h 629"/>
                    <a:gd name="T92" fmla="*/ 146 w 163"/>
                    <a:gd name="T93" fmla="*/ 350 h 629"/>
                    <a:gd name="T94" fmla="*/ 150 w 163"/>
                    <a:gd name="T95" fmla="*/ 329 h 629"/>
                    <a:gd name="T96" fmla="*/ 156 w 163"/>
                    <a:gd name="T97" fmla="*/ 310 h 629"/>
                    <a:gd name="T98" fmla="*/ 158 w 163"/>
                    <a:gd name="T99" fmla="*/ 295 h 629"/>
                    <a:gd name="T100" fmla="*/ 161 w 163"/>
                    <a:gd name="T101" fmla="*/ 283 h 629"/>
                    <a:gd name="T102" fmla="*/ 163 w 163"/>
                    <a:gd name="T103" fmla="*/ 274 h 629"/>
                    <a:gd name="T104" fmla="*/ 158 w 163"/>
                    <a:gd name="T105" fmla="*/ 224 h 629"/>
                    <a:gd name="T106" fmla="*/ 116 w 163"/>
                    <a:gd name="T10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12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36 w 794"/>
                    <a:gd name="T1" fmla="*/ 348 h 908"/>
                    <a:gd name="T2" fmla="*/ 66 w 794"/>
                    <a:gd name="T3" fmla="*/ 387 h 908"/>
                    <a:gd name="T4" fmla="*/ 110 w 794"/>
                    <a:gd name="T5" fmla="*/ 433 h 908"/>
                    <a:gd name="T6" fmla="*/ 150 w 794"/>
                    <a:gd name="T7" fmla="*/ 469 h 908"/>
                    <a:gd name="T8" fmla="*/ 197 w 794"/>
                    <a:gd name="T9" fmla="*/ 502 h 908"/>
                    <a:gd name="T10" fmla="*/ 241 w 794"/>
                    <a:gd name="T11" fmla="*/ 534 h 908"/>
                    <a:gd name="T12" fmla="*/ 285 w 794"/>
                    <a:gd name="T13" fmla="*/ 562 h 908"/>
                    <a:gd name="T14" fmla="*/ 321 w 794"/>
                    <a:gd name="T15" fmla="*/ 583 h 908"/>
                    <a:gd name="T16" fmla="*/ 372 w 794"/>
                    <a:gd name="T17" fmla="*/ 726 h 908"/>
                    <a:gd name="T18" fmla="*/ 376 w 794"/>
                    <a:gd name="T19" fmla="*/ 770 h 908"/>
                    <a:gd name="T20" fmla="*/ 384 w 794"/>
                    <a:gd name="T21" fmla="*/ 813 h 908"/>
                    <a:gd name="T22" fmla="*/ 405 w 794"/>
                    <a:gd name="T23" fmla="*/ 861 h 908"/>
                    <a:gd name="T24" fmla="*/ 448 w 794"/>
                    <a:gd name="T25" fmla="*/ 895 h 908"/>
                    <a:gd name="T26" fmla="*/ 484 w 794"/>
                    <a:gd name="T27" fmla="*/ 905 h 908"/>
                    <a:gd name="T28" fmla="*/ 528 w 794"/>
                    <a:gd name="T29" fmla="*/ 906 h 908"/>
                    <a:gd name="T30" fmla="*/ 579 w 794"/>
                    <a:gd name="T31" fmla="*/ 905 h 908"/>
                    <a:gd name="T32" fmla="*/ 629 w 794"/>
                    <a:gd name="T33" fmla="*/ 897 h 908"/>
                    <a:gd name="T34" fmla="*/ 674 w 794"/>
                    <a:gd name="T35" fmla="*/ 887 h 908"/>
                    <a:gd name="T36" fmla="*/ 720 w 794"/>
                    <a:gd name="T37" fmla="*/ 878 h 908"/>
                    <a:gd name="T38" fmla="*/ 764 w 794"/>
                    <a:gd name="T39" fmla="*/ 859 h 908"/>
                    <a:gd name="T40" fmla="*/ 794 w 794"/>
                    <a:gd name="T41" fmla="*/ 808 h 908"/>
                    <a:gd name="T42" fmla="*/ 760 w 794"/>
                    <a:gd name="T43" fmla="*/ 825 h 908"/>
                    <a:gd name="T44" fmla="*/ 699 w 794"/>
                    <a:gd name="T45" fmla="*/ 842 h 908"/>
                    <a:gd name="T46" fmla="*/ 652 w 794"/>
                    <a:gd name="T47" fmla="*/ 848 h 908"/>
                    <a:gd name="T48" fmla="*/ 612 w 794"/>
                    <a:gd name="T49" fmla="*/ 848 h 908"/>
                    <a:gd name="T50" fmla="*/ 577 w 794"/>
                    <a:gd name="T51" fmla="*/ 844 h 908"/>
                    <a:gd name="T52" fmla="*/ 532 w 794"/>
                    <a:gd name="T53" fmla="*/ 836 h 908"/>
                    <a:gd name="T54" fmla="*/ 627 w 794"/>
                    <a:gd name="T55" fmla="*/ 771 h 908"/>
                    <a:gd name="T56" fmla="*/ 608 w 794"/>
                    <a:gd name="T57" fmla="*/ 730 h 908"/>
                    <a:gd name="T58" fmla="*/ 598 w 794"/>
                    <a:gd name="T59" fmla="*/ 684 h 908"/>
                    <a:gd name="T60" fmla="*/ 602 w 794"/>
                    <a:gd name="T61" fmla="*/ 633 h 908"/>
                    <a:gd name="T62" fmla="*/ 615 w 794"/>
                    <a:gd name="T63" fmla="*/ 570 h 908"/>
                    <a:gd name="T64" fmla="*/ 640 w 794"/>
                    <a:gd name="T65" fmla="*/ 507 h 908"/>
                    <a:gd name="T66" fmla="*/ 665 w 794"/>
                    <a:gd name="T67" fmla="*/ 450 h 908"/>
                    <a:gd name="T68" fmla="*/ 690 w 794"/>
                    <a:gd name="T69" fmla="*/ 408 h 908"/>
                    <a:gd name="T70" fmla="*/ 539 w 794"/>
                    <a:gd name="T71" fmla="*/ 435 h 908"/>
                    <a:gd name="T72" fmla="*/ 714 w 794"/>
                    <a:gd name="T73" fmla="*/ 169 h 908"/>
                    <a:gd name="T74" fmla="*/ 697 w 794"/>
                    <a:gd name="T75" fmla="*/ 123 h 908"/>
                    <a:gd name="T76" fmla="*/ 659 w 794"/>
                    <a:gd name="T77" fmla="*/ 102 h 908"/>
                    <a:gd name="T78" fmla="*/ 621 w 794"/>
                    <a:gd name="T79" fmla="*/ 98 h 908"/>
                    <a:gd name="T80" fmla="*/ 581 w 794"/>
                    <a:gd name="T81" fmla="*/ 102 h 908"/>
                    <a:gd name="T82" fmla="*/ 538 w 794"/>
                    <a:gd name="T83" fmla="*/ 108 h 908"/>
                    <a:gd name="T84" fmla="*/ 520 w 794"/>
                    <a:gd name="T85" fmla="*/ 108 h 908"/>
                    <a:gd name="T86" fmla="*/ 558 w 794"/>
                    <a:gd name="T87" fmla="*/ 79 h 908"/>
                    <a:gd name="T88" fmla="*/ 615 w 794"/>
                    <a:gd name="T89" fmla="*/ 49 h 908"/>
                    <a:gd name="T90" fmla="*/ 665 w 794"/>
                    <a:gd name="T91" fmla="*/ 26 h 908"/>
                    <a:gd name="T92" fmla="*/ 701 w 794"/>
                    <a:gd name="T93" fmla="*/ 19 h 908"/>
                    <a:gd name="T94" fmla="*/ 528 w 794"/>
                    <a:gd name="T95" fmla="*/ 47 h 908"/>
                    <a:gd name="T96" fmla="*/ 484 w 794"/>
                    <a:gd name="T97" fmla="*/ 87 h 908"/>
                    <a:gd name="T98" fmla="*/ 435 w 794"/>
                    <a:gd name="T99" fmla="*/ 136 h 908"/>
                    <a:gd name="T100" fmla="*/ 401 w 794"/>
                    <a:gd name="T101" fmla="*/ 173 h 908"/>
                    <a:gd name="T102" fmla="*/ 366 w 794"/>
                    <a:gd name="T103" fmla="*/ 207 h 908"/>
                    <a:gd name="T104" fmla="*/ 323 w 794"/>
                    <a:gd name="T105" fmla="*/ 256 h 908"/>
                    <a:gd name="T106" fmla="*/ 142 w 794"/>
                    <a:gd name="T107" fmla="*/ 186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13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29 w 101"/>
                    <a:gd name="T1" fmla="*/ 0 h 50"/>
                    <a:gd name="T2" fmla="*/ 0 w 101"/>
                    <a:gd name="T3" fmla="*/ 40 h 50"/>
                    <a:gd name="T4" fmla="*/ 33 w 101"/>
                    <a:gd name="T5" fmla="*/ 50 h 50"/>
                    <a:gd name="T6" fmla="*/ 63 w 101"/>
                    <a:gd name="T7" fmla="*/ 48 h 50"/>
                    <a:gd name="T8" fmla="*/ 25 w 101"/>
                    <a:gd name="T9" fmla="*/ 27 h 50"/>
                    <a:gd name="T10" fmla="*/ 80 w 101"/>
                    <a:gd name="T11" fmla="*/ 29 h 50"/>
                    <a:gd name="T12" fmla="*/ 101 w 101"/>
                    <a:gd name="T13" fmla="*/ 25 h 50"/>
                    <a:gd name="T14" fmla="*/ 29 w 101"/>
                    <a:gd name="T15" fmla="*/ 0 h 50"/>
                    <a:gd name="T16" fmla="*/ 29 w 101"/>
                    <a:gd name="T1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9514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59 w 167"/>
                    <a:gd name="T1" fmla="*/ 0 h 69"/>
                    <a:gd name="T2" fmla="*/ 21 w 167"/>
                    <a:gd name="T3" fmla="*/ 21 h 69"/>
                    <a:gd name="T4" fmla="*/ 0 w 167"/>
                    <a:gd name="T5" fmla="*/ 61 h 69"/>
                    <a:gd name="T6" fmla="*/ 167 w 167"/>
                    <a:gd name="T7" fmla="*/ 69 h 69"/>
                    <a:gd name="T8" fmla="*/ 86 w 167"/>
                    <a:gd name="T9" fmla="*/ 14 h 69"/>
                    <a:gd name="T10" fmla="*/ 59 w 167"/>
                    <a:gd name="T11" fmla="*/ 0 h 69"/>
                    <a:gd name="T12" fmla="*/ 59 w 167"/>
                    <a:gd name="T13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29515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ko-KR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29516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pic>
        <p:nvPicPr>
          <p:cNvPr id="229518" name="Picture 142" descr="MCj042173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98875"/>
            <a:ext cx="1138237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519" name="AutoShape 143"/>
          <p:cNvSpPr>
            <a:spLocks noChangeArrowheads="1"/>
          </p:cNvSpPr>
          <p:nvPr/>
        </p:nvSpPr>
        <p:spPr bwMode="auto">
          <a:xfrm>
            <a:off x="250825" y="3352800"/>
            <a:ext cx="3675063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ko-KR" altLang="en-US" sz="2000">
                <a:solidFill>
                  <a:schemeClr val="tx2"/>
                </a:solidFill>
                <a:latin typeface="+mj-ea"/>
                <a:ea typeface="+mj-ea"/>
              </a:rPr>
              <a:t>제</a:t>
            </a:r>
            <a:r>
              <a:rPr kumimoji="0" lang="en-US" altLang="ko-KR" sz="2000">
                <a:solidFill>
                  <a:schemeClr val="tx2"/>
                </a:solidFill>
                <a:latin typeface="+mj-ea"/>
                <a:ea typeface="+mj-ea"/>
              </a:rPr>
              <a:t>15</a:t>
            </a:r>
            <a:r>
              <a:rPr kumimoji="0" lang="ko-KR" altLang="en-US" sz="2000">
                <a:solidFill>
                  <a:schemeClr val="tx2"/>
                </a:solidFill>
                <a:latin typeface="+mj-ea"/>
                <a:ea typeface="+mj-ea"/>
              </a:rPr>
              <a:t>장 전처리 및 비트연산</a:t>
            </a:r>
          </a:p>
        </p:txBody>
      </p:sp>
      <p:pic>
        <p:nvPicPr>
          <p:cNvPr id="143" name="Picture 8" descr="http://www.zuckersystems.com/images/second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8" y="590700"/>
            <a:ext cx="1156710" cy="11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20154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m[] = { 1, 2, 3, 4, 5, 6, 7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"%d\n"</a:t>
            </a:r>
            <a:r>
              <a:rPr lang="en-US" altLang="en-US" sz="1600" dirty="0">
                <a:latin typeface="Trebuchet MS" pitchFamily="34" charset="0"/>
              </a:rPr>
              <a:t>, search(m,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(m)/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(m[0]), 5));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51" name="_x71272656"/>
          <p:cNvSpPr>
            <a:spLocks noChangeArrowheads="1"/>
          </p:cNvSpPr>
          <p:nvPr/>
        </p:nvSpPr>
        <p:spPr bwMode="auto">
          <a:xfrm>
            <a:off x="1043608" y="3645024"/>
            <a:ext cx="7777162" cy="504825"/>
          </a:xfrm>
          <a:prstGeom prst="rect">
            <a:avLst/>
          </a:prstGeom>
          <a:solidFill>
            <a:srgbClr val="008000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  <a:p>
            <a:pPr algn="just"/>
            <a:r>
              <a:rPr lang="ko-KR" altLang="en-US" sz="1400" dirty="0">
                <a:solidFill>
                  <a:schemeClr val="bg1"/>
                </a:solidFill>
                <a:latin typeface="Comic Sans MS" pitchFamily="66" charset="0"/>
              </a:rPr>
              <a:t>계속하려면 아무 키나 누르십시오 </a:t>
            </a:r>
            <a:r>
              <a:rPr lang="en-US" altLang="ko-KR" sz="1400" dirty="0">
                <a:solidFill>
                  <a:schemeClr val="bg1"/>
                </a:solidFill>
                <a:latin typeface="Comic Sans MS" pitchFamily="66" charset="0"/>
              </a:rPr>
              <a:t>. . .</a:t>
            </a:r>
            <a:endParaRPr lang="en-US" altLang="ko-KR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395908" y="3500561"/>
            <a:ext cx="487362" cy="1012825"/>
            <a:chOff x="-91" y="1749"/>
            <a:chExt cx="552" cy="832"/>
          </a:xfrm>
        </p:grpSpPr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2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2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2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758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#define</a:t>
            </a:r>
            <a:r>
              <a:rPr lang="ko-KR" altLang="en-US" dirty="0"/>
              <a:t>을 이용하여서 </a:t>
            </a:r>
            <a:r>
              <a:rPr lang="en-US" altLang="ko-KR" dirty="0"/>
              <a:t>1234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 정의하여 보라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#define</a:t>
            </a:r>
            <a:r>
              <a:rPr lang="ko-KR" altLang="en-US" dirty="0"/>
              <a:t>을 이용하여서 </a:t>
            </a:r>
            <a:r>
              <a:rPr lang="en-US" altLang="ko-KR" dirty="0" err="1"/>
              <a:t>scanf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정의하여 보라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52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214438"/>
            <a:ext cx="8212137" cy="4152900"/>
          </a:xfrm>
        </p:spPr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rgbClr val="FF0000"/>
                </a:solidFill>
              </a:rPr>
              <a:t>함수 매크로</a:t>
            </a:r>
            <a:r>
              <a:rPr lang="en-US" altLang="ko-KR" i="1" dirty="0" smtClean="0">
                <a:solidFill>
                  <a:srgbClr val="FF0000"/>
                </a:solidFill>
              </a:rPr>
              <a:t>(function-like macro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 매크로가 함수처럼 매개 변수를 가지는 것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#define  SQUARE(x)      ((x) * (x))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0" name="Rectangle 76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AutoShape 77"/>
          <p:cNvSpPr>
            <a:spLocks noChangeArrowheads="1"/>
          </p:cNvSpPr>
          <p:nvPr/>
        </p:nvSpPr>
        <p:spPr bwMode="auto">
          <a:xfrm>
            <a:off x="4735352" y="2927981"/>
            <a:ext cx="3809900" cy="719137"/>
          </a:xfrm>
          <a:prstGeom prst="cloudCallout">
            <a:avLst>
              <a:gd name="adj1" fmla="val -46481"/>
              <a:gd name="adj2" fmla="val 80462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</a:rPr>
              <a:t>#define SQUARE(x) ((x) * (x))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416421" y="5055344"/>
            <a:ext cx="2395545" cy="1015632"/>
            <a:chOff x="1415872" y="5434805"/>
            <a:chExt cx="1739900" cy="650875"/>
          </a:xfrm>
        </p:grpSpPr>
        <p:sp>
          <p:nvSpPr>
            <p:cNvPr id="10" name="Freeform 105"/>
            <p:cNvSpPr>
              <a:spLocks/>
            </p:cNvSpPr>
            <p:nvPr/>
          </p:nvSpPr>
          <p:spPr bwMode="auto">
            <a:xfrm>
              <a:off x="1415872" y="5434805"/>
              <a:ext cx="1739900" cy="650875"/>
            </a:xfrm>
            <a:custGeom>
              <a:avLst/>
              <a:gdLst>
                <a:gd name="T0" fmla="*/ 0 w 2191"/>
                <a:gd name="T1" fmla="*/ 0 h 820"/>
                <a:gd name="T2" fmla="*/ 0 w 2191"/>
                <a:gd name="T3" fmla="*/ 820 h 820"/>
                <a:gd name="T4" fmla="*/ 1916 w 2191"/>
                <a:gd name="T5" fmla="*/ 820 h 820"/>
                <a:gd name="T6" fmla="*/ 2191 w 2191"/>
                <a:gd name="T7" fmla="*/ 718 h 820"/>
                <a:gd name="T8" fmla="*/ 2191 w 2191"/>
                <a:gd name="T9" fmla="*/ 0 h 820"/>
                <a:gd name="T10" fmla="*/ 0 w 2191"/>
                <a:gd name="T11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1" h="820">
                  <a:moveTo>
                    <a:pt x="0" y="0"/>
                  </a:moveTo>
                  <a:lnTo>
                    <a:pt x="0" y="820"/>
                  </a:lnTo>
                  <a:lnTo>
                    <a:pt x="1916" y="820"/>
                  </a:lnTo>
                  <a:lnTo>
                    <a:pt x="2191" y="718"/>
                  </a:lnTo>
                  <a:lnTo>
                    <a:pt x="21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2938285" y="6004717"/>
              <a:ext cx="217487" cy="80963"/>
            </a:xfrm>
            <a:custGeom>
              <a:avLst/>
              <a:gdLst>
                <a:gd name="T0" fmla="*/ 0 w 275"/>
                <a:gd name="T1" fmla="*/ 102 h 102"/>
                <a:gd name="T2" fmla="*/ 71 w 275"/>
                <a:gd name="T3" fmla="*/ 4 h 102"/>
                <a:gd name="T4" fmla="*/ 78 w 275"/>
                <a:gd name="T5" fmla="*/ 7 h 102"/>
                <a:gd name="T6" fmla="*/ 84 w 275"/>
                <a:gd name="T7" fmla="*/ 9 h 102"/>
                <a:gd name="T8" fmla="*/ 91 w 275"/>
                <a:gd name="T9" fmla="*/ 11 h 102"/>
                <a:gd name="T10" fmla="*/ 101 w 275"/>
                <a:gd name="T11" fmla="*/ 12 h 102"/>
                <a:gd name="T12" fmla="*/ 110 w 275"/>
                <a:gd name="T13" fmla="*/ 14 h 102"/>
                <a:gd name="T14" fmla="*/ 121 w 275"/>
                <a:gd name="T15" fmla="*/ 16 h 102"/>
                <a:gd name="T16" fmla="*/ 132 w 275"/>
                <a:gd name="T17" fmla="*/ 16 h 102"/>
                <a:gd name="T18" fmla="*/ 144 w 275"/>
                <a:gd name="T19" fmla="*/ 16 h 102"/>
                <a:gd name="T20" fmla="*/ 158 w 275"/>
                <a:gd name="T21" fmla="*/ 16 h 102"/>
                <a:gd name="T22" fmla="*/ 172 w 275"/>
                <a:gd name="T23" fmla="*/ 14 h 102"/>
                <a:gd name="T24" fmla="*/ 187 w 275"/>
                <a:gd name="T25" fmla="*/ 14 h 102"/>
                <a:gd name="T26" fmla="*/ 203 w 275"/>
                <a:gd name="T27" fmla="*/ 12 h 102"/>
                <a:gd name="T28" fmla="*/ 219 w 275"/>
                <a:gd name="T29" fmla="*/ 9 h 102"/>
                <a:gd name="T30" fmla="*/ 238 w 275"/>
                <a:gd name="T31" fmla="*/ 7 h 102"/>
                <a:gd name="T32" fmla="*/ 255 w 275"/>
                <a:gd name="T33" fmla="*/ 4 h 102"/>
                <a:gd name="T34" fmla="*/ 275 w 275"/>
                <a:gd name="T35" fmla="*/ 0 h 102"/>
                <a:gd name="T36" fmla="*/ 0 w 275"/>
                <a:gd name="T3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" h="102">
                  <a:moveTo>
                    <a:pt x="0" y="102"/>
                  </a:moveTo>
                  <a:lnTo>
                    <a:pt x="71" y="4"/>
                  </a:lnTo>
                  <a:lnTo>
                    <a:pt x="78" y="7"/>
                  </a:lnTo>
                  <a:lnTo>
                    <a:pt x="84" y="9"/>
                  </a:lnTo>
                  <a:lnTo>
                    <a:pt x="91" y="11"/>
                  </a:lnTo>
                  <a:lnTo>
                    <a:pt x="101" y="12"/>
                  </a:lnTo>
                  <a:lnTo>
                    <a:pt x="110" y="14"/>
                  </a:lnTo>
                  <a:lnTo>
                    <a:pt x="121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8" y="16"/>
                  </a:lnTo>
                  <a:lnTo>
                    <a:pt x="172" y="14"/>
                  </a:lnTo>
                  <a:lnTo>
                    <a:pt x="187" y="14"/>
                  </a:lnTo>
                  <a:lnTo>
                    <a:pt x="203" y="12"/>
                  </a:lnTo>
                  <a:lnTo>
                    <a:pt x="219" y="9"/>
                  </a:lnTo>
                  <a:lnTo>
                    <a:pt x="238" y="7"/>
                  </a:lnTo>
                  <a:lnTo>
                    <a:pt x="255" y="4"/>
                  </a:lnTo>
                  <a:lnTo>
                    <a:pt x="275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DC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1415872" y="5434805"/>
              <a:ext cx="1739900" cy="650875"/>
            </a:xfrm>
            <a:custGeom>
              <a:avLst/>
              <a:gdLst>
                <a:gd name="T0" fmla="*/ 0 w 2191"/>
                <a:gd name="T1" fmla="*/ 0 h 820"/>
                <a:gd name="T2" fmla="*/ 0 w 2191"/>
                <a:gd name="T3" fmla="*/ 820 h 820"/>
                <a:gd name="T4" fmla="*/ 1916 w 2191"/>
                <a:gd name="T5" fmla="*/ 820 h 820"/>
                <a:gd name="T6" fmla="*/ 2191 w 2191"/>
                <a:gd name="T7" fmla="*/ 718 h 820"/>
                <a:gd name="T8" fmla="*/ 2191 w 2191"/>
                <a:gd name="T9" fmla="*/ 0 h 820"/>
                <a:gd name="T10" fmla="*/ 0 w 2191"/>
                <a:gd name="T11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1" h="820">
                  <a:moveTo>
                    <a:pt x="0" y="0"/>
                  </a:moveTo>
                  <a:lnTo>
                    <a:pt x="0" y="820"/>
                  </a:lnTo>
                  <a:lnTo>
                    <a:pt x="1916" y="820"/>
                  </a:lnTo>
                  <a:lnTo>
                    <a:pt x="2191" y="718"/>
                  </a:lnTo>
                  <a:lnTo>
                    <a:pt x="219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2938285" y="6004717"/>
              <a:ext cx="217487" cy="80963"/>
            </a:xfrm>
            <a:custGeom>
              <a:avLst/>
              <a:gdLst>
                <a:gd name="T0" fmla="*/ 0 w 275"/>
                <a:gd name="T1" fmla="*/ 102 h 102"/>
                <a:gd name="T2" fmla="*/ 71 w 275"/>
                <a:gd name="T3" fmla="*/ 4 h 102"/>
                <a:gd name="T4" fmla="*/ 78 w 275"/>
                <a:gd name="T5" fmla="*/ 7 h 102"/>
                <a:gd name="T6" fmla="*/ 84 w 275"/>
                <a:gd name="T7" fmla="*/ 9 h 102"/>
                <a:gd name="T8" fmla="*/ 91 w 275"/>
                <a:gd name="T9" fmla="*/ 11 h 102"/>
                <a:gd name="T10" fmla="*/ 101 w 275"/>
                <a:gd name="T11" fmla="*/ 12 h 102"/>
                <a:gd name="T12" fmla="*/ 110 w 275"/>
                <a:gd name="T13" fmla="*/ 14 h 102"/>
                <a:gd name="T14" fmla="*/ 121 w 275"/>
                <a:gd name="T15" fmla="*/ 16 h 102"/>
                <a:gd name="T16" fmla="*/ 132 w 275"/>
                <a:gd name="T17" fmla="*/ 16 h 102"/>
                <a:gd name="T18" fmla="*/ 144 w 275"/>
                <a:gd name="T19" fmla="*/ 16 h 102"/>
                <a:gd name="T20" fmla="*/ 158 w 275"/>
                <a:gd name="T21" fmla="*/ 16 h 102"/>
                <a:gd name="T22" fmla="*/ 172 w 275"/>
                <a:gd name="T23" fmla="*/ 14 h 102"/>
                <a:gd name="T24" fmla="*/ 187 w 275"/>
                <a:gd name="T25" fmla="*/ 14 h 102"/>
                <a:gd name="T26" fmla="*/ 203 w 275"/>
                <a:gd name="T27" fmla="*/ 12 h 102"/>
                <a:gd name="T28" fmla="*/ 219 w 275"/>
                <a:gd name="T29" fmla="*/ 9 h 102"/>
                <a:gd name="T30" fmla="*/ 238 w 275"/>
                <a:gd name="T31" fmla="*/ 7 h 102"/>
                <a:gd name="T32" fmla="*/ 255 w 275"/>
                <a:gd name="T33" fmla="*/ 4 h 102"/>
                <a:gd name="T34" fmla="*/ 275 w 275"/>
                <a:gd name="T3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" h="102">
                  <a:moveTo>
                    <a:pt x="0" y="102"/>
                  </a:moveTo>
                  <a:lnTo>
                    <a:pt x="71" y="4"/>
                  </a:lnTo>
                  <a:lnTo>
                    <a:pt x="78" y="7"/>
                  </a:lnTo>
                  <a:lnTo>
                    <a:pt x="84" y="9"/>
                  </a:lnTo>
                  <a:lnTo>
                    <a:pt x="91" y="11"/>
                  </a:lnTo>
                  <a:lnTo>
                    <a:pt x="101" y="12"/>
                  </a:lnTo>
                  <a:lnTo>
                    <a:pt x="110" y="14"/>
                  </a:lnTo>
                  <a:lnTo>
                    <a:pt x="121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8" y="16"/>
                  </a:lnTo>
                  <a:lnTo>
                    <a:pt x="172" y="14"/>
                  </a:lnTo>
                  <a:lnTo>
                    <a:pt x="187" y="14"/>
                  </a:lnTo>
                  <a:lnTo>
                    <a:pt x="203" y="12"/>
                  </a:lnTo>
                  <a:lnTo>
                    <a:pt x="219" y="9"/>
                  </a:lnTo>
                  <a:lnTo>
                    <a:pt x="238" y="7"/>
                  </a:lnTo>
                  <a:lnTo>
                    <a:pt x="255" y="4"/>
                  </a:lnTo>
                  <a:lnTo>
                    <a:pt x="275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4" name="Rectangle 109"/>
            <p:cNvSpPr>
              <a:spLocks noChangeArrowheads="1"/>
            </p:cNvSpPr>
            <p:nvPr/>
          </p:nvSpPr>
          <p:spPr bwMode="auto">
            <a:xfrm>
              <a:off x="1553572" y="5619392"/>
              <a:ext cx="1564781" cy="19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000000"/>
                  </a:solidFill>
                  <a:latin typeface="Lucida Console" pitchFamily="49" charset="0"/>
                </a:rPr>
                <a:t>v = SQUARE(3);</a:t>
              </a:r>
              <a:endParaRPr lang="en-US" altLang="ko-KR" sz="2800"/>
            </a:p>
          </p:txBody>
        </p:sp>
      </p:grpSp>
      <p:sp>
        <p:nvSpPr>
          <p:cNvPr id="15" name="Freeform 111"/>
          <p:cNvSpPr>
            <a:spLocks/>
          </p:cNvSpPr>
          <p:nvPr/>
        </p:nvSpPr>
        <p:spPr bwMode="auto">
          <a:xfrm>
            <a:off x="4008705" y="5280445"/>
            <a:ext cx="581259" cy="379413"/>
          </a:xfrm>
          <a:custGeom>
            <a:avLst/>
            <a:gdLst>
              <a:gd name="T0" fmla="*/ 228 w 305"/>
              <a:gd name="T1" fmla="*/ 0 h 479"/>
              <a:gd name="T2" fmla="*/ 228 w 305"/>
              <a:gd name="T3" fmla="*/ 120 h 479"/>
              <a:gd name="T4" fmla="*/ 0 w 305"/>
              <a:gd name="T5" fmla="*/ 120 h 479"/>
              <a:gd name="T6" fmla="*/ 0 w 305"/>
              <a:gd name="T7" fmla="*/ 359 h 479"/>
              <a:gd name="T8" fmla="*/ 228 w 305"/>
              <a:gd name="T9" fmla="*/ 359 h 479"/>
              <a:gd name="T10" fmla="*/ 228 w 305"/>
              <a:gd name="T11" fmla="*/ 479 h 479"/>
              <a:gd name="T12" fmla="*/ 305 w 305"/>
              <a:gd name="T13" fmla="*/ 240 h 479"/>
              <a:gd name="T14" fmla="*/ 228 w 305"/>
              <a:gd name="T15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" h="479">
                <a:moveTo>
                  <a:pt x="228" y="0"/>
                </a:moveTo>
                <a:lnTo>
                  <a:pt x="228" y="120"/>
                </a:lnTo>
                <a:lnTo>
                  <a:pt x="0" y="120"/>
                </a:lnTo>
                <a:lnTo>
                  <a:pt x="0" y="359"/>
                </a:lnTo>
                <a:lnTo>
                  <a:pt x="228" y="359"/>
                </a:lnTo>
                <a:lnTo>
                  <a:pt x="228" y="479"/>
                </a:lnTo>
                <a:lnTo>
                  <a:pt x="305" y="240"/>
                </a:lnTo>
                <a:lnTo>
                  <a:pt x="228" y="0"/>
                </a:lnTo>
                <a:close/>
              </a:path>
            </a:pathLst>
          </a:custGeom>
          <a:solidFill>
            <a:schemeClr val="tx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724714" y="5029663"/>
            <a:ext cx="2380335" cy="1041313"/>
            <a:chOff x="3782835" y="5434805"/>
            <a:chExt cx="1738312" cy="650875"/>
          </a:xfrm>
        </p:grpSpPr>
        <p:sp>
          <p:nvSpPr>
            <p:cNvPr id="17" name="Freeform 112"/>
            <p:cNvSpPr>
              <a:spLocks/>
            </p:cNvSpPr>
            <p:nvPr/>
          </p:nvSpPr>
          <p:spPr bwMode="auto">
            <a:xfrm>
              <a:off x="3782835" y="5434805"/>
              <a:ext cx="1738312" cy="650875"/>
            </a:xfrm>
            <a:custGeom>
              <a:avLst/>
              <a:gdLst>
                <a:gd name="T0" fmla="*/ 0 w 2191"/>
                <a:gd name="T1" fmla="*/ 0 h 820"/>
                <a:gd name="T2" fmla="*/ 0 w 2191"/>
                <a:gd name="T3" fmla="*/ 820 h 820"/>
                <a:gd name="T4" fmla="*/ 1916 w 2191"/>
                <a:gd name="T5" fmla="*/ 820 h 820"/>
                <a:gd name="T6" fmla="*/ 2191 w 2191"/>
                <a:gd name="T7" fmla="*/ 718 h 820"/>
                <a:gd name="T8" fmla="*/ 2191 w 2191"/>
                <a:gd name="T9" fmla="*/ 0 h 820"/>
                <a:gd name="T10" fmla="*/ 0 w 2191"/>
                <a:gd name="T11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1" h="820">
                  <a:moveTo>
                    <a:pt x="0" y="0"/>
                  </a:moveTo>
                  <a:lnTo>
                    <a:pt x="0" y="820"/>
                  </a:lnTo>
                  <a:lnTo>
                    <a:pt x="1916" y="820"/>
                  </a:lnTo>
                  <a:lnTo>
                    <a:pt x="2191" y="718"/>
                  </a:lnTo>
                  <a:lnTo>
                    <a:pt x="21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5303660" y="6004717"/>
              <a:ext cx="217487" cy="80963"/>
            </a:xfrm>
            <a:custGeom>
              <a:avLst/>
              <a:gdLst>
                <a:gd name="T0" fmla="*/ 0 w 275"/>
                <a:gd name="T1" fmla="*/ 102 h 102"/>
                <a:gd name="T2" fmla="*/ 71 w 275"/>
                <a:gd name="T3" fmla="*/ 4 h 102"/>
                <a:gd name="T4" fmla="*/ 78 w 275"/>
                <a:gd name="T5" fmla="*/ 7 h 102"/>
                <a:gd name="T6" fmla="*/ 84 w 275"/>
                <a:gd name="T7" fmla="*/ 9 h 102"/>
                <a:gd name="T8" fmla="*/ 91 w 275"/>
                <a:gd name="T9" fmla="*/ 11 h 102"/>
                <a:gd name="T10" fmla="*/ 101 w 275"/>
                <a:gd name="T11" fmla="*/ 12 h 102"/>
                <a:gd name="T12" fmla="*/ 110 w 275"/>
                <a:gd name="T13" fmla="*/ 14 h 102"/>
                <a:gd name="T14" fmla="*/ 121 w 275"/>
                <a:gd name="T15" fmla="*/ 16 h 102"/>
                <a:gd name="T16" fmla="*/ 133 w 275"/>
                <a:gd name="T17" fmla="*/ 16 h 102"/>
                <a:gd name="T18" fmla="*/ 145 w 275"/>
                <a:gd name="T19" fmla="*/ 16 h 102"/>
                <a:gd name="T20" fmla="*/ 158 w 275"/>
                <a:gd name="T21" fmla="*/ 16 h 102"/>
                <a:gd name="T22" fmla="*/ 173 w 275"/>
                <a:gd name="T23" fmla="*/ 14 h 102"/>
                <a:gd name="T24" fmla="*/ 187 w 275"/>
                <a:gd name="T25" fmla="*/ 14 h 102"/>
                <a:gd name="T26" fmla="*/ 204 w 275"/>
                <a:gd name="T27" fmla="*/ 12 h 102"/>
                <a:gd name="T28" fmla="*/ 221 w 275"/>
                <a:gd name="T29" fmla="*/ 9 h 102"/>
                <a:gd name="T30" fmla="*/ 238 w 275"/>
                <a:gd name="T31" fmla="*/ 7 h 102"/>
                <a:gd name="T32" fmla="*/ 256 w 275"/>
                <a:gd name="T33" fmla="*/ 4 h 102"/>
                <a:gd name="T34" fmla="*/ 275 w 275"/>
                <a:gd name="T35" fmla="*/ 0 h 102"/>
                <a:gd name="T36" fmla="*/ 0 w 275"/>
                <a:gd name="T3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" h="102">
                  <a:moveTo>
                    <a:pt x="0" y="102"/>
                  </a:moveTo>
                  <a:lnTo>
                    <a:pt x="71" y="4"/>
                  </a:lnTo>
                  <a:lnTo>
                    <a:pt x="78" y="7"/>
                  </a:lnTo>
                  <a:lnTo>
                    <a:pt x="84" y="9"/>
                  </a:lnTo>
                  <a:lnTo>
                    <a:pt x="91" y="11"/>
                  </a:lnTo>
                  <a:lnTo>
                    <a:pt x="101" y="12"/>
                  </a:lnTo>
                  <a:lnTo>
                    <a:pt x="110" y="14"/>
                  </a:lnTo>
                  <a:lnTo>
                    <a:pt x="121" y="16"/>
                  </a:lnTo>
                  <a:lnTo>
                    <a:pt x="133" y="16"/>
                  </a:lnTo>
                  <a:lnTo>
                    <a:pt x="145" y="16"/>
                  </a:lnTo>
                  <a:lnTo>
                    <a:pt x="158" y="16"/>
                  </a:lnTo>
                  <a:lnTo>
                    <a:pt x="173" y="14"/>
                  </a:lnTo>
                  <a:lnTo>
                    <a:pt x="187" y="14"/>
                  </a:lnTo>
                  <a:lnTo>
                    <a:pt x="204" y="12"/>
                  </a:lnTo>
                  <a:lnTo>
                    <a:pt x="221" y="9"/>
                  </a:lnTo>
                  <a:lnTo>
                    <a:pt x="238" y="7"/>
                  </a:lnTo>
                  <a:lnTo>
                    <a:pt x="256" y="4"/>
                  </a:lnTo>
                  <a:lnTo>
                    <a:pt x="275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DC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3782835" y="5434805"/>
              <a:ext cx="1738312" cy="650875"/>
            </a:xfrm>
            <a:custGeom>
              <a:avLst/>
              <a:gdLst>
                <a:gd name="T0" fmla="*/ 0 w 2191"/>
                <a:gd name="T1" fmla="*/ 0 h 820"/>
                <a:gd name="T2" fmla="*/ 0 w 2191"/>
                <a:gd name="T3" fmla="*/ 820 h 820"/>
                <a:gd name="T4" fmla="*/ 1916 w 2191"/>
                <a:gd name="T5" fmla="*/ 820 h 820"/>
                <a:gd name="T6" fmla="*/ 2191 w 2191"/>
                <a:gd name="T7" fmla="*/ 718 h 820"/>
                <a:gd name="T8" fmla="*/ 2191 w 2191"/>
                <a:gd name="T9" fmla="*/ 0 h 820"/>
                <a:gd name="T10" fmla="*/ 0 w 2191"/>
                <a:gd name="T11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1" h="820">
                  <a:moveTo>
                    <a:pt x="0" y="0"/>
                  </a:moveTo>
                  <a:lnTo>
                    <a:pt x="0" y="820"/>
                  </a:lnTo>
                  <a:lnTo>
                    <a:pt x="1916" y="820"/>
                  </a:lnTo>
                  <a:lnTo>
                    <a:pt x="2191" y="718"/>
                  </a:lnTo>
                  <a:lnTo>
                    <a:pt x="219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5303660" y="6004717"/>
              <a:ext cx="217487" cy="80963"/>
            </a:xfrm>
            <a:custGeom>
              <a:avLst/>
              <a:gdLst>
                <a:gd name="T0" fmla="*/ 0 w 275"/>
                <a:gd name="T1" fmla="*/ 102 h 102"/>
                <a:gd name="T2" fmla="*/ 71 w 275"/>
                <a:gd name="T3" fmla="*/ 4 h 102"/>
                <a:gd name="T4" fmla="*/ 78 w 275"/>
                <a:gd name="T5" fmla="*/ 7 h 102"/>
                <a:gd name="T6" fmla="*/ 84 w 275"/>
                <a:gd name="T7" fmla="*/ 9 h 102"/>
                <a:gd name="T8" fmla="*/ 91 w 275"/>
                <a:gd name="T9" fmla="*/ 11 h 102"/>
                <a:gd name="T10" fmla="*/ 101 w 275"/>
                <a:gd name="T11" fmla="*/ 12 h 102"/>
                <a:gd name="T12" fmla="*/ 110 w 275"/>
                <a:gd name="T13" fmla="*/ 14 h 102"/>
                <a:gd name="T14" fmla="*/ 121 w 275"/>
                <a:gd name="T15" fmla="*/ 16 h 102"/>
                <a:gd name="T16" fmla="*/ 133 w 275"/>
                <a:gd name="T17" fmla="*/ 16 h 102"/>
                <a:gd name="T18" fmla="*/ 145 w 275"/>
                <a:gd name="T19" fmla="*/ 16 h 102"/>
                <a:gd name="T20" fmla="*/ 158 w 275"/>
                <a:gd name="T21" fmla="*/ 16 h 102"/>
                <a:gd name="T22" fmla="*/ 173 w 275"/>
                <a:gd name="T23" fmla="*/ 14 h 102"/>
                <a:gd name="T24" fmla="*/ 187 w 275"/>
                <a:gd name="T25" fmla="*/ 14 h 102"/>
                <a:gd name="T26" fmla="*/ 204 w 275"/>
                <a:gd name="T27" fmla="*/ 12 h 102"/>
                <a:gd name="T28" fmla="*/ 221 w 275"/>
                <a:gd name="T29" fmla="*/ 9 h 102"/>
                <a:gd name="T30" fmla="*/ 238 w 275"/>
                <a:gd name="T31" fmla="*/ 7 h 102"/>
                <a:gd name="T32" fmla="*/ 256 w 275"/>
                <a:gd name="T33" fmla="*/ 4 h 102"/>
                <a:gd name="T34" fmla="*/ 275 w 275"/>
                <a:gd name="T3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" h="102">
                  <a:moveTo>
                    <a:pt x="0" y="102"/>
                  </a:moveTo>
                  <a:lnTo>
                    <a:pt x="71" y="4"/>
                  </a:lnTo>
                  <a:lnTo>
                    <a:pt x="78" y="7"/>
                  </a:lnTo>
                  <a:lnTo>
                    <a:pt x="84" y="9"/>
                  </a:lnTo>
                  <a:lnTo>
                    <a:pt x="91" y="11"/>
                  </a:lnTo>
                  <a:lnTo>
                    <a:pt x="101" y="12"/>
                  </a:lnTo>
                  <a:lnTo>
                    <a:pt x="110" y="14"/>
                  </a:lnTo>
                  <a:lnTo>
                    <a:pt x="121" y="16"/>
                  </a:lnTo>
                  <a:lnTo>
                    <a:pt x="133" y="16"/>
                  </a:lnTo>
                  <a:lnTo>
                    <a:pt x="145" y="16"/>
                  </a:lnTo>
                  <a:lnTo>
                    <a:pt x="158" y="16"/>
                  </a:lnTo>
                  <a:lnTo>
                    <a:pt x="173" y="14"/>
                  </a:lnTo>
                  <a:lnTo>
                    <a:pt x="187" y="14"/>
                  </a:lnTo>
                  <a:lnTo>
                    <a:pt x="204" y="12"/>
                  </a:lnTo>
                  <a:lnTo>
                    <a:pt x="221" y="9"/>
                  </a:lnTo>
                  <a:lnTo>
                    <a:pt x="238" y="7"/>
                  </a:lnTo>
                  <a:lnTo>
                    <a:pt x="256" y="4"/>
                  </a:lnTo>
                  <a:lnTo>
                    <a:pt x="275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21" name="Rectangle 116"/>
            <p:cNvSpPr>
              <a:spLocks noChangeArrowheads="1"/>
            </p:cNvSpPr>
            <p:nvPr/>
          </p:nvSpPr>
          <p:spPr bwMode="auto">
            <a:xfrm>
              <a:off x="3895222" y="5655467"/>
              <a:ext cx="1573342" cy="192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000000"/>
                  </a:solidFill>
                  <a:latin typeface="Lucida Console" pitchFamily="49" charset="0"/>
                </a:rPr>
                <a:t>v = ((3)*(3));</a:t>
              </a:r>
              <a:endParaRPr lang="en-US" altLang="ko-KR" sz="280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648669" y="3287550"/>
            <a:ext cx="1274763" cy="1649062"/>
            <a:chOff x="3479800" y="4376738"/>
            <a:chExt cx="871538" cy="1317202"/>
          </a:xfrm>
        </p:grpSpPr>
        <p:grpSp>
          <p:nvGrpSpPr>
            <p:cNvPr id="23" name="그룹 22"/>
            <p:cNvGrpSpPr/>
            <p:nvPr/>
          </p:nvGrpSpPr>
          <p:grpSpPr>
            <a:xfrm>
              <a:off x="3479800" y="4376738"/>
              <a:ext cx="871538" cy="1039812"/>
              <a:chOff x="3479800" y="4376738"/>
              <a:chExt cx="871538" cy="1039812"/>
            </a:xfrm>
          </p:grpSpPr>
          <p:sp>
            <p:nvSpPr>
              <p:cNvPr id="25" name="Freeform 80"/>
              <p:cNvSpPr>
                <a:spLocks/>
              </p:cNvSpPr>
              <p:nvPr/>
            </p:nvSpPr>
            <p:spPr bwMode="auto">
              <a:xfrm>
                <a:off x="3486150" y="5057775"/>
                <a:ext cx="254000" cy="149225"/>
              </a:xfrm>
              <a:custGeom>
                <a:avLst/>
                <a:gdLst>
                  <a:gd name="T0" fmla="*/ 262 w 320"/>
                  <a:gd name="T1" fmla="*/ 99 h 187"/>
                  <a:gd name="T2" fmla="*/ 279 w 320"/>
                  <a:gd name="T3" fmla="*/ 108 h 187"/>
                  <a:gd name="T4" fmla="*/ 293 w 320"/>
                  <a:gd name="T5" fmla="*/ 115 h 187"/>
                  <a:gd name="T6" fmla="*/ 309 w 320"/>
                  <a:gd name="T7" fmla="*/ 109 h 187"/>
                  <a:gd name="T8" fmla="*/ 318 w 320"/>
                  <a:gd name="T9" fmla="*/ 89 h 187"/>
                  <a:gd name="T10" fmla="*/ 320 w 320"/>
                  <a:gd name="T11" fmla="*/ 63 h 187"/>
                  <a:gd name="T12" fmla="*/ 304 w 320"/>
                  <a:gd name="T13" fmla="*/ 40 h 187"/>
                  <a:gd name="T14" fmla="*/ 281 w 320"/>
                  <a:gd name="T15" fmla="*/ 19 h 187"/>
                  <a:gd name="T16" fmla="*/ 255 w 320"/>
                  <a:gd name="T17" fmla="*/ 7 h 187"/>
                  <a:gd name="T18" fmla="*/ 229 w 320"/>
                  <a:gd name="T19" fmla="*/ 0 h 187"/>
                  <a:gd name="T20" fmla="*/ 201 w 320"/>
                  <a:gd name="T21" fmla="*/ 0 h 187"/>
                  <a:gd name="T22" fmla="*/ 173 w 320"/>
                  <a:gd name="T23" fmla="*/ 4 h 187"/>
                  <a:gd name="T24" fmla="*/ 145 w 320"/>
                  <a:gd name="T25" fmla="*/ 11 h 187"/>
                  <a:gd name="T26" fmla="*/ 119 w 320"/>
                  <a:gd name="T27" fmla="*/ 17 h 187"/>
                  <a:gd name="T28" fmla="*/ 99 w 320"/>
                  <a:gd name="T29" fmla="*/ 26 h 187"/>
                  <a:gd name="T30" fmla="*/ 81 w 320"/>
                  <a:gd name="T31" fmla="*/ 37 h 187"/>
                  <a:gd name="T32" fmla="*/ 64 w 320"/>
                  <a:gd name="T33" fmla="*/ 49 h 187"/>
                  <a:gd name="T34" fmla="*/ 45 w 320"/>
                  <a:gd name="T35" fmla="*/ 59 h 187"/>
                  <a:gd name="T36" fmla="*/ 33 w 320"/>
                  <a:gd name="T37" fmla="*/ 64 h 187"/>
                  <a:gd name="T38" fmla="*/ 25 w 320"/>
                  <a:gd name="T39" fmla="*/ 68 h 187"/>
                  <a:gd name="T40" fmla="*/ 16 w 320"/>
                  <a:gd name="T41" fmla="*/ 71 h 187"/>
                  <a:gd name="T42" fmla="*/ 10 w 320"/>
                  <a:gd name="T43" fmla="*/ 78 h 187"/>
                  <a:gd name="T44" fmla="*/ 3 w 320"/>
                  <a:gd name="T45" fmla="*/ 96 h 187"/>
                  <a:gd name="T46" fmla="*/ 2 w 320"/>
                  <a:gd name="T47" fmla="*/ 120 h 187"/>
                  <a:gd name="T48" fmla="*/ 8 w 320"/>
                  <a:gd name="T49" fmla="*/ 144 h 187"/>
                  <a:gd name="T50" fmla="*/ 19 w 320"/>
                  <a:gd name="T51" fmla="*/ 165 h 187"/>
                  <a:gd name="T52" fmla="*/ 34 w 320"/>
                  <a:gd name="T53" fmla="*/ 180 h 187"/>
                  <a:gd name="T54" fmla="*/ 50 w 320"/>
                  <a:gd name="T55" fmla="*/ 187 h 187"/>
                  <a:gd name="T56" fmla="*/ 64 w 320"/>
                  <a:gd name="T57" fmla="*/ 184 h 187"/>
                  <a:gd name="T58" fmla="*/ 74 w 320"/>
                  <a:gd name="T59" fmla="*/ 170 h 187"/>
                  <a:gd name="T60" fmla="*/ 81 w 320"/>
                  <a:gd name="T61" fmla="*/ 144 h 187"/>
                  <a:gd name="T62" fmla="*/ 88 w 320"/>
                  <a:gd name="T63" fmla="*/ 127 h 187"/>
                  <a:gd name="T64" fmla="*/ 97 w 320"/>
                  <a:gd name="T65" fmla="*/ 115 h 187"/>
                  <a:gd name="T66" fmla="*/ 108 w 320"/>
                  <a:gd name="T67" fmla="*/ 108 h 187"/>
                  <a:gd name="T68" fmla="*/ 124 w 320"/>
                  <a:gd name="T69" fmla="*/ 102 h 187"/>
                  <a:gd name="T70" fmla="*/ 141 w 320"/>
                  <a:gd name="T71" fmla="*/ 96 h 187"/>
                  <a:gd name="T72" fmla="*/ 158 w 320"/>
                  <a:gd name="T73" fmla="*/ 94 h 187"/>
                  <a:gd name="T74" fmla="*/ 176 w 320"/>
                  <a:gd name="T75" fmla="*/ 92 h 187"/>
                  <a:gd name="T76" fmla="*/ 195 w 320"/>
                  <a:gd name="T77" fmla="*/ 90 h 187"/>
                  <a:gd name="T78" fmla="*/ 212 w 320"/>
                  <a:gd name="T79" fmla="*/ 92 h 187"/>
                  <a:gd name="T80" fmla="*/ 229 w 320"/>
                  <a:gd name="T81" fmla="*/ 92 h 187"/>
                  <a:gd name="T82" fmla="*/ 246 w 320"/>
                  <a:gd name="T83" fmla="*/ 96 h 187"/>
                  <a:gd name="T84" fmla="*/ 255 w 320"/>
                  <a:gd name="T85" fmla="*/ 9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0" h="187">
                    <a:moveTo>
                      <a:pt x="255" y="96"/>
                    </a:moveTo>
                    <a:lnTo>
                      <a:pt x="262" y="99"/>
                    </a:lnTo>
                    <a:lnTo>
                      <a:pt x="270" y="104"/>
                    </a:lnTo>
                    <a:lnTo>
                      <a:pt x="279" y="108"/>
                    </a:lnTo>
                    <a:lnTo>
                      <a:pt x="287" y="111"/>
                    </a:lnTo>
                    <a:lnTo>
                      <a:pt x="293" y="115"/>
                    </a:lnTo>
                    <a:lnTo>
                      <a:pt x="303" y="113"/>
                    </a:lnTo>
                    <a:lnTo>
                      <a:pt x="309" y="109"/>
                    </a:lnTo>
                    <a:lnTo>
                      <a:pt x="315" y="99"/>
                    </a:lnTo>
                    <a:lnTo>
                      <a:pt x="318" y="89"/>
                    </a:lnTo>
                    <a:lnTo>
                      <a:pt x="320" y="76"/>
                    </a:lnTo>
                    <a:lnTo>
                      <a:pt x="320" y="63"/>
                    </a:lnTo>
                    <a:lnTo>
                      <a:pt x="315" y="52"/>
                    </a:lnTo>
                    <a:lnTo>
                      <a:pt x="304" y="40"/>
                    </a:lnTo>
                    <a:lnTo>
                      <a:pt x="293" y="28"/>
                    </a:lnTo>
                    <a:lnTo>
                      <a:pt x="281" y="19"/>
                    </a:lnTo>
                    <a:lnTo>
                      <a:pt x="269" y="12"/>
                    </a:lnTo>
                    <a:lnTo>
                      <a:pt x="255" y="7"/>
                    </a:lnTo>
                    <a:lnTo>
                      <a:pt x="241" y="4"/>
                    </a:lnTo>
                    <a:lnTo>
                      <a:pt x="229" y="0"/>
                    </a:lnTo>
                    <a:lnTo>
                      <a:pt x="215" y="0"/>
                    </a:lnTo>
                    <a:lnTo>
                      <a:pt x="201" y="0"/>
                    </a:lnTo>
                    <a:lnTo>
                      <a:pt x="187" y="2"/>
                    </a:lnTo>
                    <a:lnTo>
                      <a:pt x="173" y="4"/>
                    </a:lnTo>
                    <a:lnTo>
                      <a:pt x="159" y="5"/>
                    </a:lnTo>
                    <a:lnTo>
                      <a:pt x="145" y="11"/>
                    </a:lnTo>
                    <a:lnTo>
                      <a:pt x="133" y="14"/>
                    </a:lnTo>
                    <a:lnTo>
                      <a:pt x="119" y="17"/>
                    </a:lnTo>
                    <a:lnTo>
                      <a:pt x="108" y="21"/>
                    </a:lnTo>
                    <a:lnTo>
                      <a:pt x="99" y="26"/>
                    </a:lnTo>
                    <a:lnTo>
                      <a:pt x="90" y="31"/>
                    </a:lnTo>
                    <a:lnTo>
                      <a:pt x="81" y="37"/>
                    </a:lnTo>
                    <a:lnTo>
                      <a:pt x="73" y="42"/>
                    </a:lnTo>
                    <a:lnTo>
                      <a:pt x="64" y="49"/>
                    </a:lnTo>
                    <a:lnTo>
                      <a:pt x="56" y="56"/>
                    </a:lnTo>
                    <a:lnTo>
                      <a:pt x="45" y="59"/>
                    </a:lnTo>
                    <a:lnTo>
                      <a:pt x="36" y="64"/>
                    </a:lnTo>
                    <a:lnTo>
                      <a:pt x="33" y="64"/>
                    </a:lnTo>
                    <a:lnTo>
                      <a:pt x="30" y="66"/>
                    </a:lnTo>
                    <a:lnTo>
                      <a:pt x="25" y="68"/>
                    </a:lnTo>
                    <a:lnTo>
                      <a:pt x="20" y="69"/>
                    </a:lnTo>
                    <a:lnTo>
                      <a:pt x="16" y="71"/>
                    </a:lnTo>
                    <a:lnTo>
                      <a:pt x="13" y="75"/>
                    </a:lnTo>
                    <a:lnTo>
                      <a:pt x="10" y="78"/>
                    </a:lnTo>
                    <a:lnTo>
                      <a:pt x="8" y="83"/>
                    </a:lnTo>
                    <a:lnTo>
                      <a:pt x="3" y="96"/>
                    </a:lnTo>
                    <a:lnTo>
                      <a:pt x="0" y="109"/>
                    </a:lnTo>
                    <a:lnTo>
                      <a:pt x="2" y="120"/>
                    </a:lnTo>
                    <a:lnTo>
                      <a:pt x="5" y="134"/>
                    </a:lnTo>
                    <a:lnTo>
                      <a:pt x="8" y="144"/>
                    </a:lnTo>
                    <a:lnTo>
                      <a:pt x="14" y="154"/>
                    </a:lnTo>
                    <a:lnTo>
                      <a:pt x="19" y="165"/>
                    </a:lnTo>
                    <a:lnTo>
                      <a:pt x="27" y="174"/>
                    </a:lnTo>
                    <a:lnTo>
                      <a:pt x="34" y="180"/>
                    </a:lnTo>
                    <a:lnTo>
                      <a:pt x="42" y="184"/>
                    </a:lnTo>
                    <a:lnTo>
                      <a:pt x="50" y="187"/>
                    </a:lnTo>
                    <a:lnTo>
                      <a:pt x="57" y="187"/>
                    </a:lnTo>
                    <a:lnTo>
                      <a:pt x="64" y="184"/>
                    </a:lnTo>
                    <a:lnTo>
                      <a:pt x="70" y="179"/>
                    </a:lnTo>
                    <a:lnTo>
                      <a:pt x="74" y="170"/>
                    </a:lnTo>
                    <a:lnTo>
                      <a:pt x="79" y="156"/>
                    </a:lnTo>
                    <a:lnTo>
                      <a:pt x="81" y="144"/>
                    </a:lnTo>
                    <a:lnTo>
                      <a:pt x="84" y="134"/>
                    </a:lnTo>
                    <a:lnTo>
                      <a:pt x="88" y="127"/>
                    </a:lnTo>
                    <a:lnTo>
                      <a:pt x="93" y="120"/>
                    </a:lnTo>
                    <a:lnTo>
                      <a:pt x="97" y="115"/>
                    </a:lnTo>
                    <a:lnTo>
                      <a:pt x="102" y="111"/>
                    </a:lnTo>
                    <a:lnTo>
                      <a:pt x="108" y="108"/>
                    </a:lnTo>
                    <a:lnTo>
                      <a:pt x="116" y="104"/>
                    </a:lnTo>
                    <a:lnTo>
                      <a:pt x="124" y="102"/>
                    </a:lnTo>
                    <a:lnTo>
                      <a:pt x="133" y="99"/>
                    </a:lnTo>
                    <a:lnTo>
                      <a:pt x="141" y="96"/>
                    </a:lnTo>
                    <a:lnTo>
                      <a:pt x="148" y="96"/>
                    </a:lnTo>
                    <a:lnTo>
                      <a:pt x="158" y="94"/>
                    </a:lnTo>
                    <a:lnTo>
                      <a:pt x="167" y="92"/>
                    </a:lnTo>
                    <a:lnTo>
                      <a:pt x="176" y="92"/>
                    </a:lnTo>
                    <a:lnTo>
                      <a:pt x="184" y="90"/>
                    </a:lnTo>
                    <a:lnTo>
                      <a:pt x="195" y="90"/>
                    </a:lnTo>
                    <a:lnTo>
                      <a:pt x="204" y="90"/>
                    </a:lnTo>
                    <a:lnTo>
                      <a:pt x="212" y="92"/>
                    </a:lnTo>
                    <a:lnTo>
                      <a:pt x="221" y="92"/>
                    </a:lnTo>
                    <a:lnTo>
                      <a:pt x="229" y="92"/>
                    </a:lnTo>
                    <a:lnTo>
                      <a:pt x="238" y="94"/>
                    </a:lnTo>
                    <a:lnTo>
                      <a:pt x="246" y="96"/>
                    </a:lnTo>
                    <a:lnTo>
                      <a:pt x="255" y="96"/>
                    </a:lnTo>
                    <a:lnTo>
                      <a:pt x="255" y="96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Freeform 81"/>
              <p:cNvSpPr>
                <a:spLocks/>
              </p:cNvSpPr>
              <p:nvPr/>
            </p:nvSpPr>
            <p:spPr bwMode="auto">
              <a:xfrm>
                <a:off x="3640138" y="5232400"/>
                <a:ext cx="155575" cy="182563"/>
              </a:xfrm>
              <a:custGeom>
                <a:avLst/>
                <a:gdLst>
                  <a:gd name="T0" fmla="*/ 69 w 195"/>
                  <a:gd name="T1" fmla="*/ 137 h 229"/>
                  <a:gd name="T2" fmla="*/ 92 w 195"/>
                  <a:gd name="T3" fmla="*/ 113 h 229"/>
                  <a:gd name="T4" fmla="*/ 120 w 195"/>
                  <a:gd name="T5" fmla="*/ 87 h 229"/>
                  <a:gd name="T6" fmla="*/ 146 w 195"/>
                  <a:gd name="T7" fmla="*/ 70 h 229"/>
                  <a:gd name="T8" fmla="*/ 162 w 195"/>
                  <a:gd name="T9" fmla="*/ 66 h 229"/>
                  <a:gd name="T10" fmla="*/ 177 w 195"/>
                  <a:gd name="T11" fmla="*/ 65 h 229"/>
                  <a:gd name="T12" fmla="*/ 188 w 195"/>
                  <a:gd name="T13" fmla="*/ 59 h 229"/>
                  <a:gd name="T14" fmla="*/ 195 w 195"/>
                  <a:gd name="T15" fmla="*/ 45 h 229"/>
                  <a:gd name="T16" fmla="*/ 195 w 195"/>
                  <a:gd name="T17" fmla="*/ 21 h 229"/>
                  <a:gd name="T18" fmla="*/ 188 w 195"/>
                  <a:gd name="T19" fmla="*/ 7 h 229"/>
                  <a:gd name="T20" fmla="*/ 175 w 195"/>
                  <a:gd name="T21" fmla="*/ 2 h 229"/>
                  <a:gd name="T22" fmla="*/ 158 w 195"/>
                  <a:gd name="T23" fmla="*/ 0 h 229"/>
                  <a:gd name="T24" fmla="*/ 142 w 195"/>
                  <a:gd name="T25" fmla="*/ 4 h 229"/>
                  <a:gd name="T26" fmla="*/ 123 w 195"/>
                  <a:gd name="T27" fmla="*/ 9 h 229"/>
                  <a:gd name="T28" fmla="*/ 108 w 195"/>
                  <a:gd name="T29" fmla="*/ 16 h 229"/>
                  <a:gd name="T30" fmla="*/ 95 w 195"/>
                  <a:gd name="T31" fmla="*/ 23 h 229"/>
                  <a:gd name="T32" fmla="*/ 80 w 195"/>
                  <a:gd name="T33" fmla="*/ 32 h 229"/>
                  <a:gd name="T34" fmla="*/ 58 w 195"/>
                  <a:gd name="T35" fmla="*/ 52 h 229"/>
                  <a:gd name="T36" fmla="*/ 40 w 195"/>
                  <a:gd name="T37" fmla="*/ 78 h 229"/>
                  <a:gd name="T38" fmla="*/ 27 w 195"/>
                  <a:gd name="T39" fmla="*/ 113 h 229"/>
                  <a:gd name="T40" fmla="*/ 21 w 195"/>
                  <a:gd name="T41" fmla="*/ 137 h 229"/>
                  <a:gd name="T42" fmla="*/ 14 w 195"/>
                  <a:gd name="T43" fmla="*/ 141 h 229"/>
                  <a:gd name="T44" fmla="*/ 4 w 195"/>
                  <a:gd name="T45" fmla="*/ 148 h 229"/>
                  <a:gd name="T46" fmla="*/ 0 w 195"/>
                  <a:gd name="T47" fmla="*/ 163 h 229"/>
                  <a:gd name="T48" fmla="*/ 1 w 195"/>
                  <a:gd name="T49" fmla="*/ 186 h 229"/>
                  <a:gd name="T50" fmla="*/ 4 w 195"/>
                  <a:gd name="T51" fmla="*/ 196 h 229"/>
                  <a:gd name="T52" fmla="*/ 9 w 195"/>
                  <a:gd name="T53" fmla="*/ 205 h 229"/>
                  <a:gd name="T54" fmla="*/ 17 w 195"/>
                  <a:gd name="T55" fmla="*/ 210 h 229"/>
                  <a:gd name="T56" fmla="*/ 24 w 195"/>
                  <a:gd name="T57" fmla="*/ 215 h 229"/>
                  <a:gd name="T58" fmla="*/ 30 w 195"/>
                  <a:gd name="T59" fmla="*/ 226 h 229"/>
                  <a:gd name="T60" fmla="*/ 41 w 195"/>
                  <a:gd name="T61" fmla="*/ 229 h 229"/>
                  <a:gd name="T62" fmla="*/ 52 w 195"/>
                  <a:gd name="T63" fmla="*/ 210 h 229"/>
                  <a:gd name="T64" fmla="*/ 58 w 195"/>
                  <a:gd name="T65" fmla="*/ 183 h 229"/>
                  <a:gd name="T66" fmla="*/ 64 w 195"/>
                  <a:gd name="T67" fmla="*/ 157 h 229"/>
                  <a:gd name="T68" fmla="*/ 64 w 195"/>
                  <a:gd name="T69" fmla="*/ 148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5" h="229">
                    <a:moveTo>
                      <a:pt x="64" y="148"/>
                    </a:moveTo>
                    <a:lnTo>
                      <a:pt x="69" y="137"/>
                    </a:lnTo>
                    <a:lnTo>
                      <a:pt x="78" y="125"/>
                    </a:lnTo>
                    <a:lnTo>
                      <a:pt x="92" y="113"/>
                    </a:lnTo>
                    <a:lnTo>
                      <a:pt x="104" y="99"/>
                    </a:lnTo>
                    <a:lnTo>
                      <a:pt x="120" y="87"/>
                    </a:lnTo>
                    <a:lnTo>
                      <a:pt x="134" y="77"/>
                    </a:lnTo>
                    <a:lnTo>
                      <a:pt x="146" y="70"/>
                    </a:lnTo>
                    <a:lnTo>
                      <a:pt x="155" y="66"/>
                    </a:lnTo>
                    <a:lnTo>
                      <a:pt x="162" y="66"/>
                    </a:lnTo>
                    <a:lnTo>
                      <a:pt x="169" y="66"/>
                    </a:lnTo>
                    <a:lnTo>
                      <a:pt x="177" y="65"/>
                    </a:lnTo>
                    <a:lnTo>
                      <a:pt x="183" y="63"/>
                    </a:lnTo>
                    <a:lnTo>
                      <a:pt x="188" y="59"/>
                    </a:lnTo>
                    <a:lnTo>
                      <a:pt x="192" y="54"/>
                    </a:lnTo>
                    <a:lnTo>
                      <a:pt x="195" y="45"/>
                    </a:lnTo>
                    <a:lnTo>
                      <a:pt x="195" y="32"/>
                    </a:lnTo>
                    <a:lnTo>
                      <a:pt x="195" y="21"/>
                    </a:lnTo>
                    <a:lnTo>
                      <a:pt x="192" y="14"/>
                    </a:lnTo>
                    <a:lnTo>
                      <a:pt x="188" y="7"/>
                    </a:lnTo>
                    <a:lnTo>
                      <a:pt x="183" y="4"/>
                    </a:lnTo>
                    <a:lnTo>
                      <a:pt x="175" y="2"/>
                    </a:lnTo>
                    <a:lnTo>
                      <a:pt x="168" y="0"/>
                    </a:lnTo>
                    <a:lnTo>
                      <a:pt x="158" y="0"/>
                    </a:lnTo>
                    <a:lnTo>
                      <a:pt x="151" y="2"/>
                    </a:lnTo>
                    <a:lnTo>
                      <a:pt x="142" y="4"/>
                    </a:lnTo>
                    <a:lnTo>
                      <a:pt x="131" y="6"/>
                    </a:lnTo>
                    <a:lnTo>
                      <a:pt x="123" y="9"/>
                    </a:lnTo>
                    <a:lnTo>
                      <a:pt x="114" y="13"/>
                    </a:lnTo>
                    <a:lnTo>
                      <a:pt x="108" y="16"/>
                    </a:lnTo>
                    <a:lnTo>
                      <a:pt x="100" y="19"/>
                    </a:lnTo>
                    <a:lnTo>
                      <a:pt x="95" y="23"/>
                    </a:lnTo>
                    <a:lnTo>
                      <a:pt x="92" y="25"/>
                    </a:lnTo>
                    <a:lnTo>
                      <a:pt x="80" y="32"/>
                    </a:lnTo>
                    <a:lnTo>
                      <a:pt x="69" y="42"/>
                    </a:lnTo>
                    <a:lnTo>
                      <a:pt x="58" y="52"/>
                    </a:lnTo>
                    <a:lnTo>
                      <a:pt x="49" y="63"/>
                    </a:lnTo>
                    <a:lnTo>
                      <a:pt x="40" y="78"/>
                    </a:lnTo>
                    <a:lnTo>
                      <a:pt x="34" y="92"/>
                    </a:lnTo>
                    <a:lnTo>
                      <a:pt x="27" y="113"/>
                    </a:lnTo>
                    <a:lnTo>
                      <a:pt x="23" y="134"/>
                    </a:lnTo>
                    <a:lnTo>
                      <a:pt x="21" y="137"/>
                    </a:lnTo>
                    <a:lnTo>
                      <a:pt x="18" y="139"/>
                    </a:lnTo>
                    <a:lnTo>
                      <a:pt x="14" y="141"/>
                    </a:lnTo>
                    <a:lnTo>
                      <a:pt x="9" y="144"/>
                    </a:lnTo>
                    <a:lnTo>
                      <a:pt x="4" y="148"/>
                    </a:lnTo>
                    <a:lnTo>
                      <a:pt x="1" y="155"/>
                    </a:lnTo>
                    <a:lnTo>
                      <a:pt x="0" y="163"/>
                    </a:lnTo>
                    <a:lnTo>
                      <a:pt x="0" y="179"/>
                    </a:lnTo>
                    <a:lnTo>
                      <a:pt x="1" y="186"/>
                    </a:lnTo>
                    <a:lnTo>
                      <a:pt x="3" y="191"/>
                    </a:lnTo>
                    <a:lnTo>
                      <a:pt x="4" y="196"/>
                    </a:lnTo>
                    <a:lnTo>
                      <a:pt x="6" y="202"/>
                    </a:lnTo>
                    <a:lnTo>
                      <a:pt x="9" y="205"/>
                    </a:lnTo>
                    <a:lnTo>
                      <a:pt x="12" y="209"/>
                    </a:lnTo>
                    <a:lnTo>
                      <a:pt x="17" y="210"/>
                    </a:lnTo>
                    <a:lnTo>
                      <a:pt x="20" y="212"/>
                    </a:lnTo>
                    <a:lnTo>
                      <a:pt x="24" y="215"/>
                    </a:lnTo>
                    <a:lnTo>
                      <a:pt x="27" y="221"/>
                    </a:lnTo>
                    <a:lnTo>
                      <a:pt x="30" y="226"/>
                    </a:lnTo>
                    <a:lnTo>
                      <a:pt x="35" y="229"/>
                    </a:lnTo>
                    <a:lnTo>
                      <a:pt x="41" y="229"/>
                    </a:lnTo>
                    <a:lnTo>
                      <a:pt x="46" y="222"/>
                    </a:lnTo>
                    <a:lnTo>
                      <a:pt x="52" y="210"/>
                    </a:lnTo>
                    <a:lnTo>
                      <a:pt x="55" y="196"/>
                    </a:lnTo>
                    <a:lnTo>
                      <a:pt x="58" y="183"/>
                    </a:lnTo>
                    <a:lnTo>
                      <a:pt x="61" y="169"/>
                    </a:lnTo>
                    <a:lnTo>
                      <a:pt x="64" y="157"/>
                    </a:lnTo>
                    <a:lnTo>
                      <a:pt x="64" y="148"/>
                    </a:lnTo>
                    <a:lnTo>
                      <a:pt x="64" y="14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Freeform 82"/>
              <p:cNvSpPr>
                <a:spLocks/>
              </p:cNvSpPr>
              <p:nvPr/>
            </p:nvSpPr>
            <p:spPr bwMode="auto">
              <a:xfrm>
                <a:off x="4121150" y="5029200"/>
                <a:ext cx="223838" cy="127000"/>
              </a:xfrm>
              <a:custGeom>
                <a:avLst/>
                <a:gdLst>
                  <a:gd name="T0" fmla="*/ 145 w 280"/>
                  <a:gd name="T1" fmla="*/ 73 h 161"/>
                  <a:gd name="T2" fmla="*/ 155 w 280"/>
                  <a:gd name="T3" fmla="*/ 85 h 161"/>
                  <a:gd name="T4" fmla="*/ 168 w 280"/>
                  <a:gd name="T5" fmla="*/ 92 h 161"/>
                  <a:gd name="T6" fmla="*/ 185 w 280"/>
                  <a:gd name="T7" fmla="*/ 95 h 161"/>
                  <a:gd name="T8" fmla="*/ 200 w 280"/>
                  <a:gd name="T9" fmla="*/ 100 h 161"/>
                  <a:gd name="T10" fmla="*/ 212 w 280"/>
                  <a:gd name="T11" fmla="*/ 112 h 161"/>
                  <a:gd name="T12" fmla="*/ 222 w 280"/>
                  <a:gd name="T13" fmla="*/ 135 h 161"/>
                  <a:gd name="T14" fmla="*/ 229 w 280"/>
                  <a:gd name="T15" fmla="*/ 152 h 161"/>
                  <a:gd name="T16" fmla="*/ 240 w 280"/>
                  <a:gd name="T17" fmla="*/ 161 h 161"/>
                  <a:gd name="T18" fmla="*/ 253 w 280"/>
                  <a:gd name="T19" fmla="*/ 151 h 161"/>
                  <a:gd name="T20" fmla="*/ 265 w 280"/>
                  <a:gd name="T21" fmla="*/ 123 h 161"/>
                  <a:gd name="T22" fmla="*/ 276 w 280"/>
                  <a:gd name="T23" fmla="*/ 95 h 161"/>
                  <a:gd name="T24" fmla="*/ 280 w 280"/>
                  <a:gd name="T25" fmla="*/ 69 h 161"/>
                  <a:gd name="T26" fmla="*/ 276 w 280"/>
                  <a:gd name="T27" fmla="*/ 43 h 161"/>
                  <a:gd name="T28" fmla="*/ 262 w 280"/>
                  <a:gd name="T29" fmla="*/ 26 h 161"/>
                  <a:gd name="T30" fmla="*/ 246 w 280"/>
                  <a:gd name="T31" fmla="*/ 15 h 161"/>
                  <a:gd name="T32" fmla="*/ 229 w 280"/>
                  <a:gd name="T33" fmla="*/ 7 h 161"/>
                  <a:gd name="T34" fmla="*/ 216 w 280"/>
                  <a:gd name="T35" fmla="*/ 3 h 161"/>
                  <a:gd name="T36" fmla="*/ 199 w 280"/>
                  <a:gd name="T37" fmla="*/ 0 h 161"/>
                  <a:gd name="T38" fmla="*/ 182 w 280"/>
                  <a:gd name="T39" fmla="*/ 1 h 161"/>
                  <a:gd name="T40" fmla="*/ 165 w 280"/>
                  <a:gd name="T41" fmla="*/ 3 h 161"/>
                  <a:gd name="T42" fmla="*/ 149 w 280"/>
                  <a:gd name="T43" fmla="*/ 7 h 161"/>
                  <a:gd name="T44" fmla="*/ 137 w 280"/>
                  <a:gd name="T45" fmla="*/ 10 h 161"/>
                  <a:gd name="T46" fmla="*/ 120 w 280"/>
                  <a:gd name="T47" fmla="*/ 15 h 161"/>
                  <a:gd name="T48" fmla="*/ 98 w 280"/>
                  <a:gd name="T49" fmla="*/ 24 h 161"/>
                  <a:gd name="T50" fmla="*/ 72 w 280"/>
                  <a:gd name="T51" fmla="*/ 34 h 161"/>
                  <a:gd name="T52" fmla="*/ 46 w 280"/>
                  <a:gd name="T53" fmla="*/ 48 h 161"/>
                  <a:gd name="T54" fmla="*/ 23 w 280"/>
                  <a:gd name="T55" fmla="*/ 64 h 161"/>
                  <a:gd name="T56" fmla="*/ 6 w 280"/>
                  <a:gd name="T57" fmla="*/ 81 h 161"/>
                  <a:gd name="T58" fmla="*/ 0 w 280"/>
                  <a:gd name="T59" fmla="*/ 102 h 161"/>
                  <a:gd name="T60" fmla="*/ 6 w 280"/>
                  <a:gd name="T61" fmla="*/ 121 h 161"/>
                  <a:gd name="T62" fmla="*/ 10 w 280"/>
                  <a:gd name="T63" fmla="*/ 132 h 161"/>
                  <a:gd name="T64" fmla="*/ 17 w 280"/>
                  <a:gd name="T65" fmla="*/ 130 h 161"/>
                  <a:gd name="T66" fmla="*/ 26 w 280"/>
                  <a:gd name="T67" fmla="*/ 123 h 161"/>
                  <a:gd name="T68" fmla="*/ 38 w 280"/>
                  <a:gd name="T69" fmla="*/ 116 h 161"/>
                  <a:gd name="T70" fmla="*/ 51 w 280"/>
                  <a:gd name="T71" fmla="*/ 105 h 161"/>
                  <a:gd name="T72" fmla="*/ 64 w 280"/>
                  <a:gd name="T73" fmla="*/ 99 h 161"/>
                  <a:gd name="T74" fmla="*/ 78 w 280"/>
                  <a:gd name="T75" fmla="*/ 90 h 161"/>
                  <a:gd name="T76" fmla="*/ 94 w 280"/>
                  <a:gd name="T77" fmla="*/ 83 h 161"/>
                  <a:gd name="T78" fmla="*/ 108 w 280"/>
                  <a:gd name="T79" fmla="*/ 78 h 161"/>
                  <a:gd name="T80" fmla="*/ 123 w 280"/>
                  <a:gd name="T81" fmla="*/ 73 h 161"/>
                  <a:gd name="T82" fmla="*/ 137 w 280"/>
                  <a:gd name="T83" fmla="*/ 71 h 161"/>
                  <a:gd name="T84" fmla="*/ 143 w 280"/>
                  <a:gd name="T85" fmla="*/ 7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0" h="161">
                    <a:moveTo>
                      <a:pt x="143" y="71"/>
                    </a:moveTo>
                    <a:lnTo>
                      <a:pt x="145" y="73"/>
                    </a:lnTo>
                    <a:lnTo>
                      <a:pt x="151" y="78"/>
                    </a:lnTo>
                    <a:lnTo>
                      <a:pt x="155" y="85"/>
                    </a:lnTo>
                    <a:lnTo>
                      <a:pt x="160" y="88"/>
                    </a:lnTo>
                    <a:lnTo>
                      <a:pt x="168" y="92"/>
                    </a:lnTo>
                    <a:lnTo>
                      <a:pt x="177" y="93"/>
                    </a:lnTo>
                    <a:lnTo>
                      <a:pt x="185" y="95"/>
                    </a:lnTo>
                    <a:lnTo>
                      <a:pt x="192" y="97"/>
                    </a:lnTo>
                    <a:lnTo>
                      <a:pt x="200" y="100"/>
                    </a:lnTo>
                    <a:lnTo>
                      <a:pt x="208" y="105"/>
                    </a:lnTo>
                    <a:lnTo>
                      <a:pt x="212" y="112"/>
                    </a:lnTo>
                    <a:lnTo>
                      <a:pt x="217" y="125"/>
                    </a:lnTo>
                    <a:lnTo>
                      <a:pt x="222" y="135"/>
                    </a:lnTo>
                    <a:lnTo>
                      <a:pt x="225" y="145"/>
                    </a:lnTo>
                    <a:lnTo>
                      <a:pt x="229" y="152"/>
                    </a:lnTo>
                    <a:lnTo>
                      <a:pt x="234" y="158"/>
                    </a:lnTo>
                    <a:lnTo>
                      <a:pt x="240" y="161"/>
                    </a:lnTo>
                    <a:lnTo>
                      <a:pt x="246" y="159"/>
                    </a:lnTo>
                    <a:lnTo>
                      <a:pt x="253" y="151"/>
                    </a:lnTo>
                    <a:lnTo>
                      <a:pt x="260" y="137"/>
                    </a:lnTo>
                    <a:lnTo>
                      <a:pt x="265" y="123"/>
                    </a:lnTo>
                    <a:lnTo>
                      <a:pt x="271" y="111"/>
                    </a:lnTo>
                    <a:lnTo>
                      <a:pt x="276" y="95"/>
                    </a:lnTo>
                    <a:lnTo>
                      <a:pt x="279" y="81"/>
                    </a:lnTo>
                    <a:lnTo>
                      <a:pt x="280" y="69"/>
                    </a:lnTo>
                    <a:lnTo>
                      <a:pt x="280" y="55"/>
                    </a:lnTo>
                    <a:lnTo>
                      <a:pt x="276" y="43"/>
                    </a:lnTo>
                    <a:lnTo>
                      <a:pt x="268" y="33"/>
                    </a:lnTo>
                    <a:lnTo>
                      <a:pt x="262" y="26"/>
                    </a:lnTo>
                    <a:lnTo>
                      <a:pt x="253" y="20"/>
                    </a:lnTo>
                    <a:lnTo>
                      <a:pt x="246" y="15"/>
                    </a:lnTo>
                    <a:lnTo>
                      <a:pt x="239" y="10"/>
                    </a:lnTo>
                    <a:lnTo>
                      <a:pt x="229" y="7"/>
                    </a:lnTo>
                    <a:lnTo>
                      <a:pt x="223" y="5"/>
                    </a:lnTo>
                    <a:lnTo>
                      <a:pt x="216" y="3"/>
                    </a:lnTo>
                    <a:lnTo>
                      <a:pt x="206" y="1"/>
                    </a:lnTo>
                    <a:lnTo>
                      <a:pt x="199" y="0"/>
                    </a:lnTo>
                    <a:lnTo>
                      <a:pt x="189" y="0"/>
                    </a:lnTo>
                    <a:lnTo>
                      <a:pt x="182" y="1"/>
                    </a:lnTo>
                    <a:lnTo>
                      <a:pt x="174" y="1"/>
                    </a:lnTo>
                    <a:lnTo>
                      <a:pt x="165" y="3"/>
                    </a:lnTo>
                    <a:lnTo>
                      <a:pt x="157" y="5"/>
                    </a:lnTo>
                    <a:lnTo>
                      <a:pt x="149" y="7"/>
                    </a:lnTo>
                    <a:lnTo>
                      <a:pt x="142" y="8"/>
                    </a:lnTo>
                    <a:lnTo>
                      <a:pt x="137" y="10"/>
                    </a:lnTo>
                    <a:lnTo>
                      <a:pt x="129" y="12"/>
                    </a:lnTo>
                    <a:lnTo>
                      <a:pt x="120" y="15"/>
                    </a:lnTo>
                    <a:lnTo>
                      <a:pt x="109" y="17"/>
                    </a:lnTo>
                    <a:lnTo>
                      <a:pt x="98" y="24"/>
                    </a:lnTo>
                    <a:lnTo>
                      <a:pt x="85" y="27"/>
                    </a:lnTo>
                    <a:lnTo>
                      <a:pt x="72" y="34"/>
                    </a:lnTo>
                    <a:lnTo>
                      <a:pt x="58" y="40"/>
                    </a:lnTo>
                    <a:lnTo>
                      <a:pt x="46" y="48"/>
                    </a:lnTo>
                    <a:lnTo>
                      <a:pt x="34" y="55"/>
                    </a:lnTo>
                    <a:lnTo>
                      <a:pt x="23" y="64"/>
                    </a:lnTo>
                    <a:lnTo>
                      <a:pt x="14" y="73"/>
                    </a:lnTo>
                    <a:lnTo>
                      <a:pt x="6" y="81"/>
                    </a:lnTo>
                    <a:lnTo>
                      <a:pt x="1" y="92"/>
                    </a:lnTo>
                    <a:lnTo>
                      <a:pt x="0" y="102"/>
                    </a:lnTo>
                    <a:lnTo>
                      <a:pt x="1" y="112"/>
                    </a:lnTo>
                    <a:lnTo>
                      <a:pt x="6" y="121"/>
                    </a:lnTo>
                    <a:lnTo>
                      <a:pt x="7" y="128"/>
                    </a:lnTo>
                    <a:lnTo>
                      <a:pt x="10" y="132"/>
                    </a:lnTo>
                    <a:lnTo>
                      <a:pt x="14" y="132"/>
                    </a:lnTo>
                    <a:lnTo>
                      <a:pt x="17" y="130"/>
                    </a:lnTo>
                    <a:lnTo>
                      <a:pt x="21" y="128"/>
                    </a:lnTo>
                    <a:lnTo>
                      <a:pt x="26" y="123"/>
                    </a:lnTo>
                    <a:lnTo>
                      <a:pt x="32" y="119"/>
                    </a:lnTo>
                    <a:lnTo>
                      <a:pt x="38" y="116"/>
                    </a:lnTo>
                    <a:lnTo>
                      <a:pt x="43" y="111"/>
                    </a:lnTo>
                    <a:lnTo>
                      <a:pt x="51" y="105"/>
                    </a:lnTo>
                    <a:lnTo>
                      <a:pt x="57" y="102"/>
                    </a:lnTo>
                    <a:lnTo>
                      <a:pt x="64" y="99"/>
                    </a:lnTo>
                    <a:lnTo>
                      <a:pt x="72" y="93"/>
                    </a:lnTo>
                    <a:lnTo>
                      <a:pt x="78" y="90"/>
                    </a:lnTo>
                    <a:lnTo>
                      <a:pt x="86" y="85"/>
                    </a:lnTo>
                    <a:lnTo>
                      <a:pt x="94" y="83"/>
                    </a:lnTo>
                    <a:lnTo>
                      <a:pt x="101" y="79"/>
                    </a:lnTo>
                    <a:lnTo>
                      <a:pt x="108" y="78"/>
                    </a:lnTo>
                    <a:lnTo>
                      <a:pt x="115" y="74"/>
                    </a:lnTo>
                    <a:lnTo>
                      <a:pt x="123" y="73"/>
                    </a:lnTo>
                    <a:lnTo>
                      <a:pt x="129" y="71"/>
                    </a:lnTo>
                    <a:lnTo>
                      <a:pt x="137" y="71"/>
                    </a:lnTo>
                    <a:lnTo>
                      <a:pt x="143" y="71"/>
                    </a:lnTo>
                    <a:lnTo>
                      <a:pt x="143" y="71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Freeform 83"/>
              <p:cNvSpPr>
                <a:spLocks/>
              </p:cNvSpPr>
              <p:nvPr/>
            </p:nvSpPr>
            <p:spPr bwMode="auto">
              <a:xfrm>
                <a:off x="4060825" y="5254625"/>
                <a:ext cx="161925" cy="120650"/>
              </a:xfrm>
              <a:custGeom>
                <a:avLst/>
                <a:gdLst>
                  <a:gd name="T0" fmla="*/ 60 w 205"/>
                  <a:gd name="T1" fmla="*/ 31 h 151"/>
                  <a:gd name="T2" fmla="*/ 54 w 205"/>
                  <a:gd name="T3" fmla="*/ 14 h 151"/>
                  <a:gd name="T4" fmla="*/ 46 w 205"/>
                  <a:gd name="T5" fmla="*/ 4 h 151"/>
                  <a:gd name="T6" fmla="*/ 37 w 205"/>
                  <a:gd name="T7" fmla="*/ 0 h 151"/>
                  <a:gd name="T8" fmla="*/ 24 w 205"/>
                  <a:gd name="T9" fmla="*/ 4 h 151"/>
                  <a:gd name="T10" fmla="*/ 18 w 205"/>
                  <a:gd name="T11" fmla="*/ 4 h 151"/>
                  <a:gd name="T12" fmla="*/ 4 w 205"/>
                  <a:gd name="T13" fmla="*/ 12 h 151"/>
                  <a:gd name="T14" fmla="*/ 0 w 205"/>
                  <a:gd name="T15" fmla="*/ 38 h 151"/>
                  <a:gd name="T16" fmla="*/ 7 w 205"/>
                  <a:gd name="T17" fmla="*/ 71 h 151"/>
                  <a:gd name="T18" fmla="*/ 20 w 205"/>
                  <a:gd name="T19" fmla="*/ 97 h 151"/>
                  <a:gd name="T20" fmla="*/ 32 w 205"/>
                  <a:gd name="T21" fmla="*/ 113 h 151"/>
                  <a:gd name="T22" fmla="*/ 46 w 205"/>
                  <a:gd name="T23" fmla="*/ 127 h 151"/>
                  <a:gd name="T24" fmla="*/ 61 w 205"/>
                  <a:gd name="T25" fmla="*/ 135 h 151"/>
                  <a:gd name="T26" fmla="*/ 78 w 205"/>
                  <a:gd name="T27" fmla="*/ 142 h 151"/>
                  <a:gd name="T28" fmla="*/ 94 w 205"/>
                  <a:gd name="T29" fmla="*/ 146 h 151"/>
                  <a:gd name="T30" fmla="*/ 111 w 205"/>
                  <a:gd name="T31" fmla="*/ 146 h 151"/>
                  <a:gd name="T32" fmla="*/ 128 w 205"/>
                  <a:gd name="T33" fmla="*/ 144 h 151"/>
                  <a:gd name="T34" fmla="*/ 143 w 205"/>
                  <a:gd name="T35" fmla="*/ 137 h 151"/>
                  <a:gd name="T36" fmla="*/ 157 w 205"/>
                  <a:gd name="T37" fmla="*/ 134 h 151"/>
                  <a:gd name="T38" fmla="*/ 171 w 205"/>
                  <a:gd name="T39" fmla="*/ 142 h 151"/>
                  <a:gd name="T40" fmla="*/ 186 w 205"/>
                  <a:gd name="T41" fmla="*/ 151 h 151"/>
                  <a:gd name="T42" fmla="*/ 200 w 205"/>
                  <a:gd name="T43" fmla="*/ 141 h 151"/>
                  <a:gd name="T44" fmla="*/ 205 w 205"/>
                  <a:gd name="T45" fmla="*/ 120 h 151"/>
                  <a:gd name="T46" fmla="*/ 202 w 205"/>
                  <a:gd name="T47" fmla="*/ 102 h 151"/>
                  <a:gd name="T48" fmla="*/ 195 w 205"/>
                  <a:gd name="T49" fmla="*/ 85 h 151"/>
                  <a:gd name="T50" fmla="*/ 189 w 205"/>
                  <a:gd name="T51" fmla="*/ 71 h 151"/>
                  <a:gd name="T52" fmla="*/ 180 w 205"/>
                  <a:gd name="T53" fmla="*/ 45 h 151"/>
                  <a:gd name="T54" fmla="*/ 165 w 205"/>
                  <a:gd name="T55" fmla="*/ 33 h 151"/>
                  <a:gd name="T56" fmla="*/ 149 w 205"/>
                  <a:gd name="T57" fmla="*/ 42 h 151"/>
                  <a:gd name="T58" fmla="*/ 132 w 205"/>
                  <a:gd name="T59" fmla="*/ 57 h 151"/>
                  <a:gd name="T60" fmla="*/ 117 w 205"/>
                  <a:gd name="T61" fmla="*/ 64 h 151"/>
                  <a:gd name="T62" fmla="*/ 100 w 205"/>
                  <a:gd name="T63" fmla="*/ 64 h 151"/>
                  <a:gd name="T64" fmla="*/ 81 w 205"/>
                  <a:gd name="T65" fmla="*/ 59 h 151"/>
                  <a:gd name="T66" fmla="*/ 67 w 205"/>
                  <a:gd name="T67" fmla="*/ 49 h 151"/>
                  <a:gd name="T68" fmla="*/ 63 w 205"/>
                  <a:gd name="T69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51">
                    <a:moveTo>
                      <a:pt x="63" y="42"/>
                    </a:moveTo>
                    <a:lnTo>
                      <a:pt x="60" y="31"/>
                    </a:lnTo>
                    <a:lnTo>
                      <a:pt x="57" y="23"/>
                    </a:lnTo>
                    <a:lnTo>
                      <a:pt x="54" y="14"/>
                    </a:lnTo>
                    <a:lnTo>
                      <a:pt x="50" y="7"/>
                    </a:lnTo>
                    <a:lnTo>
                      <a:pt x="46" y="4"/>
                    </a:lnTo>
                    <a:lnTo>
                      <a:pt x="41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4" y="4"/>
                    </a:lnTo>
                    <a:lnTo>
                      <a:pt x="21" y="4"/>
                    </a:lnTo>
                    <a:lnTo>
                      <a:pt x="18" y="4"/>
                    </a:lnTo>
                    <a:lnTo>
                      <a:pt x="13" y="4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3" y="54"/>
                    </a:lnTo>
                    <a:lnTo>
                      <a:pt x="7" y="71"/>
                    </a:lnTo>
                    <a:lnTo>
                      <a:pt x="13" y="85"/>
                    </a:lnTo>
                    <a:lnTo>
                      <a:pt x="20" y="97"/>
                    </a:lnTo>
                    <a:lnTo>
                      <a:pt x="26" y="106"/>
                    </a:lnTo>
                    <a:lnTo>
                      <a:pt x="32" y="113"/>
                    </a:lnTo>
                    <a:lnTo>
                      <a:pt x="40" y="120"/>
                    </a:lnTo>
                    <a:lnTo>
                      <a:pt x="46" y="127"/>
                    </a:lnTo>
                    <a:lnTo>
                      <a:pt x="55" y="132"/>
                    </a:lnTo>
                    <a:lnTo>
                      <a:pt x="61" y="135"/>
                    </a:lnTo>
                    <a:lnTo>
                      <a:pt x="71" y="141"/>
                    </a:lnTo>
                    <a:lnTo>
                      <a:pt x="78" y="142"/>
                    </a:lnTo>
                    <a:lnTo>
                      <a:pt x="86" y="144"/>
                    </a:lnTo>
                    <a:lnTo>
                      <a:pt x="94" y="146"/>
                    </a:lnTo>
                    <a:lnTo>
                      <a:pt x="103" y="146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8" y="144"/>
                    </a:lnTo>
                    <a:lnTo>
                      <a:pt x="135" y="141"/>
                    </a:lnTo>
                    <a:lnTo>
                      <a:pt x="143" y="137"/>
                    </a:lnTo>
                    <a:lnTo>
                      <a:pt x="151" y="134"/>
                    </a:lnTo>
                    <a:lnTo>
                      <a:pt x="157" y="134"/>
                    </a:lnTo>
                    <a:lnTo>
                      <a:pt x="165" y="137"/>
                    </a:lnTo>
                    <a:lnTo>
                      <a:pt x="171" y="142"/>
                    </a:lnTo>
                    <a:lnTo>
                      <a:pt x="180" y="148"/>
                    </a:lnTo>
                    <a:lnTo>
                      <a:pt x="186" y="151"/>
                    </a:lnTo>
                    <a:lnTo>
                      <a:pt x="194" y="148"/>
                    </a:lnTo>
                    <a:lnTo>
                      <a:pt x="200" y="141"/>
                    </a:lnTo>
                    <a:lnTo>
                      <a:pt x="205" y="125"/>
                    </a:lnTo>
                    <a:lnTo>
                      <a:pt x="205" y="120"/>
                    </a:lnTo>
                    <a:lnTo>
                      <a:pt x="203" y="111"/>
                    </a:lnTo>
                    <a:lnTo>
                      <a:pt x="202" y="102"/>
                    </a:lnTo>
                    <a:lnTo>
                      <a:pt x="199" y="96"/>
                    </a:lnTo>
                    <a:lnTo>
                      <a:pt x="195" y="85"/>
                    </a:lnTo>
                    <a:lnTo>
                      <a:pt x="192" y="78"/>
                    </a:lnTo>
                    <a:lnTo>
                      <a:pt x="189" y="71"/>
                    </a:lnTo>
                    <a:lnTo>
                      <a:pt x="188" y="64"/>
                    </a:lnTo>
                    <a:lnTo>
                      <a:pt x="180" y="45"/>
                    </a:lnTo>
                    <a:lnTo>
                      <a:pt x="174" y="35"/>
                    </a:lnTo>
                    <a:lnTo>
                      <a:pt x="165" y="33"/>
                    </a:lnTo>
                    <a:lnTo>
                      <a:pt x="157" y="35"/>
                    </a:lnTo>
                    <a:lnTo>
                      <a:pt x="149" y="42"/>
                    </a:lnTo>
                    <a:lnTo>
                      <a:pt x="140" y="50"/>
                    </a:lnTo>
                    <a:lnTo>
                      <a:pt x="132" y="57"/>
                    </a:lnTo>
                    <a:lnTo>
                      <a:pt x="121" y="63"/>
                    </a:lnTo>
                    <a:lnTo>
                      <a:pt x="117" y="64"/>
                    </a:lnTo>
                    <a:lnTo>
                      <a:pt x="109" y="64"/>
                    </a:lnTo>
                    <a:lnTo>
                      <a:pt x="100" y="64"/>
                    </a:lnTo>
                    <a:lnTo>
                      <a:pt x="91" y="63"/>
                    </a:lnTo>
                    <a:lnTo>
                      <a:pt x="81" y="59"/>
                    </a:lnTo>
                    <a:lnTo>
                      <a:pt x="74" y="56"/>
                    </a:lnTo>
                    <a:lnTo>
                      <a:pt x="67" y="49"/>
                    </a:lnTo>
                    <a:lnTo>
                      <a:pt x="63" y="42"/>
                    </a:lnTo>
                    <a:lnTo>
                      <a:pt x="63" y="42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Freeform 84"/>
              <p:cNvSpPr>
                <a:spLocks/>
              </p:cNvSpPr>
              <p:nvPr/>
            </p:nvSpPr>
            <p:spPr bwMode="auto">
              <a:xfrm>
                <a:off x="4090988" y="4657725"/>
                <a:ext cx="82550" cy="222250"/>
              </a:xfrm>
              <a:custGeom>
                <a:avLst/>
                <a:gdLst>
                  <a:gd name="T0" fmla="*/ 22 w 103"/>
                  <a:gd name="T1" fmla="*/ 11 h 281"/>
                  <a:gd name="T2" fmla="*/ 6 w 103"/>
                  <a:gd name="T3" fmla="*/ 144 h 281"/>
                  <a:gd name="T4" fmla="*/ 0 w 103"/>
                  <a:gd name="T5" fmla="*/ 267 h 281"/>
                  <a:gd name="T6" fmla="*/ 0 w 103"/>
                  <a:gd name="T7" fmla="*/ 281 h 281"/>
                  <a:gd name="T8" fmla="*/ 8 w 103"/>
                  <a:gd name="T9" fmla="*/ 281 h 281"/>
                  <a:gd name="T10" fmla="*/ 17 w 103"/>
                  <a:gd name="T11" fmla="*/ 276 h 281"/>
                  <a:gd name="T12" fmla="*/ 31 w 103"/>
                  <a:gd name="T13" fmla="*/ 273 h 281"/>
                  <a:gd name="T14" fmla="*/ 48 w 103"/>
                  <a:gd name="T15" fmla="*/ 273 h 281"/>
                  <a:gd name="T16" fmla="*/ 63 w 103"/>
                  <a:gd name="T17" fmla="*/ 274 h 281"/>
                  <a:gd name="T18" fmla="*/ 71 w 103"/>
                  <a:gd name="T19" fmla="*/ 280 h 281"/>
                  <a:gd name="T20" fmla="*/ 103 w 103"/>
                  <a:gd name="T21" fmla="*/ 0 h 281"/>
                  <a:gd name="T22" fmla="*/ 42 w 103"/>
                  <a:gd name="T23" fmla="*/ 11 h 281"/>
                  <a:gd name="T24" fmla="*/ 39 w 103"/>
                  <a:gd name="T25" fmla="*/ 11 h 281"/>
                  <a:gd name="T26" fmla="*/ 36 w 103"/>
                  <a:gd name="T27" fmla="*/ 11 h 281"/>
                  <a:gd name="T28" fmla="*/ 33 w 103"/>
                  <a:gd name="T29" fmla="*/ 11 h 281"/>
                  <a:gd name="T30" fmla="*/ 31 w 103"/>
                  <a:gd name="T31" fmla="*/ 11 h 281"/>
                  <a:gd name="T32" fmla="*/ 29 w 103"/>
                  <a:gd name="T33" fmla="*/ 11 h 281"/>
                  <a:gd name="T34" fmla="*/ 28 w 103"/>
                  <a:gd name="T35" fmla="*/ 11 h 281"/>
                  <a:gd name="T36" fmla="*/ 22 w 103"/>
                  <a:gd name="T37" fmla="*/ 11 h 281"/>
                  <a:gd name="T38" fmla="*/ 22 w 103"/>
                  <a:gd name="T39" fmla="*/ 1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281">
                    <a:moveTo>
                      <a:pt x="22" y="11"/>
                    </a:moveTo>
                    <a:lnTo>
                      <a:pt x="6" y="144"/>
                    </a:lnTo>
                    <a:lnTo>
                      <a:pt x="0" y="267"/>
                    </a:lnTo>
                    <a:lnTo>
                      <a:pt x="0" y="281"/>
                    </a:lnTo>
                    <a:lnTo>
                      <a:pt x="8" y="281"/>
                    </a:lnTo>
                    <a:lnTo>
                      <a:pt x="17" y="276"/>
                    </a:lnTo>
                    <a:lnTo>
                      <a:pt x="31" y="273"/>
                    </a:lnTo>
                    <a:lnTo>
                      <a:pt x="48" y="273"/>
                    </a:lnTo>
                    <a:lnTo>
                      <a:pt x="63" y="274"/>
                    </a:lnTo>
                    <a:lnTo>
                      <a:pt x="71" y="280"/>
                    </a:lnTo>
                    <a:lnTo>
                      <a:pt x="103" y="0"/>
                    </a:lnTo>
                    <a:lnTo>
                      <a:pt x="42" y="11"/>
                    </a:lnTo>
                    <a:lnTo>
                      <a:pt x="39" y="11"/>
                    </a:lnTo>
                    <a:lnTo>
                      <a:pt x="36" y="11"/>
                    </a:lnTo>
                    <a:lnTo>
                      <a:pt x="33" y="11"/>
                    </a:lnTo>
                    <a:lnTo>
                      <a:pt x="31" y="11"/>
                    </a:lnTo>
                    <a:lnTo>
                      <a:pt x="29" y="11"/>
                    </a:lnTo>
                    <a:lnTo>
                      <a:pt x="28" y="11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Freeform 85"/>
              <p:cNvSpPr>
                <a:spLocks/>
              </p:cNvSpPr>
              <p:nvPr/>
            </p:nvSpPr>
            <p:spPr bwMode="auto">
              <a:xfrm>
                <a:off x="3717925" y="4672013"/>
                <a:ext cx="55563" cy="201612"/>
              </a:xfrm>
              <a:custGeom>
                <a:avLst/>
                <a:gdLst>
                  <a:gd name="T0" fmla="*/ 68 w 71"/>
                  <a:gd name="T1" fmla="*/ 9 h 254"/>
                  <a:gd name="T2" fmla="*/ 68 w 71"/>
                  <a:gd name="T3" fmla="*/ 7 h 254"/>
                  <a:gd name="T4" fmla="*/ 65 w 71"/>
                  <a:gd name="T5" fmla="*/ 7 h 254"/>
                  <a:gd name="T6" fmla="*/ 63 w 71"/>
                  <a:gd name="T7" fmla="*/ 7 h 254"/>
                  <a:gd name="T8" fmla="*/ 61 w 71"/>
                  <a:gd name="T9" fmla="*/ 7 h 254"/>
                  <a:gd name="T10" fmla="*/ 60 w 71"/>
                  <a:gd name="T11" fmla="*/ 7 h 254"/>
                  <a:gd name="T12" fmla="*/ 58 w 71"/>
                  <a:gd name="T13" fmla="*/ 7 h 254"/>
                  <a:gd name="T14" fmla="*/ 52 w 71"/>
                  <a:gd name="T15" fmla="*/ 6 h 254"/>
                  <a:gd name="T16" fmla="*/ 51 w 71"/>
                  <a:gd name="T17" fmla="*/ 6 h 254"/>
                  <a:gd name="T18" fmla="*/ 48 w 71"/>
                  <a:gd name="T19" fmla="*/ 6 h 254"/>
                  <a:gd name="T20" fmla="*/ 48 w 71"/>
                  <a:gd name="T21" fmla="*/ 6 h 254"/>
                  <a:gd name="T22" fmla="*/ 0 w 71"/>
                  <a:gd name="T23" fmla="*/ 0 h 254"/>
                  <a:gd name="T24" fmla="*/ 14 w 71"/>
                  <a:gd name="T25" fmla="*/ 132 h 254"/>
                  <a:gd name="T26" fmla="*/ 14 w 71"/>
                  <a:gd name="T27" fmla="*/ 134 h 254"/>
                  <a:gd name="T28" fmla="*/ 17 w 71"/>
                  <a:gd name="T29" fmla="*/ 186 h 254"/>
                  <a:gd name="T30" fmla="*/ 17 w 71"/>
                  <a:gd name="T31" fmla="*/ 189 h 254"/>
                  <a:gd name="T32" fmla="*/ 21 w 71"/>
                  <a:gd name="T33" fmla="*/ 243 h 254"/>
                  <a:gd name="T34" fmla="*/ 21 w 71"/>
                  <a:gd name="T35" fmla="*/ 247 h 254"/>
                  <a:gd name="T36" fmla="*/ 21 w 71"/>
                  <a:gd name="T37" fmla="*/ 248 h 254"/>
                  <a:gd name="T38" fmla="*/ 21 w 71"/>
                  <a:gd name="T39" fmla="*/ 254 h 254"/>
                  <a:gd name="T40" fmla="*/ 71 w 71"/>
                  <a:gd name="T41" fmla="*/ 240 h 254"/>
                  <a:gd name="T42" fmla="*/ 71 w 71"/>
                  <a:gd name="T43" fmla="*/ 189 h 254"/>
                  <a:gd name="T44" fmla="*/ 71 w 71"/>
                  <a:gd name="T45" fmla="*/ 186 h 254"/>
                  <a:gd name="T46" fmla="*/ 68 w 71"/>
                  <a:gd name="T47" fmla="*/ 9 h 254"/>
                  <a:gd name="T48" fmla="*/ 68 w 71"/>
                  <a:gd name="T49" fmla="*/ 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1" h="254">
                    <a:moveTo>
                      <a:pt x="68" y="9"/>
                    </a:moveTo>
                    <a:lnTo>
                      <a:pt x="68" y="7"/>
                    </a:lnTo>
                    <a:lnTo>
                      <a:pt x="65" y="7"/>
                    </a:lnTo>
                    <a:lnTo>
                      <a:pt x="63" y="7"/>
                    </a:lnTo>
                    <a:lnTo>
                      <a:pt x="61" y="7"/>
                    </a:lnTo>
                    <a:lnTo>
                      <a:pt x="60" y="7"/>
                    </a:lnTo>
                    <a:lnTo>
                      <a:pt x="58" y="7"/>
                    </a:lnTo>
                    <a:lnTo>
                      <a:pt x="52" y="6"/>
                    </a:lnTo>
                    <a:lnTo>
                      <a:pt x="51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0" y="0"/>
                    </a:lnTo>
                    <a:lnTo>
                      <a:pt x="14" y="132"/>
                    </a:lnTo>
                    <a:lnTo>
                      <a:pt x="14" y="134"/>
                    </a:lnTo>
                    <a:lnTo>
                      <a:pt x="17" y="186"/>
                    </a:lnTo>
                    <a:lnTo>
                      <a:pt x="17" y="189"/>
                    </a:lnTo>
                    <a:lnTo>
                      <a:pt x="21" y="243"/>
                    </a:lnTo>
                    <a:lnTo>
                      <a:pt x="21" y="247"/>
                    </a:lnTo>
                    <a:lnTo>
                      <a:pt x="21" y="248"/>
                    </a:lnTo>
                    <a:lnTo>
                      <a:pt x="21" y="254"/>
                    </a:lnTo>
                    <a:lnTo>
                      <a:pt x="71" y="240"/>
                    </a:lnTo>
                    <a:lnTo>
                      <a:pt x="71" y="189"/>
                    </a:lnTo>
                    <a:lnTo>
                      <a:pt x="71" y="186"/>
                    </a:lnTo>
                    <a:lnTo>
                      <a:pt x="68" y="9"/>
                    </a:lnTo>
                    <a:lnTo>
                      <a:pt x="68" y="9"/>
                    </a:ln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Freeform 86"/>
              <p:cNvSpPr>
                <a:spLocks/>
              </p:cNvSpPr>
              <p:nvPr/>
            </p:nvSpPr>
            <p:spPr bwMode="auto">
              <a:xfrm>
                <a:off x="3751263" y="4862513"/>
                <a:ext cx="63500" cy="195262"/>
              </a:xfrm>
              <a:custGeom>
                <a:avLst/>
                <a:gdLst>
                  <a:gd name="T0" fmla="*/ 0 w 81"/>
                  <a:gd name="T1" fmla="*/ 178 h 246"/>
                  <a:gd name="T2" fmla="*/ 0 w 81"/>
                  <a:gd name="T3" fmla="*/ 246 h 246"/>
                  <a:gd name="T4" fmla="*/ 10 w 81"/>
                  <a:gd name="T5" fmla="*/ 244 h 246"/>
                  <a:gd name="T6" fmla="*/ 30 w 81"/>
                  <a:gd name="T7" fmla="*/ 230 h 246"/>
                  <a:gd name="T8" fmla="*/ 33 w 81"/>
                  <a:gd name="T9" fmla="*/ 227 h 246"/>
                  <a:gd name="T10" fmla="*/ 33 w 81"/>
                  <a:gd name="T11" fmla="*/ 227 h 246"/>
                  <a:gd name="T12" fmla="*/ 45 w 81"/>
                  <a:gd name="T13" fmla="*/ 213 h 246"/>
                  <a:gd name="T14" fmla="*/ 61 w 81"/>
                  <a:gd name="T15" fmla="*/ 187 h 246"/>
                  <a:gd name="T16" fmla="*/ 73 w 81"/>
                  <a:gd name="T17" fmla="*/ 156 h 246"/>
                  <a:gd name="T18" fmla="*/ 76 w 81"/>
                  <a:gd name="T19" fmla="*/ 139 h 246"/>
                  <a:gd name="T20" fmla="*/ 79 w 81"/>
                  <a:gd name="T21" fmla="*/ 118 h 246"/>
                  <a:gd name="T22" fmla="*/ 81 w 81"/>
                  <a:gd name="T23" fmla="*/ 113 h 246"/>
                  <a:gd name="T24" fmla="*/ 79 w 81"/>
                  <a:gd name="T25" fmla="*/ 97 h 246"/>
                  <a:gd name="T26" fmla="*/ 78 w 81"/>
                  <a:gd name="T27" fmla="*/ 87 h 246"/>
                  <a:gd name="T28" fmla="*/ 74 w 81"/>
                  <a:gd name="T29" fmla="*/ 71 h 246"/>
                  <a:gd name="T30" fmla="*/ 70 w 81"/>
                  <a:gd name="T31" fmla="*/ 57 h 246"/>
                  <a:gd name="T32" fmla="*/ 65 w 81"/>
                  <a:gd name="T33" fmla="*/ 47 h 246"/>
                  <a:gd name="T34" fmla="*/ 53 w 81"/>
                  <a:gd name="T35" fmla="*/ 29 h 246"/>
                  <a:gd name="T36" fmla="*/ 47 w 81"/>
                  <a:gd name="T37" fmla="*/ 21 h 246"/>
                  <a:gd name="T38" fmla="*/ 41 w 81"/>
                  <a:gd name="T39" fmla="*/ 10 h 246"/>
                  <a:gd name="T40" fmla="*/ 34 w 81"/>
                  <a:gd name="T41" fmla="*/ 3 h 246"/>
                  <a:gd name="T42" fmla="*/ 31 w 81"/>
                  <a:gd name="T43" fmla="*/ 0 h 246"/>
                  <a:gd name="T44" fmla="*/ 30 w 81"/>
                  <a:gd name="T45" fmla="*/ 0 h 246"/>
                  <a:gd name="T46" fmla="*/ 0 w 81"/>
                  <a:gd name="T47" fmla="*/ 8 h 246"/>
                  <a:gd name="T48" fmla="*/ 0 w 81"/>
                  <a:gd name="T49" fmla="*/ 57 h 246"/>
                  <a:gd name="T50" fmla="*/ 5 w 81"/>
                  <a:gd name="T51" fmla="*/ 59 h 246"/>
                  <a:gd name="T52" fmla="*/ 14 w 81"/>
                  <a:gd name="T53" fmla="*/ 62 h 246"/>
                  <a:gd name="T54" fmla="*/ 20 w 81"/>
                  <a:gd name="T55" fmla="*/ 67 h 246"/>
                  <a:gd name="T56" fmla="*/ 24 w 81"/>
                  <a:gd name="T57" fmla="*/ 71 h 246"/>
                  <a:gd name="T58" fmla="*/ 27 w 81"/>
                  <a:gd name="T59" fmla="*/ 76 h 246"/>
                  <a:gd name="T60" fmla="*/ 30 w 81"/>
                  <a:gd name="T61" fmla="*/ 85 h 246"/>
                  <a:gd name="T62" fmla="*/ 31 w 81"/>
                  <a:gd name="T63" fmla="*/ 87 h 246"/>
                  <a:gd name="T64" fmla="*/ 34 w 81"/>
                  <a:gd name="T65" fmla="*/ 102 h 246"/>
                  <a:gd name="T66" fmla="*/ 34 w 81"/>
                  <a:gd name="T67" fmla="*/ 118 h 246"/>
                  <a:gd name="T68" fmla="*/ 34 w 81"/>
                  <a:gd name="T69" fmla="*/ 135 h 246"/>
                  <a:gd name="T70" fmla="*/ 33 w 81"/>
                  <a:gd name="T71" fmla="*/ 140 h 246"/>
                  <a:gd name="T72" fmla="*/ 33 w 81"/>
                  <a:gd name="T73" fmla="*/ 142 h 246"/>
                  <a:gd name="T74" fmla="*/ 31 w 81"/>
                  <a:gd name="T75" fmla="*/ 149 h 246"/>
                  <a:gd name="T76" fmla="*/ 30 w 81"/>
                  <a:gd name="T77" fmla="*/ 156 h 246"/>
                  <a:gd name="T78" fmla="*/ 28 w 81"/>
                  <a:gd name="T79" fmla="*/ 158 h 246"/>
                  <a:gd name="T80" fmla="*/ 27 w 81"/>
                  <a:gd name="T81" fmla="*/ 161 h 246"/>
                  <a:gd name="T82" fmla="*/ 27 w 81"/>
                  <a:gd name="T83" fmla="*/ 161 h 246"/>
                  <a:gd name="T84" fmla="*/ 25 w 81"/>
                  <a:gd name="T85" fmla="*/ 165 h 246"/>
                  <a:gd name="T86" fmla="*/ 24 w 81"/>
                  <a:gd name="T87" fmla="*/ 168 h 246"/>
                  <a:gd name="T88" fmla="*/ 22 w 81"/>
                  <a:gd name="T89" fmla="*/ 168 h 246"/>
                  <a:gd name="T90" fmla="*/ 20 w 81"/>
                  <a:gd name="T91" fmla="*/ 170 h 246"/>
                  <a:gd name="T92" fmla="*/ 19 w 81"/>
                  <a:gd name="T93" fmla="*/ 170 h 246"/>
                  <a:gd name="T94" fmla="*/ 17 w 81"/>
                  <a:gd name="T95" fmla="*/ 170 h 246"/>
                  <a:gd name="T96" fmla="*/ 17 w 81"/>
                  <a:gd name="T97" fmla="*/ 172 h 246"/>
                  <a:gd name="T98" fmla="*/ 14 w 81"/>
                  <a:gd name="T99" fmla="*/ 175 h 246"/>
                  <a:gd name="T100" fmla="*/ 2 w 81"/>
                  <a:gd name="T101" fmla="*/ 178 h 246"/>
                  <a:gd name="T102" fmla="*/ 0 w 81"/>
                  <a:gd name="T103" fmla="*/ 178 h 246"/>
                  <a:gd name="T104" fmla="*/ 0 w 81"/>
                  <a:gd name="T105" fmla="*/ 178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1" h="246">
                    <a:moveTo>
                      <a:pt x="0" y="178"/>
                    </a:moveTo>
                    <a:lnTo>
                      <a:pt x="0" y="246"/>
                    </a:lnTo>
                    <a:lnTo>
                      <a:pt x="10" y="244"/>
                    </a:lnTo>
                    <a:lnTo>
                      <a:pt x="30" y="230"/>
                    </a:lnTo>
                    <a:lnTo>
                      <a:pt x="33" y="227"/>
                    </a:lnTo>
                    <a:lnTo>
                      <a:pt x="33" y="227"/>
                    </a:lnTo>
                    <a:lnTo>
                      <a:pt x="45" y="213"/>
                    </a:lnTo>
                    <a:lnTo>
                      <a:pt x="61" y="187"/>
                    </a:lnTo>
                    <a:lnTo>
                      <a:pt x="73" y="156"/>
                    </a:lnTo>
                    <a:lnTo>
                      <a:pt x="76" y="139"/>
                    </a:lnTo>
                    <a:lnTo>
                      <a:pt x="79" y="118"/>
                    </a:lnTo>
                    <a:lnTo>
                      <a:pt x="81" y="113"/>
                    </a:lnTo>
                    <a:lnTo>
                      <a:pt x="79" y="97"/>
                    </a:lnTo>
                    <a:lnTo>
                      <a:pt x="78" y="87"/>
                    </a:lnTo>
                    <a:lnTo>
                      <a:pt x="74" y="71"/>
                    </a:lnTo>
                    <a:lnTo>
                      <a:pt x="70" y="57"/>
                    </a:lnTo>
                    <a:lnTo>
                      <a:pt x="65" y="47"/>
                    </a:lnTo>
                    <a:lnTo>
                      <a:pt x="53" y="29"/>
                    </a:lnTo>
                    <a:lnTo>
                      <a:pt x="47" y="21"/>
                    </a:lnTo>
                    <a:lnTo>
                      <a:pt x="41" y="10"/>
                    </a:lnTo>
                    <a:lnTo>
                      <a:pt x="34" y="3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0" y="8"/>
                    </a:lnTo>
                    <a:lnTo>
                      <a:pt x="0" y="57"/>
                    </a:lnTo>
                    <a:lnTo>
                      <a:pt x="5" y="59"/>
                    </a:lnTo>
                    <a:lnTo>
                      <a:pt x="14" y="62"/>
                    </a:lnTo>
                    <a:lnTo>
                      <a:pt x="20" y="67"/>
                    </a:lnTo>
                    <a:lnTo>
                      <a:pt x="24" y="71"/>
                    </a:lnTo>
                    <a:lnTo>
                      <a:pt x="27" y="76"/>
                    </a:lnTo>
                    <a:lnTo>
                      <a:pt x="30" y="85"/>
                    </a:lnTo>
                    <a:lnTo>
                      <a:pt x="31" y="87"/>
                    </a:lnTo>
                    <a:lnTo>
                      <a:pt x="34" y="102"/>
                    </a:lnTo>
                    <a:lnTo>
                      <a:pt x="34" y="118"/>
                    </a:lnTo>
                    <a:lnTo>
                      <a:pt x="34" y="135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1" y="149"/>
                    </a:lnTo>
                    <a:lnTo>
                      <a:pt x="30" y="156"/>
                    </a:lnTo>
                    <a:lnTo>
                      <a:pt x="28" y="158"/>
                    </a:lnTo>
                    <a:lnTo>
                      <a:pt x="27" y="161"/>
                    </a:lnTo>
                    <a:lnTo>
                      <a:pt x="27" y="161"/>
                    </a:lnTo>
                    <a:lnTo>
                      <a:pt x="25" y="165"/>
                    </a:lnTo>
                    <a:lnTo>
                      <a:pt x="24" y="168"/>
                    </a:lnTo>
                    <a:lnTo>
                      <a:pt x="22" y="168"/>
                    </a:lnTo>
                    <a:lnTo>
                      <a:pt x="20" y="170"/>
                    </a:lnTo>
                    <a:lnTo>
                      <a:pt x="19" y="170"/>
                    </a:lnTo>
                    <a:lnTo>
                      <a:pt x="17" y="170"/>
                    </a:lnTo>
                    <a:lnTo>
                      <a:pt x="17" y="172"/>
                    </a:lnTo>
                    <a:lnTo>
                      <a:pt x="14" y="175"/>
                    </a:lnTo>
                    <a:lnTo>
                      <a:pt x="2" y="178"/>
                    </a:lnTo>
                    <a:lnTo>
                      <a:pt x="0" y="178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Freeform 87"/>
              <p:cNvSpPr>
                <a:spLocks/>
              </p:cNvSpPr>
              <p:nvPr/>
            </p:nvSpPr>
            <p:spPr bwMode="auto">
              <a:xfrm>
                <a:off x="3683000" y="4868863"/>
                <a:ext cx="68263" cy="192087"/>
              </a:xfrm>
              <a:custGeom>
                <a:avLst/>
                <a:gdLst>
                  <a:gd name="T0" fmla="*/ 84 w 84"/>
                  <a:gd name="T1" fmla="*/ 49 h 242"/>
                  <a:gd name="T2" fmla="*/ 84 w 84"/>
                  <a:gd name="T3" fmla="*/ 0 h 242"/>
                  <a:gd name="T4" fmla="*/ 64 w 84"/>
                  <a:gd name="T5" fmla="*/ 6 h 242"/>
                  <a:gd name="T6" fmla="*/ 58 w 84"/>
                  <a:gd name="T7" fmla="*/ 11 h 242"/>
                  <a:gd name="T8" fmla="*/ 34 w 84"/>
                  <a:gd name="T9" fmla="*/ 44 h 242"/>
                  <a:gd name="T10" fmla="*/ 18 w 84"/>
                  <a:gd name="T11" fmla="*/ 68 h 242"/>
                  <a:gd name="T12" fmla="*/ 7 w 84"/>
                  <a:gd name="T13" fmla="*/ 92 h 242"/>
                  <a:gd name="T14" fmla="*/ 3 w 84"/>
                  <a:gd name="T15" fmla="*/ 108 h 242"/>
                  <a:gd name="T16" fmla="*/ 0 w 84"/>
                  <a:gd name="T17" fmla="*/ 124 h 242"/>
                  <a:gd name="T18" fmla="*/ 0 w 84"/>
                  <a:gd name="T19" fmla="*/ 127 h 242"/>
                  <a:gd name="T20" fmla="*/ 0 w 84"/>
                  <a:gd name="T21" fmla="*/ 138 h 242"/>
                  <a:gd name="T22" fmla="*/ 0 w 84"/>
                  <a:gd name="T23" fmla="*/ 148 h 242"/>
                  <a:gd name="T24" fmla="*/ 3 w 84"/>
                  <a:gd name="T25" fmla="*/ 162 h 242"/>
                  <a:gd name="T26" fmla="*/ 7 w 84"/>
                  <a:gd name="T27" fmla="*/ 176 h 242"/>
                  <a:gd name="T28" fmla="*/ 18 w 84"/>
                  <a:gd name="T29" fmla="*/ 195 h 242"/>
                  <a:gd name="T30" fmla="*/ 34 w 84"/>
                  <a:gd name="T31" fmla="*/ 214 h 242"/>
                  <a:gd name="T32" fmla="*/ 67 w 84"/>
                  <a:gd name="T33" fmla="*/ 242 h 242"/>
                  <a:gd name="T34" fmla="*/ 72 w 84"/>
                  <a:gd name="T35" fmla="*/ 242 h 242"/>
                  <a:gd name="T36" fmla="*/ 84 w 84"/>
                  <a:gd name="T37" fmla="*/ 238 h 242"/>
                  <a:gd name="T38" fmla="*/ 84 w 84"/>
                  <a:gd name="T39" fmla="*/ 170 h 242"/>
                  <a:gd name="T40" fmla="*/ 77 w 84"/>
                  <a:gd name="T41" fmla="*/ 169 h 242"/>
                  <a:gd name="T42" fmla="*/ 67 w 84"/>
                  <a:gd name="T43" fmla="*/ 165 h 242"/>
                  <a:gd name="T44" fmla="*/ 63 w 84"/>
                  <a:gd name="T45" fmla="*/ 160 h 242"/>
                  <a:gd name="T46" fmla="*/ 60 w 84"/>
                  <a:gd name="T47" fmla="*/ 155 h 242"/>
                  <a:gd name="T48" fmla="*/ 57 w 84"/>
                  <a:gd name="T49" fmla="*/ 150 h 242"/>
                  <a:gd name="T50" fmla="*/ 55 w 84"/>
                  <a:gd name="T51" fmla="*/ 144 h 242"/>
                  <a:gd name="T52" fmla="*/ 55 w 84"/>
                  <a:gd name="T53" fmla="*/ 141 h 242"/>
                  <a:gd name="T54" fmla="*/ 52 w 84"/>
                  <a:gd name="T55" fmla="*/ 127 h 242"/>
                  <a:gd name="T56" fmla="*/ 50 w 84"/>
                  <a:gd name="T57" fmla="*/ 122 h 242"/>
                  <a:gd name="T58" fmla="*/ 50 w 84"/>
                  <a:gd name="T59" fmla="*/ 103 h 242"/>
                  <a:gd name="T60" fmla="*/ 52 w 84"/>
                  <a:gd name="T61" fmla="*/ 99 h 242"/>
                  <a:gd name="T62" fmla="*/ 54 w 84"/>
                  <a:gd name="T63" fmla="*/ 84 h 242"/>
                  <a:gd name="T64" fmla="*/ 55 w 84"/>
                  <a:gd name="T65" fmla="*/ 82 h 242"/>
                  <a:gd name="T66" fmla="*/ 60 w 84"/>
                  <a:gd name="T67" fmla="*/ 66 h 242"/>
                  <a:gd name="T68" fmla="*/ 64 w 84"/>
                  <a:gd name="T69" fmla="*/ 61 h 242"/>
                  <a:gd name="T70" fmla="*/ 69 w 84"/>
                  <a:gd name="T71" fmla="*/ 56 h 242"/>
                  <a:gd name="T72" fmla="*/ 75 w 84"/>
                  <a:gd name="T73" fmla="*/ 53 h 242"/>
                  <a:gd name="T74" fmla="*/ 75 w 84"/>
                  <a:gd name="T75" fmla="*/ 51 h 242"/>
                  <a:gd name="T76" fmla="*/ 75 w 84"/>
                  <a:gd name="T77" fmla="*/ 49 h 242"/>
                  <a:gd name="T78" fmla="*/ 84 w 84"/>
                  <a:gd name="T79" fmla="*/ 49 h 242"/>
                  <a:gd name="T80" fmla="*/ 84 w 84"/>
                  <a:gd name="T81" fmla="*/ 49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4" h="242">
                    <a:moveTo>
                      <a:pt x="84" y="49"/>
                    </a:moveTo>
                    <a:lnTo>
                      <a:pt x="84" y="0"/>
                    </a:lnTo>
                    <a:lnTo>
                      <a:pt x="64" y="6"/>
                    </a:lnTo>
                    <a:lnTo>
                      <a:pt x="58" y="11"/>
                    </a:lnTo>
                    <a:lnTo>
                      <a:pt x="34" y="44"/>
                    </a:lnTo>
                    <a:lnTo>
                      <a:pt x="18" y="68"/>
                    </a:lnTo>
                    <a:lnTo>
                      <a:pt x="7" y="92"/>
                    </a:lnTo>
                    <a:lnTo>
                      <a:pt x="3" y="108"/>
                    </a:lnTo>
                    <a:lnTo>
                      <a:pt x="0" y="124"/>
                    </a:lnTo>
                    <a:lnTo>
                      <a:pt x="0" y="127"/>
                    </a:lnTo>
                    <a:lnTo>
                      <a:pt x="0" y="138"/>
                    </a:lnTo>
                    <a:lnTo>
                      <a:pt x="0" y="148"/>
                    </a:lnTo>
                    <a:lnTo>
                      <a:pt x="3" y="162"/>
                    </a:lnTo>
                    <a:lnTo>
                      <a:pt x="7" y="176"/>
                    </a:lnTo>
                    <a:lnTo>
                      <a:pt x="18" y="195"/>
                    </a:lnTo>
                    <a:lnTo>
                      <a:pt x="34" y="214"/>
                    </a:lnTo>
                    <a:lnTo>
                      <a:pt x="67" y="242"/>
                    </a:lnTo>
                    <a:lnTo>
                      <a:pt x="72" y="242"/>
                    </a:lnTo>
                    <a:lnTo>
                      <a:pt x="84" y="238"/>
                    </a:lnTo>
                    <a:lnTo>
                      <a:pt x="84" y="170"/>
                    </a:lnTo>
                    <a:lnTo>
                      <a:pt x="77" y="169"/>
                    </a:lnTo>
                    <a:lnTo>
                      <a:pt x="67" y="165"/>
                    </a:lnTo>
                    <a:lnTo>
                      <a:pt x="63" y="160"/>
                    </a:lnTo>
                    <a:lnTo>
                      <a:pt x="60" y="155"/>
                    </a:lnTo>
                    <a:lnTo>
                      <a:pt x="57" y="150"/>
                    </a:lnTo>
                    <a:lnTo>
                      <a:pt x="55" y="144"/>
                    </a:lnTo>
                    <a:lnTo>
                      <a:pt x="55" y="141"/>
                    </a:lnTo>
                    <a:lnTo>
                      <a:pt x="52" y="127"/>
                    </a:lnTo>
                    <a:lnTo>
                      <a:pt x="50" y="122"/>
                    </a:lnTo>
                    <a:lnTo>
                      <a:pt x="50" y="103"/>
                    </a:lnTo>
                    <a:lnTo>
                      <a:pt x="52" y="99"/>
                    </a:lnTo>
                    <a:lnTo>
                      <a:pt x="54" y="84"/>
                    </a:lnTo>
                    <a:lnTo>
                      <a:pt x="55" y="82"/>
                    </a:lnTo>
                    <a:lnTo>
                      <a:pt x="60" y="66"/>
                    </a:lnTo>
                    <a:lnTo>
                      <a:pt x="64" y="61"/>
                    </a:lnTo>
                    <a:lnTo>
                      <a:pt x="69" y="56"/>
                    </a:lnTo>
                    <a:lnTo>
                      <a:pt x="75" y="53"/>
                    </a:lnTo>
                    <a:lnTo>
                      <a:pt x="75" y="51"/>
                    </a:lnTo>
                    <a:lnTo>
                      <a:pt x="75" y="49"/>
                    </a:lnTo>
                    <a:lnTo>
                      <a:pt x="84" y="49"/>
                    </a:lnTo>
                    <a:lnTo>
                      <a:pt x="84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Freeform 88"/>
              <p:cNvSpPr>
                <a:spLocks/>
              </p:cNvSpPr>
              <p:nvPr/>
            </p:nvSpPr>
            <p:spPr bwMode="auto">
              <a:xfrm>
                <a:off x="3767138" y="4654550"/>
                <a:ext cx="344487" cy="363538"/>
              </a:xfrm>
              <a:custGeom>
                <a:avLst/>
                <a:gdLst>
                  <a:gd name="T0" fmla="*/ 425 w 435"/>
                  <a:gd name="T1" fmla="*/ 5 h 458"/>
                  <a:gd name="T2" fmla="*/ 408 w 435"/>
                  <a:gd name="T3" fmla="*/ 0 h 458"/>
                  <a:gd name="T4" fmla="*/ 388 w 435"/>
                  <a:gd name="T5" fmla="*/ 9 h 458"/>
                  <a:gd name="T6" fmla="*/ 367 w 435"/>
                  <a:gd name="T7" fmla="*/ 17 h 458"/>
                  <a:gd name="T8" fmla="*/ 347 w 435"/>
                  <a:gd name="T9" fmla="*/ 22 h 458"/>
                  <a:gd name="T10" fmla="*/ 327 w 435"/>
                  <a:gd name="T11" fmla="*/ 24 h 458"/>
                  <a:gd name="T12" fmla="*/ 306 w 435"/>
                  <a:gd name="T13" fmla="*/ 28 h 458"/>
                  <a:gd name="T14" fmla="*/ 286 w 435"/>
                  <a:gd name="T15" fmla="*/ 31 h 458"/>
                  <a:gd name="T16" fmla="*/ 263 w 435"/>
                  <a:gd name="T17" fmla="*/ 33 h 458"/>
                  <a:gd name="T18" fmla="*/ 236 w 435"/>
                  <a:gd name="T19" fmla="*/ 35 h 458"/>
                  <a:gd name="T20" fmla="*/ 210 w 435"/>
                  <a:gd name="T21" fmla="*/ 35 h 458"/>
                  <a:gd name="T22" fmla="*/ 184 w 435"/>
                  <a:gd name="T23" fmla="*/ 36 h 458"/>
                  <a:gd name="T24" fmla="*/ 156 w 435"/>
                  <a:gd name="T25" fmla="*/ 36 h 458"/>
                  <a:gd name="T26" fmla="*/ 130 w 435"/>
                  <a:gd name="T27" fmla="*/ 35 h 458"/>
                  <a:gd name="T28" fmla="*/ 104 w 435"/>
                  <a:gd name="T29" fmla="*/ 35 h 458"/>
                  <a:gd name="T30" fmla="*/ 78 w 435"/>
                  <a:gd name="T31" fmla="*/ 35 h 458"/>
                  <a:gd name="T32" fmla="*/ 56 w 435"/>
                  <a:gd name="T33" fmla="*/ 33 h 458"/>
                  <a:gd name="T34" fmla="*/ 41 w 435"/>
                  <a:gd name="T35" fmla="*/ 24 h 458"/>
                  <a:gd name="T36" fmla="*/ 24 w 435"/>
                  <a:gd name="T37" fmla="*/ 19 h 458"/>
                  <a:gd name="T38" fmla="*/ 11 w 435"/>
                  <a:gd name="T39" fmla="*/ 22 h 458"/>
                  <a:gd name="T40" fmla="*/ 2 w 435"/>
                  <a:gd name="T41" fmla="*/ 59 h 458"/>
                  <a:gd name="T42" fmla="*/ 0 w 435"/>
                  <a:gd name="T43" fmla="*/ 116 h 458"/>
                  <a:gd name="T44" fmla="*/ 4 w 435"/>
                  <a:gd name="T45" fmla="*/ 175 h 458"/>
                  <a:gd name="T46" fmla="*/ 7 w 435"/>
                  <a:gd name="T47" fmla="*/ 234 h 458"/>
                  <a:gd name="T48" fmla="*/ 10 w 435"/>
                  <a:gd name="T49" fmla="*/ 262 h 458"/>
                  <a:gd name="T50" fmla="*/ 14 w 435"/>
                  <a:gd name="T51" fmla="*/ 265 h 458"/>
                  <a:gd name="T52" fmla="*/ 27 w 435"/>
                  <a:gd name="T53" fmla="*/ 279 h 458"/>
                  <a:gd name="T54" fmla="*/ 47 w 435"/>
                  <a:gd name="T55" fmla="*/ 312 h 458"/>
                  <a:gd name="T56" fmla="*/ 59 w 435"/>
                  <a:gd name="T57" fmla="*/ 354 h 458"/>
                  <a:gd name="T58" fmla="*/ 58 w 435"/>
                  <a:gd name="T59" fmla="*/ 401 h 458"/>
                  <a:gd name="T60" fmla="*/ 50 w 435"/>
                  <a:gd name="T61" fmla="*/ 428 h 458"/>
                  <a:gd name="T62" fmla="*/ 45 w 435"/>
                  <a:gd name="T63" fmla="*/ 437 h 458"/>
                  <a:gd name="T64" fmla="*/ 41 w 435"/>
                  <a:gd name="T65" fmla="*/ 446 h 458"/>
                  <a:gd name="T66" fmla="*/ 44 w 435"/>
                  <a:gd name="T67" fmla="*/ 449 h 458"/>
                  <a:gd name="T68" fmla="*/ 58 w 435"/>
                  <a:gd name="T69" fmla="*/ 447 h 458"/>
                  <a:gd name="T70" fmla="*/ 76 w 435"/>
                  <a:gd name="T71" fmla="*/ 444 h 458"/>
                  <a:gd name="T72" fmla="*/ 95 w 435"/>
                  <a:gd name="T73" fmla="*/ 440 h 458"/>
                  <a:gd name="T74" fmla="*/ 115 w 435"/>
                  <a:gd name="T75" fmla="*/ 439 h 458"/>
                  <a:gd name="T76" fmla="*/ 138 w 435"/>
                  <a:gd name="T77" fmla="*/ 437 h 458"/>
                  <a:gd name="T78" fmla="*/ 167 w 435"/>
                  <a:gd name="T79" fmla="*/ 437 h 458"/>
                  <a:gd name="T80" fmla="*/ 198 w 435"/>
                  <a:gd name="T81" fmla="*/ 440 h 458"/>
                  <a:gd name="T82" fmla="*/ 227 w 435"/>
                  <a:gd name="T83" fmla="*/ 447 h 458"/>
                  <a:gd name="T84" fmla="*/ 260 w 435"/>
                  <a:gd name="T85" fmla="*/ 453 h 458"/>
                  <a:gd name="T86" fmla="*/ 289 w 435"/>
                  <a:gd name="T87" fmla="*/ 458 h 458"/>
                  <a:gd name="T88" fmla="*/ 318 w 435"/>
                  <a:gd name="T89" fmla="*/ 458 h 458"/>
                  <a:gd name="T90" fmla="*/ 347 w 435"/>
                  <a:gd name="T91" fmla="*/ 456 h 458"/>
                  <a:gd name="T92" fmla="*/ 372 w 435"/>
                  <a:gd name="T93" fmla="*/ 451 h 458"/>
                  <a:gd name="T94" fmla="*/ 380 w 435"/>
                  <a:gd name="T95" fmla="*/ 444 h 458"/>
                  <a:gd name="T96" fmla="*/ 378 w 435"/>
                  <a:gd name="T97" fmla="*/ 432 h 458"/>
                  <a:gd name="T98" fmla="*/ 374 w 435"/>
                  <a:gd name="T99" fmla="*/ 411 h 458"/>
                  <a:gd name="T100" fmla="*/ 371 w 435"/>
                  <a:gd name="T101" fmla="*/ 380 h 458"/>
                  <a:gd name="T102" fmla="*/ 372 w 435"/>
                  <a:gd name="T103" fmla="*/ 354 h 458"/>
                  <a:gd name="T104" fmla="*/ 380 w 435"/>
                  <a:gd name="T105" fmla="*/ 329 h 458"/>
                  <a:gd name="T106" fmla="*/ 391 w 435"/>
                  <a:gd name="T107" fmla="*/ 309 h 458"/>
                  <a:gd name="T108" fmla="*/ 405 w 435"/>
                  <a:gd name="T109" fmla="*/ 293 h 458"/>
                  <a:gd name="T110" fmla="*/ 409 w 435"/>
                  <a:gd name="T111" fmla="*/ 286 h 458"/>
                  <a:gd name="T112" fmla="*/ 411 w 435"/>
                  <a:gd name="T113" fmla="*/ 241 h 458"/>
                  <a:gd name="T114" fmla="*/ 414 w 435"/>
                  <a:gd name="T115" fmla="*/ 179 h 458"/>
                  <a:gd name="T116" fmla="*/ 418 w 435"/>
                  <a:gd name="T117" fmla="*/ 130 h 458"/>
                  <a:gd name="T118" fmla="*/ 426 w 435"/>
                  <a:gd name="T119" fmla="*/ 95 h 458"/>
                  <a:gd name="T120" fmla="*/ 434 w 435"/>
                  <a:gd name="T121" fmla="*/ 61 h 458"/>
                  <a:gd name="T122" fmla="*/ 435 w 435"/>
                  <a:gd name="T123" fmla="*/ 28 h 458"/>
                  <a:gd name="T124" fmla="*/ 431 w 435"/>
                  <a:gd name="T125" fmla="*/ 1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5" h="458">
                    <a:moveTo>
                      <a:pt x="431" y="14"/>
                    </a:moveTo>
                    <a:lnTo>
                      <a:pt x="425" y="5"/>
                    </a:lnTo>
                    <a:lnTo>
                      <a:pt x="417" y="0"/>
                    </a:lnTo>
                    <a:lnTo>
                      <a:pt x="408" y="0"/>
                    </a:lnTo>
                    <a:lnTo>
                      <a:pt x="397" y="3"/>
                    </a:lnTo>
                    <a:lnTo>
                      <a:pt x="388" y="9"/>
                    </a:lnTo>
                    <a:lnTo>
                      <a:pt x="377" y="14"/>
                    </a:lnTo>
                    <a:lnTo>
                      <a:pt x="367" y="17"/>
                    </a:lnTo>
                    <a:lnTo>
                      <a:pt x="358" y="21"/>
                    </a:lnTo>
                    <a:lnTo>
                      <a:pt x="347" y="22"/>
                    </a:lnTo>
                    <a:lnTo>
                      <a:pt x="337" y="22"/>
                    </a:lnTo>
                    <a:lnTo>
                      <a:pt x="327" y="24"/>
                    </a:lnTo>
                    <a:lnTo>
                      <a:pt x="317" y="28"/>
                    </a:lnTo>
                    <a:lnTo>
                      <a:pt x="306" y="28"/>
                    </a:lnTo>
                    <a:lnTo>
                      <a:pt x="297" y="29"/>
                    </a:lnTo>
                    <a:lnTo>
                      <a:pt x="286" y="31"/>
                    </a:lnTo>
                    <a:lnTo>
                      <a:pt x="277" y="31"/>
                    </a:lnTo>
                    <a:lnTo>
                      <a:pt x="263" y="33"/>
                    </a:lnTo>
                    <a:lnTo>
                      <a:pt x="250" y="35"/>
                    </a:lnTo>
                    <a:lnTo>
                      <a:pt x="236" y="35"/>
                    </a:lnTo>
                    <a:lnTo>
                      <a:pt x="223" y="35"/>
                    </a:lnTo>
                    <a:lnTo>
                      <a:pt x="210" y="35"/>
                    </a:lnTo>
                    <a:lnTo>
                      <a:pt x="196" y="36"/>
                    </a:lnTo>
                    <a:lnTo>
                      <a:pt x="184" y="36"/>
                    </a:lnTo>
                    <a:lnTo>
                      <a:pt x="170" y="36"/>
                    </a:lnTo>
                    <a:lnTo>
                      <a:pt x="156" y="36"/>
                    </a:lnTo>
                    <a:lnTo>
                      <a:pt x="144" y="35"/>
                    </a:lnTo>
                    <a:lnTo>
                      <a:pt x="130" y="35"/>
                    </a:lnTo>
                    <a:lnTo>
                      <a:pt x="116" y="35"/>
                    </a:lnTo>
                    <a:lnTo>
                      <a:pt x="104" y="35"/>
                    </a:lnTo>
                    <a:lnTo>
                      <a:pt x="90" y="35"/>
                    </a:lnTo>
                    <a:lnTo>
                      <a:pt x="78" y="35"/>
                    </a:lnTo>
                    <a:lnTo>
                      <a:pt x="64" y="35"/>
                    </a:lnTo>
                    <a:lnTo>
                      <a:pt x="56" y="33"/>
                    </a:lnTo>
                    <a:lnTo>
                      <a:pt x="47" y="29"/>
                    </a:lnTo>
                    <a:lnTo>
                      <a:pt x="41" y="24"/>
                    </a:lnTo>
                    <a:lnTo>
                      <a:pt x="31" y="22"/>
                    </a:lnTo>
                    <a:lnTo>
                      <a:pt x="24" y="19"/>
                    </a:lnTo>
                    <a:lnTo>
                      <a:pt x="16" y="19"/>
                    </a:lnTo>
                    <a:lnTo>
                      <a:pt x="11" y="22"/>
                    </a:lnTo>
                    <a:lnTo>
                      <a:pt x="7" y="31"/>
                    </a:lnTo>
                    <a:lnTo>
                      <a:pt x="2" y="59"/>
                    </a:lnTo>
                    <a:lnTo>
                      <a:pt x="0" y="87"/>
                    </a:lnTo>
                    <a:lnTo>
                      <a:pt x="0" y="116"/>
                    </a:lnTo>
                    <a:lnTo>
                      <a:pt x="0" y="144"/>
                    </a:lnTo>
                    <a:lnTo>
                      <a:pt x="4" y="175"/>
                    </a:lnTo>
                    <a:lnTo>
                      <a:pt x="5" y="205"/>
                    </a:lnTo>
                    <a:lnTo>
                      <a:pt x="7" y="234"/>
                    </a:lnTo>
                    <a:lnTo>
                      <a:pt x="10" y="262"/>
                    </a:lnTo>
                    <a:lnTo>
                      <a:pt x="10" y="262"/>
                    </a:lnTo>
                    <a:lnTo>
                      <a:pt x="11" y="264"/>
                    </a:lnTo>
                    <a:lnTo>
                      <a:pt x="14" y="265"/>
                    </a:lnTo>
                    <a:lnTo>
                      <a:pt x="14" y="265"/>
                    </a:lnTo>
                    <a:lnTo>
                      <a:pt x="27" y="279"/>
                    </a:lnTo>
                    <a:lnTo>
                      <a:pt x="37" y="296"/>
                    </a:lnTo>
                    <a:lnTo>
                      <a:pt x="47" y="312"/>
                    </a:lnTo>
                    <a:lnTo>
                      <a:pt x="54" y="333"/>
                    </a:lnTo>
                    <a:lnTo>
                      <a:pt x="59" y="354"/>
                    </a:lnTo>
                    <a:lnTo>
                      <a:pt x="61" y="376"/>
                    </a:lnTo>
                    <a:lnTo>
                      <a:pt x="58" y="401"/>
                    </a:lnTo>
                    <a:lnTo>
                      <a:pt x="51" y="425"/>
                    </a:lnTo>
                    <a:lnTo>
                      <a:pt x="50" y="428"/>
                    </a:lnTo>
                    <a:lnTo>
                      <a:pt x="47" y="434"/>
                    </a:lnTo>
                    <a:lnTo>
                      <a:pt x="45" y="437"/>
                    </a:lnTo>
                    <a:lnTo>
                      <a:pt x="42" y="440"/>
                    </a:lnTo>
                    <a:lnTo>
                      <a:pt x="41" y="446"/>
                    </a:lnTo>
                    <a:lnTo>
                      <a:pt x="42" y="447"/>
                    </a:lnTo>
                    <a:lnTo>
                      <a:pt x="44" y="449"/>
                    </a:lnTo>
                    <a:lnTo>
                      <a:pt x="48" y="449"/>
                    </a:lnTo>
                    <a:lnTo>
                      <a:pt x="58" y="447"/>
                    </a:lnTo>
                    <a:lnTo>
                      <a:pt x="68" y="447"/>
                    </a:lnTo>
                    <a:lnTo>
                      <a:pt x="76" y="444"/>
                    </a:lnTo>
                    <a:lnTo>
                      <a:pt x="85" y="444"/>
                    </a:lnTo>
                    <a:lnTo>
                      <a:pt x="95" y="440"/>
                    </a:lnTo>
                    <a:lnTo>
                      <a:pt x="105" y="440"/>
                    </a:lnTo>
                    <a:lnTo>
                      <a:pt x="115" y="439"/>
                    </a:lnTo>
                    <a:lnTo>
                      <a:pt x="124" y="437"/>
                    </a:lnTo>
                    <a:lnTo>
                      <a:pt x="138" y="437"/>
                    </a:lnTo>
                    <a:lnTo>
                      <a:pt x="153" y="437"/>
                    </a:lnTo>
                    <a:lnTo>
                      <a:pt x="167" y="437"/>
                    </a:lnTo>
                    <a:lnTo>
                      <a:pt x="182" y="439"/>
                    </a:lnTo>
                    <a:lnTo>
                      <a:pt x="198" y="440"/>
                    </a:lnTo>
                    <a:lnTo>
                      <a:pt x="213" y="444"/>
                    </a:lnTo>
                    <a:lnTo>
                      <a:pt x="227" y="447"/>
                    </a:lnTo>
                    <a:lnTo>
                      <a:pt x="244" y="449"/>
                    </a:lnTo>
                    <a:lnTo>
                      <a:pt x="260" y="453"/>
                    </a:lnTo>
                    <a:lnTo>
                      <a:pt x="273" y="456"/>
                    </a:lnTo>
                    <a:lnTo>
                      <a:pt x="289" y="458"/>
                    </a:lnTo>
                    <a:lnTo>
                      <a:pt x="304" y="458"/>
                    </a:lnTo>
                    <a:lnTo>
                      <a:pt x="318" y="458"/>
                    </a:lnTo>
                    <a:lnTo>
                      <a:pt x="334" y="458"/>
                    </a:lnTo>
                    <a:lnTo>
                      <a:pt x="347" y="456"/>
                    </a:lnTo>
                    <a:lnTo>
                      <a:pt x="363" y="454"/>
                    </a:lnTo>
                    <a:lnTo>
                      <a:pt x="372" y="451"/>
                    </a:lnTo>
                    <a:lnTo>
                      <a:pt x="378" y="447"/>
                    </a:lnTo>
                    <a:lnTo>
                      <a:pt x="380" y="444"/>
                    </a:lnTo>
                    <a:lnTo>
                      <a:pt x="380" y="439"/>
                    </a:lnTo>
                    <a:lnTo>
                      <a:pt x="378" y="432"/>
                    </a:lnTo>
                    <a:lnTo>
                      <a:pt x="377" y="423"/>
                    </a:lnTo>
                    <a:lnTo>
                      <a:pt x="374" y="411"/>
                    </a:lnTo>
                    <a:lnTo>
                      <a:pt x="372" y="394"/>
                    </a:lnTo>
                    <a:lnTo>
                      <a:pt x="371" y="380"/>
                    </a:lnTo>
                    <a:lnTo>
                      <a:pt x="372" y="368"/>
                    </a:lnTo>
                    <a:lnTo>
                      <a:pt x="372" y="354"/>
                    </a:lnTo>
                    <a:lnTo>
                      <a:pt x="375" y="342"/>
                    </a:lnTo>
                    <a:lnTo>
                      <a:pt x="380" y="329"/>
                    </a:lnTo>
                    <a:lnTo>
                      <a:pt x="384" y="317"/>
                    </a:lnTo>
                    <a:lnTo>
                      <a:pt x="391" y="309"/>
                    </a:lnTo>
                    <a:lnTo>
                      <a:pt x="397" y="300"/>
                    </a:lnTo>
                    <a:lnTo>
                      <a:pt x="405" y="293"/>
                    </a:lnTo>
                    <a:lnTo>
                      <a:pt x="408" y="291"/>
                    </a:lnTo>
                    <a:lnTo>
                      <a:pt x="409" y="286"/>
                    </a:lnTo>
                    <a:lnTo>
                      <a:pt x="409" y="270"/>
                    </a:lnTo>
                    <a:lnTo>
                      <a:pt x="411" y="241"/>
                    </a:lnTo>
                    <a:lnTo>
                      <a:pt x="412" y="208"/>
                    </a:lnTo>
                    <a:lnTo>
                      <a:pt x="414" y="179"/>
                    </a:lnTo>
                    <a:lnTo>
                      <a:pt x="415" y="147"/>
                    </a:lnTo>
                    <a:lnTo>
                      <a:pt x="418" y="130"/>
                    </a:lnTo>
                    <a:lnTo>
                      <a:pt x="421" y="113"/>
                    </a:lnTo>
                    <a:lnTo>
                      <a:pt x="426" y="95"/>
                    </a:lnTo>
                    <a:lnTo>
                      <a:pt x="431" y="78"/>
                    </a:lnTo>
                    <a:lnTo>
                      <a:pt x="434" y="61"/>
                    </a:lnTo>
                    <a:lnTo>
                      <a:pt x="435" y="45"/>
                    </a:lnTo>
                    <a:lnTo>
                      <a:pt x="435" y="28"/>
                    </a:lnTo>
                    <a:lnTo>
                      <a:pt x="431" y="14"/>
                    </a:lnTo>
                    <a:lnTo>
                      <a:pt x="431" y="14"/>
                    </a:ln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89"/>
              <p:cNvSpPr>
                <a:spLocks/>
              </p:cNvSpPr>
              <p:nvPr/>
            </p:nvSpPr>
            <p:spPr bwMode="auto">
              <a:xfrm>
                <a:off x="4132263" y="4873625"/>
                <a:ext cx="71437" cy="196850"/>
              </a:xfrm>
              <a:custGeom>
                <a:avLst/>
                <a:gdLst>
                  <a:gd name="T0" fmla="*/ 0 w 89"/>
                  <a:gd name="T1" fmla="*/ 246 h 248"/>
                  <a:gd name="T2" fmla="*/ 13 w 89"/>
                  <a:gd name="T3" fmla="*/ 246 h 248"/>
                  <a:gd name="T4" fmla="*/ 29 w 89"/>
                  <a:gd name="T5" fmla="*/ 243 h 248"/>
                  <a:gd name="T6" fmla="*/ 40 w 89"/>
                  <a:gd name="T7" fmla="*/ 236 h 248"/>
                  <a:gd name="T8" fmla="*/ 46 w 89"/>
                  <a:gd name="T9" fmla="*/ 232 h 248"/>
                  <a:gd name="T10" fmla="*/ 55 w 89"/>
                  <a:gd name="T11" fmla="*/ 223 h 248"/>
                  <a:gd name="T12" fmla="*/ 60 w 89"/>
                  <a:gd name="T13" fmla="*/ 216 h 248"/>
                  <a:gd name="T14" fmla="*/ 63 w 89"/>
                  <a:gd name="T15" fmla="*/ 216 h 248"/>
                  <a:gd name="T16" fmla="*/ 67 w 89"/>
                  <a:gd name="T17" fmla="*/ 208 h 248"/>
                  <a:gd name="T18" fmla="*/ 74 w 89"/>
                  <a:gd name="T19" fmla="*/ 199 h 248"/>
                  <a:gd name="T20" fmla="*/ 78 w 89"/>
                  <a:gd name="T21" fmla="*/ 189 h 248"/>
                  <a:gd name="T22" fmla="*/ 80 w 89"/>
                  <a:gd name="T23" fmla="*/ 182 h 248"/>
                  <a:gd name="T24" fmla="*/ 84 w 89"/>
                  <a:gd name="T25" fmla="*/ 170 h 248"/>
                  <a:gd name="T26" fmla="*/ 86 w 89"/>
                  <a:gd name="T27" fmla="*/ 158 h 248"/>
                  <a:gd name="T28" fmla="*/ 89 w 89"/>
                  <a:gd name="T29" fmla="*/ 144 h 248"/>
                  <a:gd name="T30" fmla="*/ 89 w 89"/>
                  <a:gd name="T31" fmla="*/ 119 h 248"/>
                  <a:gd name="T32" fmla="*/ 84 w 89"/>
                  <a:gd name="T33" fmla="*/ 83 h 248"/>
                  <a:gd name="T34" fmla="*/ 72 w 89"/>
                  <a:gd name="T35" fmla="*/ 50 h 248"/>
                  <a:gd name="T36" fmla="*/ 54 w 89"/>
                  <a:gd name="T37" fmla="*/ 26 h 248"/>
                  <a:gd name="T38" fmla="*/ 35 w 89"/>
                  <a:gd name="T39" fmla="*/ 14 h 248"/>
                  <a:gd name="T40" fmla="*/ 18 w 89"/>
                  <a:gd name="T41" fmla="*/ 7 h 248"/>
                  <a:gd name="T42" fmla="*/ 0 w 89"/>
                  <a:gd name="T43" fmla="*/ 0 h 248"/>
                  <a:gd name="T44" fmla="*/ 7 w 89"/>
                  <a:gd name="T45" fmla="*/ 53 h 248"/>
                  <a:gd name="T46" fmla="*/ 20 w 89"/>
                  <a:gd name="T47" fmla="*/ 62 h 248"/>
                  <a:gd name="T48" fmla="*/ 27 w 89"/>
                  <a:gd name="T49" fmla="*/ 73 h 248"/>
                  <a:gd name="T50" fmla="*/ 33 w 89"/>
                  <a:gd name="T51" fmla="*/ 100 h 248"/>
                  <a:gd name="T52" fmla="*/ 32 w 89"/>
                  <a:gd name="T53" fmla="*/ 135 h 248"/>
                  <a:gd name="T54" fmla="*/ 30 w 89"/>
                  <a:gd name="T55" fmla="*/ 145 h 248"/>
                  <a:gd name="T56" fmla="*/ 29 w 89"/>
                  <a:gd name="T57" fmla="*/ 151 h 248"/>
                  <a:gd name="T58" fmla="*/ 24 w 89"/>
                  <a:gd name="T59" fmla="*/ 164 h 248"/>
                  <a:gd name="T60" fmla="*/ 9 w 89"/>
                  <a:gd name="T61" fmla="*/ 175 h 248"/>
                  <a:gd name="T62" fmla="*/ 0 w 89"/>
                  <a:gd name="T63" fmla="*/ 17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9" h="248">
                    <a:moveTo>
                      <a:pt x="0" y="178"/>
                    </a:moveTo>
                    <a:lnTo>
                      <a:pt x="0" y="246"/>
                    </a:lnTo>
                    <a:lnTo>
                      <a:pt x="7" y="248"/>
                    </a:lnTo>
                    <a:lnTo>
                      <a:pt x="13" y="246"/>
                    </a:lnTo>
                    <a:lnTo>
                      <a:pt x="24" y="244"/>
                    </a:lnTo>
                    <a:lnTo>
                      <a:pt x="29" y="243"/>
                    </a:lnTo>
                    <a:lnTo>
                      <a:pt x="29" y="243"/>
                    </a:lnTo>
                    <a:lnTo>
                      <a:pt x="40" y="236"/>
                    </a:lnTo>
                    <a:lnTo>
                      <a:pt x="43" y="236"/>
                    </a:lnTo>
                    <a:lnTo>
                      <a:pt x="46" y="232"/>
                    </a:lnTo>
                    <a:lnTo>
                      <a:pt x="49" y="230"/>
                    </a:lnTo>
                    <a:lnTo>
                      <a:pt x="55" y="223"/>
                    </a:lnTo>
                    <a:lnTo>
                      <a:pt x="58" y="220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3" y="216"/>
                    </a:lnTo>
                    <a:lnTo>
                      <a:pt x="66" y="210"/>
                    </a:lnTo>
                    <a:lnTo>
                      <a:pt x="67" y="208"/>
                    </a:lnTo>
                    <a:lnTo>
                      <a:pt x="72" y="199"/>
                    </a:lnTo>
                    <a:lnTo>
                      <a:pt x="74" y="199"/>
                    </a:lnTo>
                    <a:lnTo>
                      <a:pt x="78" y="189"/>
                    </a:lnTo>
                    <a:lnTo>
                      <a:pt x="78" y="189"/>
                    </a:lnTo>
                    <a:lnTo>
                      <a:pt x="80" y="184"/>
                    </a:lnTo>
                    <a:lnTo>
                      <a:pt x="80" y="182"/>
                    </a:lnTo>
                    <a:lnTo>
                      <a:pt x="81" y="178"/>
                    </a:lnTo>
                    <a:lnTo>
                      <a:pt x="84" y="170"/>
                    </a:lnTo>
                    <a:lnTo>
                      <a:pt x="84" y="168"/>
                    </a:lnTo>
                    <a:lnTo>
                      <a:pt x="86" y="158"/>
                    </a:lnTo>
                    <a:lnTo>
                      <a:pt x="87" y="156"/>
                    </a:lnTo>
                    <a:lnTo>
                      <a:pt x="89" y="144"/>
                    </a:lnTo>
                    <a:lnTo>
                      <a:pt x="89" y="138"/>
                    </a:lnTo>
                    <a:lnTo>
                      <a:pt x="89" y="119"/>
                    </a:lnTo>
                    <a:lnTo>
                      <a:pt x="89" y="100"/>
                    </a:lnTo>
                    <a:lnTo>
                      <a:pt x="84" y="83"/>
                    </a:lnTo>
                    <a:lnTo>
                      <a:pt x="78" y="67"/>
                    </a:lnTo>
                    <a:lnTo>
                      <a:pt x="72" y="50"/>
                    </a:lnTo>
                    <a:lnTo>
                      <a:pt x="63" y="38"/>
                    </a:lnTo>
                    <a:lnTo>
                      <a:pt x="54" y="26"/>
                    </a:lnTo>
                    <a:lnTo>
                      <a:pt x="43" y="19"/>
                    </a:lnTo>
                    <a:lnTo>
                      <a:pt x="35" y="14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0" y="1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7" y="53"/>
                    </a:lnTo>
                    <a:lnTo>
                      <a:pt x="13" y="57"/>
                    </a:lnTo>
                    <a:lnTo>
                      <a:pt x="20" y="62"/>
                    </a:lnTo>
                    <a:lnTo>
                      <a:pt x="26" y="67"/>
                    </a:lnTo>
                    <a:lnTo>
                      <a:pt x="27" y="73"/>
                    </a:lnTo>
                    <a:lnTo>
                      <a:pt x="30" y="85"/>
                    </a:lnTo>
                    <a:lnTo>
                      <a:pt x="33" y="100"/>
                    </a:lnTo>
                    <a:lnTo>
                      <a:pt x="33" y="118"/>
                    </a:lnTo>
                    <a:lnTo>
                      <a:pt x="32" y="135"/>
                    </a:lnTo>
                    <a:lnTo>
                      <a:pt x="30" y="144"/>
                    </a:lnTo>
                    <a:lnTo>
                      <a:pt x="30" y="145"/>
                    </a:lnTo>
                    <a:lnTo>
                      <a:pt x="29" y="149"/>
                    </a:lnTo>
                    <a:lnTo>
                      <a:pt x="29" y="151"/>
                    </a:lnTo>
                    <a:lnTo>
                      <a:pt x="29" y="156"/>
                    </a:lnTo>
                    <a:lnTo>
                      <a:pt x="24" y="164"/>
                    </a:lnTo>
                    <a:lnTo>
                      <a:pt x="20" y="171"/>
                    </a:lnTo>
                    <a:lnTo>
                      <a:pt x="9" y="175"/>
                    </a:lnTo>
                    <a:lnTo>
                      <a:pt x="0" y="178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90"/>
              <p:cNvSpPr>
                <a:spLocks/>
              </p:cNvSpPr>
              <p:nvPr/>
            </p:nvSpPr>
            <p:spPr bwMode="auto">
              <a:xfrm>
                <a:off x="4060825" y="4873625"/>
                <a:ext cx="71438" cy="195263"/>
              </a:xfrm>
              <a:custGeom>
                <a:avLst/>
                <a:gdLst>
                  <a:gd name="T0" fmla="*/ 91 w 91"/>
                  <a:gd name="T1" fmla="*/ 50 h 246"/>
                  <a:gd name="T2" fmla="*/ 91 w 91"/>
                  <a:gd name="T3" fmla="*/ 0 h 246"/>
                  <a:gd name="T4" fmla="*/ 86 w 91"/>
                  <a:gd name="T5" fmla="*/ 0 h 246"/>
                  <a:gd name="T6" fmla="*/ 69 w 91"/>
                  <a:gd name="T7" fmla="*/ 0 h 246"/>
                  <a:gd name="T8" fmla="*/ 55 w 91"/>
                  <a:gd name="T9" fmla="*/ 3 h 246"/>
                  <a:gd name="T10" fmla="*/ 38 w 91"/>
                  <a:gd name="T11" fmla="*/ 14 h 246"/>
                  <a:gd name="T12" fmla="*/ 32 w 91"/>
                  <a:gd name="T13" fmla="*/ 19 h 246"/>
                  <a:gd name="T14" fmla="*/ 21 w 91"/>
                  <a:gd name="T15" fmla="*/ 31 h 246"/>
                  <a:gd name="T16" fmla="*/ 12 w 91"/>
                  <a:gd name="T17" fmla="*/ 45 h 246"/>
                  <a:gd name="T18" fmla="*/ 6 w 91"/>
                  <a:gd name="T19" fmla="*/ 60 h 246"/>
                  <a:gd name="T20" fmla="*/ 1 w 91"/>
                  <a:gd name="T21" fmla="*/ 79 h 246"/>
                  <a:gd name="T22" fmla="*/ 0 w 91"/>
                  <a:gd name="T23" fmla="*/ 99 h 246"/>
                  <a:gd name="T24" fmla="*/ 1 w 91"/>
                  <a:gd name="T25" fmla="*/ 118 h 246"/>
                  <a:gd name="T26" fmla="*/ 4 w 91"/>
                  <a:gd name="T27" fmla="*/ 138 h 246"/>
                  <a:gd name="T28" fmla="*/ 9 w 91"/>
                  <a:gd name="T29" fmla="*/ 164 h 246"/>
                  <a:gd name="T30" fmla="*/ 10 w 91"/>
                  <a:gd name="T31" fmla="*/ 168 h 246"/>
                  <a:gd name="T32" fmla="*/ 10 w 91"/>
                  <a:gd name="T33" fmla="*/ 170 h 246"/>
                  <a:gd name="T34" fmla="*/ 17 w 91"/>
                  <a:gd name="T35" fmla="*/ 184 h 246"/>
                  <a:gd name="T36" fmla="*/ 26 w 91"/>
                  <a:gd name="T37" fmla="*/ 203 h 246"/>
                  <a:gd name="T38" fmla="*/ 38 w 91"/>
                  <a:gd name="T39" fmla="*/ 220 h 246"/>
                  <a:gd name="T40" fmla="*/ 55 w 91"/>
                  <a:gd name="T41" fmla="*/ 234 h 246"/>
                  <a:gd name="T42" fmla="*/ 75 w 91"/>
                  <a:gd name="T43" fmla="*/ 244 h 246"/>
                  <a:gd name="T44" fmla="*/ 91 w 91"/>
                  <a:gd name="T45" fmla="*/ 246 h 246"/>
                  <a:gd name="T46" fmla="*/ 91 w 91"/>
                  <a:gd name="T47" fmla="*/ 178 h 246"/>
                  <a:gd name="T48" fmla="*/ 83 w 91"/>
                  <a:gd name="T49" fmla="*/ 177 h 246"/>
                  <a:gd name="T50" fmla="*/ 75 w 91"/>
                  <a:gd name="T51" fmla="*/ 173 h 246"/>
                  <a:gd name="T52" fmla="*/ 72 w 91"/>
                  <a:gd name="T53" fmla="*/ 170 h 246"/>
                  <a:gd name="T54" fmla="*/ 69 w 91"/>
                  <a:gd name="T55" fmla="*/ 164 h 246"/>
                  <a:gd name="T56" fmla="*/ 66 w 91"/>
                  <a:gd name="T57" fmla="*/ 161 h 246"/>
                  <a:gd name="T58" fmla="*/ 61 w 91"/>
                  <a:gd name="T59" fmla="*/ 149 h 246"/>
                  <a:gd name="T60" fmla="*/ 60 w 91"/>
                  <a:gd name="T61" fmla="*/ 133 h 246"/>
                  <a:gd name="T62" fmla="*/ 57 w 91"/>
                  <a:gd name="T63" fmla="*/ 118 h 246"/>
                  <a:gd name="T64" fmla="*/ 58 w 91"/>
                  <a:gd name="T65" fmla="*/ 97 h 246"/>
                  <a:gd name="T66" fmla="*/ 60 w 91"/>
                  <a:gd name="T67" fmla="*/ 88 h 246"/>
                  <a:gd name="T68" fmla="*/ 61 w 91"/>
                  <a:gd name="T69" fmla="*/ 79 h 246"/>
                  <a:gd name="T70" fmla="*/ 64 w 91"/>
                  <a:gd name="T71" fmla="*/ 73 h 246"/>
                  <a:gd name="T72" fmla="*/ 67 w 91"/>
                  <a:gd name="T73" fmla="*/ 64 h 246"/>
                  <a:gd name="T74" fmla="*/ 72 w 91"/>
                  <a:gd name="T75" fmla="*/ 57 h 246"/>
                  <a:gd name="T76" fmla="*/ 74 w 91"/>
                  <a:gd name="T77" fmla="*/ 57 h 246"/>
                  <a:gd name="T78" fmla="*/ 75 w 91"/>
                  <a:gd name="T79" fmla="*/ 57 h 246"/>
                  <a:gd name="T80" fmla="*/ 75 w 91"/>
                  <a:gd name="T81" fmla="*/ 53 h 246"/>
                  <a:gd name="T82" fmla="*/ 80 w 91"/>
                  <a:gd name="T83" fmla="*/ 50 h 246"/>
                  <a:gd name="T84" fmla="*/ 80 w 91"/>
                  <a:gd name="T85" fmla="*/ 50 h 246"/>
                  <a:gd name="T86" fmla="*/ 84 w 91"/>
                  <a:gd name="T87" fmla="*/ 50 h 246"/>
                  <a:gd name="T88" fmla="*/ 91 w 91"/>
                  <a:gd name="T89" fmla="*/ 50 h 246"/>
                  <a:gd name="T90" fmla="*/ 91 w 91"/>
                  <a:gd name="T91" fmla="*/ 5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246">
                    <a:moveTo>
                      <a:pt x="91" y="50"/>
                    </a:moveTo>
                    <a:lnTo>
                      <a:pt x="91" y="0"/>
                    </a:lnTo>
                    <a:lnTo>
                      <a:pt x="86" y="0"/>
                    </a:lnTo>
                    <a:lnTo>
                      <a:pt x="69" y="0"/>
                    </a:lnTo>
                    <a:lnTo>
                      <a:pt x="55" y="3"/>
                    </a:lnTo>
                    <a:lnTo>
                      <a:pt x="38" y="14"/>
                    </a:lnTo>
                    <a:lnTo>
                      <a:pt x="32" y="19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0"/>
                    </a:lnTo>
                    <a:lnTo>
                      <a:pt x="1" y="79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4" y="138"/>
                    </a:lnTo>
                    <a:lnTo>
                      <a:pt x="9" y="164"/>
                    </a:lnTo>
                    <a:lnTo>
                      <a:pt x="10" y="168"/>
                    </a:lnTo>
                    <a:lnTo>
                      <a:pt x="10" y="170"/>
                    </a:lnTo>
                    <a:lnTo>
                      <a:pt x="17" y="184"/>
                    </a:lnTo>
                    <a:lnTo>
                      <a:pt x="26" y="203"/>
                    </a:lnTo>
                    <a:lnTo>
                      <a:pt x="38" y="220"/>
                    </a:lnTo>
                    <a:lnTo>
                      <a:pt x="55" y="234"/>
                    </a:lnTo>
                    <a:lnTo>
                      <a:pt x="75" y="244"/>
                    </a:lnTo>
                    <a:lnTo>
                      <a:pt x="91" y="246"/>
                    </a:lnTo>
                    <a:lnTo>
                      <a:pt x="91" y="178"/>
                    </a:lnTo>
                    <a:lnTo>
                      <a:pt x="83" y="177"/>
                    </a:lnTo>
                    <a:lnTo>
                      <a:pt x="75" y="173"/>
                    </a:lnTo>
                    <a:lnTo>
                      <a:pt x="72" y="170"/>
                    </a:lnTo>
                    <a:lnTo>
                      <a:pt x="69" y="164"/>
                    </a:lnTo>
                    <a:lnTo>
                      <a:pt x="66" y="161"/>
                    </a:lnTo>
                    <a:lnTo>
                      <a:pt x="61" y="149"/>
                    </a:lnTo>
                    <a:lnTo>
                      <a:pt x="60" y="133"/>
                    </a:lnTo>
                    <a:lnTo>
                      <a:pt x="57" y="118"/>
                    </a:lnTo>
                    <a:lnTo>
                      <a:pt x="58" y="97"/>
                    </a:lnTo>
                    <a:lnTo>
                      <a:pt x="60" y="88"/>
                    </a:lnTo>
                    <a:lnTo>
                      <a:pt x="61" y="79"/>
                    </a:lnTo>
                    <a:lnTo>
                      <a:pt x="64" y="73"/>
                    </a:lnTo>
                    <a:lnTo>
                      <a:pt x="67" y="64"/>
                    </a:lnTo>
                    <a:lnTo>
                      <a:pt x="72" y="57"/>
                    </a:lnTo>
                    <a:lnTo>
                      <a:pt x="74" y="57"/>
                    </a:lnTo>
                    <a:lnTo>
                      <a:pt x="75" y="57"/>
                    </a:lnTo>
                    <a:lnTo>
                      <a:pt x="75" y="53"/>
                    </a:lnTo>
                    <a:lnTo>
                      <a:pt x="80" y="50"/>
                    </a:lnTo>
                    <a:lnTo>
                      <a:pt x="80" y="50"/>
                    </a:lnTo>
                    <a:lnTo>
                      <a:pt x="84" y="50"/>
                    </a:lnTo>
                    <a:lnTo>
                      <a:pt x="91" y="50"/>
                    </a:lnTo>
                    <a:lnTo>
                      <a:pt x="91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91"/>
              <p:cNvSpPr>
                <a:spLocks/>
              </p:cNvSpPr>
              <p:nvPr/>
            </p:nvSpPr>
            <p:spPr bwMode="auto">
              <a:xfrm>
                <a:off x="3736975" y="5000625"/>
                <a:ext cx="392113" cy="268288"/>
              </a:xfrm>
              <a:custGeom>
                <a:avLst/>
                <a:gdLst>
                  <a:gd name="T0" fmla="*/ 408 w 494"/>
                  <a:gd name="T1" fmla="*/ 14 h 336"/>
                  <a:gd name="T2" fmla="*/ 398 w 494"/>
                  <a:gd name="T3" fmla="*/ 17 h 336"/>
                  <a:gd name="T4" fmla="*/ 383 w 494"/>
                  <a:gd name="T5" fmla="*/ 19 h 336"/>
                  <a:gd name="T6" fmla="*/ 193 w 494"/>
                  <a:gd name="T7" fmla="*/ 0 h 336"/>
                  <a:gd name="T8" fmla="*/ 93 w 494"/>
                  <a:gd name="T9" fmla="*/ 12 h 336"/>
                  <a:gd name="T10" fmla="*/ 62 w 494"/>
                  <a:gd name="T11" fmla="*/ 38 h 336"/>
                  <a:gd name="T12" fmla="*/ 50 w 494"/>
                  <a:gd name="T13" fmla="*/ 52 h 336"/>
                  <a:gd name="T14" fmla="*/ 27 w 494"/>
                  <a:gd name="T15" fmla="*/ 69 h 336"/>
                  <a:gd name="T16" fmla="*/ 0 w 494"/>
                  <a:gd name="T17" fmla="*/ 75 h 336"/>
                  <a:gd name="T18" fmla="*/ 4 w 494"/>
                  <a:gd name="T19" fmla="*/ 255 h 336"/>
                  <a:gd name="T20" fmla="*/ 17 w 494"/>
                  <a:gd name="T21" fmla="*/ 290 h 336"/>
                  <a:gd name="T22" fmla="*/ 31 w 494"/>
                  <a:gd name="T23" fmla="*/ 309 h 336"/>
                  <a:gd name="T24" fmla="*/ 53 w 494"/>
                  <a:gd name="T25" fmla="*/ 319 h 336"/>
                  <a:gd name="T26" fmla="*/ 108 w 494"/>
                  <a:gd name="T27" fmla="*/ 310 h 336"/>
                  <a:gd name="T28" fmla="*/ 93 w 494"/>
                  <a:gd name="T29" fmla="*/ 127 h 336"/>
                  <a:gd name="T30" fmla="*/ 93 w 494"/>
                  <a:gd name="T31" fmla="*/ 106 h 336"/>
                  <a:gd name="T32" fmla="*/ 95 w 494"/>
                  <a:gd name="T33" fmla="*/ 95 h 336"/>
                  <a:gd name="T34" fmla="*/ 96 w 494"/>
                  <a:gd name="T35" fmla="*/ 90 h 336"/>
                  <a:gd name="T36" fmla="*/ 105 w 494"/>
                  <a:gd name="T37" fmla="*/ 82 h 336"/>
                  <a:gd name="T38" fmla="*/ 108 w 494"/>
                  <a:gd name="T39" fmla="*/ 82 h 336"/>
                  <a:gd name="T40" fmla="*/ 127 w 494"/>
                  <a:gd name="T41" fmla="*/ 82 h 336"/>
                  <a:gd name="T42" fmla="*/ 246 w 494"/>
                  <a:gd name="T43" fmla="*/ 113 h 336"/>
                  <a:gd name="T44" fmla="*/ 292 w 494"/>
                  <a:gd name="T45" fmla="*/ 116 h 336"/>
                  <a:gd name="T46" fmla="*/ 317 w 494"/>
                  <a:gd name="T47" fmla="*/ 116 h 336"/>
                  <a:gd name="T48" fmla="*/ 314 w 494"/>
                  <a:gd name="T49" fmla="*/ 160 h 336"/>
                  <a:gd name="T50" fmla="*/ 297 w 494"/>
                  <a:gd name="T51" fmla="*/ 316 h 336"/>
                  <a:gd name="T52" fmla="*/ 457 w 494"/>
                  <a:gd name="T53" fmla="*/ 326 h 336"/>
                  <a:gd name="T54" fmla="*/ 460 w 494"/>
                  <a:gd name="T55" fmla="*/ 323 h 336"/>
                  <a:gd name="T56" fmla="*/ 463 w 494"/>
                  <a:gd name="T57" fmla="*/ 323 h 336"/>
                  <a:gd name="T58" fmla="*/ 468 w 494"/>
                  <a:gd name="T59" fmla="*/ 319 h 336"/>
                  <a:gd name="T60" fmla="*/ 469 w 494"/>
                  <a:gd name="T61" fmla="*/ 314 h 336"/>
                  <a:gd name="T62" fmla="*/ 472 w 494"/>
                  <a:gd name="T63" fmla="*/ 307 h 336"/>
                  <a:gd name="T64" fmla="*/ 474 w 494"/>
                  <a:gd name="T65" fmla="*/ 304 h 336"/>
                  <a:gd name="T66" fmla="*/ 494 w 494"/>
                  <a:gd name="T67" fmla="*/ 85 h 336"/>
                  <a:gd name="T68" fmla="*/ 468 w 494"/>
                  <a:gd name="T69" fmla="*/ 76 h 336"/>
                  <a:gd name="T70" fmla="*/ 438 w 494"/>
                  <a:gd name="T71" fmla="*/ 47 h 336"/>
                  <a:gd name="T72" fmla="*/ 418 w 494"/>
                  <a:gd name="T73" fmla="*/ 9 h 336"/>
                  <a:gd name="T74" fmla="*/ 409 w 494"/>
                  <a:gd name="T75" fmla="*/ 1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4" h="336">
                    <a:moveTo>
                      <a:pt x="409" y="14"/>
                    </a:moveTo>
                    <a:lnTo>
                      <a:pt x="408" y="14"/>
                    </a:lnTo>
                    <a:lnTo>
                      <a:pt x="400" y="17"/>
                    </a:lnTo>
                    <a:lnTo>
                      <a:pt x="398" y="17"/>
                    </a:lnTo>
                    <a:lnTo>
                      <a:pt x="394" y="19"/>
                    </a:lnTo>
                    <a:lnTo>
                      <a:pt x="383" y="19"/>
                    </a:lnTo>
                    <a:lnTo>
                      <a:pt x="383" y="19"/>
                    </a:lnTo>
                    <a:lnTo>
                      <a:pt x="193" y="0"/>
                    </a:lnTo>
                    <a:lnTo>
                      <a:pt x="161" y="0"/>
                    </a:lnTo>
                    <a:lnTo>
                      <a:pt x="93" y="12"/>
                    </a:lnTo>
                    <a:lnTo>
                      <a:pt x="78" y="12"/>
                    </a:lnTo>
                    <a:lnTo>
                      <a:pt x="62" y="38"/>
                    </a:lnTo>
                    <a:lnTo>
                      <a:pt x="50" y="52"/>
                    </a:lnTo>
                    <a:lnTo>
                      <a:pt x="50" y="52"/>
                    </a:lnTo>
                    <a:lnTo>
                      <a:pt x="47" y="55"/>
                    </a:lnTo>
                    <a:lnTo>
                      <a:pt x="27" y="69"/>
                    </a:lnTo>
                    <a:lnTo>
                      <a:pt x="5" y="75"/>
                    </a:lnTo>
                    <a:lnTo>
                      <a:pt x="0" y="75"/>
                    </a:lnTo>
                    <a:lnTo>
                      <a:pt x="0" y="245"/>
                    </a:lnTo>
                    <a:lnTo>
                      <a:pt x="4" y="255"/>
                    </a:lnTo>
                    <a:lnTo>
                      <a:pt x="10" y="274"/>
                    </a:lnTo>
                    <a:lnTo>
                      <a:pt x="17" y="290"/>
                    </a:lnTo>
                    <a:lnTo>
                      <a:pt x="22" y="297"/>
                    </a:lnTo>
                    <a:lnTo>
                      <a:pt x="31" y="309"/>
                    </a:lnTo>
                    <a:lnTo>
                      <a:pt x="41" y="316"/>
                    </a:lnTo>
                    <a:lnTo>
                      <a:pt x="53" y="319"/>
                    </a:lnTo>
                    <a:lnTo>
                      <a:pt x="108" y="330"/>
                    </a:lnTo>
                    <a:lnTo>
                      <a:pt x="108" y="310"/>
                    </a:lnTo>
                    <a:lnTo>
                      <a:pt x="105" y="238"/>
                    </a:lnTo>
                    <a:lnTo>
                      <a:pt x="93" y="127"/>
                    </a:lnTo>
                    <a:lnTo>
                      <a:pt x="91" y="111"/>
                    </a:lnTo>
                    <a:lnTo>
                      <a:pt x="93" y="106"/>
                    </a:lnTo>
                    <a:lnTo>
                      <a:pt x="93" y="101"/>
                    </a:lnTo>
                    <a:lnTo>
                      <a:pt x="95" y="95"/>
                    </a:lnTo>
                    <a:lnTo>
                      <a:pt x="95" y="94"/>
                    </a:lnTo>
                    <a:lnTo>
                      <a:pt x="96" y="90"/>
                    </a:lnTo>
                    <a:lnTo>
                      <a:pt x="98" y="88"/>
                    </a:lnTo>
                    <a:lnTo>
                      <a:pt x="105" y="82"/>
                    </a:lnTo>
                    <a:lnTo>
                      <a:pt x="105" y="82"/>
                    </a:lnTo>
                    <a:lnTo>
                      <a:pt x="108" y="82"/>
                    </a:lnTo>
                    <a:lnTo>
                      <a:pt x="116" y="80"/>
                    </a:lnTo>
                    <a:lnTo>
                      <a:pt x="127" y="82"/>
                    </a:lnTo>
                    <a:lnTo>
                      <a:pt x="170" y="97"/>
                    </a:lnTo>
                    <a:lnTo>
                      <a:pt x="246" y="113"/>
                    </a:lnTo>
                    <a:lnTo>
                      <a:pt x="290" y="116"/>
                    </a:lnTo>
                    <a:lnTo>
                      <a:pt x="292" y="116"/>
                    </a:lnTo>
                    <a:lnTo>
                      <a:pt x="292" y="116"/>
                    </a:lnTo>
                    <a:lnTo>
                      <a:pt x="317" y="116"/>
                    </a:lnTo>
                    <a:lnTo>
                      <a:pt x="317" y="125"/>
                    </a:lnTo>
                    <a:lnTo>
                      <a:pt x="314" y="160"/>
                    </a:lnTo>
                    <a:lnTo>
                      <a:pt x="314" y="163"/>
                    </a:lnTo>
                    <a:lnTo>
                      <a:pt x="297" y="316"/>
                    </a:lnTo>
                    <a:lnTo>
                      <a:pt x="297" y="336"/>
                    </a:lnTo>
                    <a:lnTo>
                      <a:pt x="457" y="326"/>
                    </a:lnTo>
                    <a:lnTo>
                      <a:pt x="460" y="323"/>
                    </a:lnTo>
                    <a:lnTo>
                      <a:pt x="460" y="323"/>
                    </a:lnTo>
                    <a:lnTo>
                      <a:pt x="463" y="323"/>
                    </a:lnTo>
                    <a:lnTo>
                      <a:pt x="463" y="323"/>
                    </a:lnTo>
                    <a:lnTo>
                      <a:pt x="465" y="321"/>
                    </a:lnTo>
                    <a:lnTo>
                      <a:pt x="468" y="319"/>
                    </a:lnTo>
                    <a:lnTo>
                      <a:pt x="468" y="316"/>
                    </a:lnTo>
                    <a:lnTo>
                      <a:pt x="469" y="314"/>
                    </a:lnTo>
                    <a:lnTo>
                      <a:pt x="471" y="310"/>
                    </a:lnTo>
                    <a:lnTo>
                      <a:pt x="472" y="307"/>
                    </a:lnTo>
                    <a:lnTo>
                      <a:pt x="472" y="304"/>
                    </a:lnTo>
                    <a:lnTo>
                      <a:pt x="474" y="304"/>
                    </a:lnTo>
                    <a:lnTo>
                      <a:pt x="474" y="295"/>
                    </a:lnTo>
                    <a:lnTo>
                      <a:pt x="494" y="85"/>
                    </a:lnTo>
                    <a:lnTo>
                      <a:pt x="483" y="83"/>
                    </a:lnTo>
                    <a:lnTo>
                      <a:pt x="468" y="76"/>
                    </a:lnTo>
                    <a:lnTo>
                      <a:pt x="454" y="66"/>
                    </a:lnTo>
                    <a:lnTo>
                      <a:pt x="438" y="47"/>
                    </a:lnTo>
                    <a:lnTo>
                      <a:pt x="428" y="29"/>
                    </a:lnTo>
                    <a:lnTo>
                      <a:pt x="418" y="9"/>
                    </a:lnTo>
                    <a:lnTo>
                      <a:pt x="411" y="12"/>
                    </a:lnTo>
                    <a:lnTo>
                      <a:pt x="409" y="14"/>
                    </a:lnTo>
                    <a:lnTo>
                      <a:pt x="409" y="14"/>
                    </a:ln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92"/>
              <p:cNvSpPr>
                <a:spLocks noEditPoints="1"/>
              </p:cNvSpPr>
              <p:nvPr/>
            </p:nvSpPr>
            <p:spPr bwMode="auto">
              <a:xfrm>
                <a:off x="3810000" y="5064125"/>
                <a:ext cx="177800" cy="204788"/>
              </a:xfrm>
              <a:custGeom>
                <a:avLst/>
                <a:gdLst>
                  <a:gd name="T0" fmla="*/ 201 w 226"/>
                  <a:gd name="T1" fmla="*/ 36 h 256"/>
                  <a:gd name="T2" fmla="*/ 201 w 226"/>
                  <a:gd name="T3" fmla="*/ 36 h 256"/>
                  <a:gd name="T4" fmla="*/ 199 w 226"/>
                  <a:gd name="T5" fmla="*/ 36 h 256"/>
                  <a:gd name="T6" fmla="*/ 155 w 226"/>
                  <a:gd name="T7" fmla="*/ 33 h 256"/>
                  <a:gd name="T8" fmla="*/ 122 w 226"/>
                  <a:gd name="T9" fmla="*/ 29 h 256"/>
                  <a:gd name="T10" fmla="*/ 65 w 226"/>
                  <a:gd name="T11" fmla="*/ 12 h 256"/>
                  <a:gd name="T12" fmla="*/ 62 w 226"/>
                  <a:gd name="T13" fmla="*/ 12 h 256"/>
                  <a:gd name="T14" fmla="*/ 36 w 226"/>
                  <a:gd name="T15" fmla="*/ 2 h 256"/>
                  <a:gd name="T16" fmla="*/ 25 w 226"/>
                  <a:gd name="T17" fmla="*/ 0 h 256"/>
                  <a:gd name="T18" fmla="*/ 17 w 226"/>
                  <a:gd name="T19" fmla="*/ 2 h 256"/>
                  <a:gd name="T20" fmla="*/ 14 w 226"/>
                  <a:gd name="T21" fmla="*/ 2 h 256"/>
                  <a:gd name="T22" fmla="*/ 14 w 226"/>
                  <a:gd name="T23" fmla="*/ 2 h 256"/>
                  <a:gd name="T24" fmla="*/ 7 w 226"/>
                  <a:gd name="T25" fmla="*/ 8 h 256"/>
                  <a:gd name="T26" fmla="*/ 5 w 226"/>
                  <a:gd name="T27" fmla="*/ 10 h 256"/>
                  <a:gd name="T28" fmla="*/ 4 w 226"/>
                  <a:gd name="T29" fmla="*/ 14 h 256"/>
                  <a:gd name="T30" fmla="*/ 4 w 226"/>
                  <a:gd name="T31" fmla="*/ 15 h 256"/>
                  <a:gd name="T32" fmla="*/ 2 w 226"/>
                  <a:gd name="T33" fmla="*/ 21 h 256"/>
                  <a:gd name="T34" fmla="*/ 2 w 226"/>
                  <a:gd name="T35" fmla="*/ 26 h 256"/>
                  <a:gd name="T36" fmla="*/ 0 w 226"/>
                  <a:gd name="T37" fmla="*/ 31 h 256"/>
                  <a:gd name="T38" fmla="*/ 2 w 226"/>
                  <a:gd name="T39" fmla="*/ 47 h 256"/>
                  <a:gd name="T40" fmla="*/ 7 w 226"/>
                  <a:gd name="T41" fmla="*/ 93 h 256"/>
                  <a:gd name="T42" fmla="*/ 17 w 226"/>
                  <a:gd name="T43" fmla="*/ 230 h 256"/>
                  <a:gd name="T44" fmla="*/ 17 w 226"/>
                  <a:gd name="T45" fmla="*/ 250 h 256"/>
                  <a:gd name="T46" fmla="*/ 54 w 226"/>
                  <a:gd name="T47" fmla="*/ 251 h 256"/>
                  <a:gd name="T48" fmla="*/ 56 w 226"/>
                  <a:gd name="T49" fmla="*/ 251 h 256"/>
                  <a:gd name="T50" fmla="*/ 62 w 226"/>
                  <a:gd name="T51" fmla="*/ 253 h 256"/>
                  <a:gd name="T52" fmla="*/ 74 w 226"/>
                  <a:gd name="T53" fmla="*/ 253 h 256"/>
                  <a:gd name="T54" fmla="*/ 76 w 226"/>
                  <a:gd name="T55" fmla="*/ 253 h 256"/>
                  <a:gd name="T56" fmla="*/ 201 w 226"/>
                  <a:gd name="T57" fmla="*/ 256 h 256"/>
                  <a:gd name="T58" fmla="*/ 206 w 226"/>
                  <a:gd name="T59" fmla="*/ 236 h 256"/>
                  <a:gd name="T60" fmla="*/ 223 w 226"/>
                  <a:gd name="T61" fmla="*/ 83 h 256"/>
                  <a:gd name="T62" fmla="*/ 223 w 226"/>
                  <a:gd name="T63" fmla="*/ 80 h 256"/>
                  <a:gd name="T64" fmla="*/ 226 w 226"/>
                  <a:gd name="T65" fmla="*/ 45 h 256"/>
                  <a:gd name="T66" fmla="*/ 226 w 226"/>
                  <a:gd name="T67" fmla="*/ 36 h 256"/>
                  <a:gd name="T68" fmla="*/ 201 w 226"/>
                  <a:gd name="T69" fmla="*/ 36 h 256"/>
                  <a:gd name="T70" fmla="*/ 81 w 226"/>
                  <a:gd name="T71" fmla="*/ 156 h 256"/>
                  <a:gd name="T72" fmla="*/ 76 w 226"/>
                  <a:gd name="T73" fmla="*/ 156 h 256"/>
                  <a:gd name="T74" fmla="*/ 64 w 226"/>
                  <a:gd name="T75" fmla="*/ 156 h 256"/>
                  <a:gd name="T76" fmla="*/ 62 w 226"/>
                  <a:gd name="T77" fmla="*/ 156 h 256"/>
                  <a:gd name="T78" fmla="*/ 58 w 226"/>
                  <a:gd name="T79" fmla="*/ 154 h 256"/>
                  <a:gd name="T80" fmla="*/ 53 w 226"/>
                  <a:gd name="T81" fmla="*/ 149 h 256"/>
                  <a:gd name="T82" fmla="*/ 48 w 226"/>
                  <a:gd name="T83" fmla="*/ 132 h 256"/>
                  <a:gd name="T84" fmla="*/ 44 w 226"/>
                  <a:gd name="T85" fmla="*/ 100 h 256"/>
                  <a:gd name="T86" fmla="*/ 42 w 226"/>
                  <a:gd name="T87" fmla="*/ 64 h 256"/>
                  <a:gd name="T88" fmla="*/ 51 w 226"/>
                  <a:gd name="T89" fmla="*/ 69 h 256"/>
                  <a:gd name="T90" fmla="*/ 59 w 226"/>
                  <a:gd name="T91" fmla="*/ 73 h 256"/>
                  <a:gd name="T92" fmla="*/ 62 w 226"/>
                  <a:gd name="T93" fmla="*/ 73 h 256"/>
                  <a:gd name="T94" fmla="*/ 74 w 226"/>
                  <a:gd name="T95" fmla="*/ 76 h 256"/>
                  <a:gd name="T96" fmla="*/ 81 w 226"/>
                  <a:gd name="T97" fmla="*/ 76 h 256"/>
                  <a:gd name="T98" fmla="*/ 82 w 226"/>
                  <a:gd name="T99" fmla="*/ 116 h 256"/>
                  <a:gd name="T100" fmla="*/ 81 w 226"/>
                  <a:gd name="T101" fmla="*/ 1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6" h="256">
                    <a:moveTo>
                      <a:pt x="201" y="36"/>
                    </a:moveTo>
                    <a:lnTo>
                      <a:pt x="201" y="36"/>
                    </a:lnTo>
                    <a:lnTo>
                      <a:pt x="199" y="36"/>
                    </a:lnTo>
                    <a:lnTo>
                      <a:pt x="155" y="33"/>
                    </a:lnTo>
                    <a:lnTo>
                      <a:pt x="122" y="29"/>
                    </a:lnTo>
                    <a:lnTo>
                      <a:pt x="65" y="12"/>
                    </a:lnTo>
                    <a:lnTo>
                      <a:pt x="62" y="12"/>
                    </a:lnTo>
                    <a:lnTo>
                      <a:pt x="36" y="2"/>
                    </a:lnTo>
                    <a:lnTo>
                      <a:pt x="25" y="0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7" y="8"/>
                    </a:lnTo>
                    <a:lnTo>
                      <a:pt x="5" y="10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2" y="21"/>
                    </a:lnTo>
                    <a:lnTo>
                      <a:pt x="2" y="26"/>
                    </a:lnTo>
                    <a:lnTo>
                      <a:pt x="0" y="31"/>
                    </a:lnTo>
                    <a:lnTo>
                      <a:pt x="2" y="47"/>
                    </a:lnTo>
                    <a:lnTo>
                      <a:pt x="7" y="93"/>
                    </a:lnTo>
                    <a:lnTo>
                      <a:pt x="17" y="230"/>
                    </a:lnTo>
                    <a:lnTo>
                      <a:pt x="17" y="250"/>
                    </a:lnTo>
                    <a:lnTo>
                      <a:pt x="54" y="251"/>
                    </a:lnTo>
                    <a:lnTo>
                      <a:pt x="56" y="251"/>
                    </a:lnTo>
                    <a:lnTo>
                      <a:pt x="62" y="253"/>
                    </a:lnTo>
                    <a:lnTo>
                      <a:pt x="74" y="253"/>
                    </a:lnTo>
                    <a:lnTo>
                      <a:pt x="76" y="253"/>
                    </a:lnTo>
                    <a:lnTo>
                      <a:pt x="201" y="256"/>
                    </a:lnTo>
                    <a:lnTo>
                      <a:pt x="206" y="236"/>
                    </a:lnTo>
                    <a:lnTo>
                      <a:pt x="223" y="83"/>
                    </a:lnTo>
                    <a:lnTo>
                      <a:pt x="223" y="80"/>
                    </a:lnTo>
                    <a:lnTo>
                      <a:pt x="226" y="45"/>
                    </a:lnTo>
                    <a:lnTo>
                      <a:pt x="226" y="36"/>
                    </a:lnTo>
                    <a:lnTo>
                      <a:pt x="201" y="36"/>
                    </a:lnTo>
                    <a:close/>
                    <a:moveTo>
                      <a:pt x="81" y="156"/>
                    </a:moveTo>
                    <a:lnTo>
                      <a:pt x="76" y="156"/>
                    </a:lnTo>
                    <a:lnTo>
                      <a:pt x="64" y="156"/>
                    </a:lnTo>
                    <a:lnTo>
                      <a:pt x="62" y="156"/>
                    </a:lnTo>
                    <a:lnTo>
                      <a:pt x="58" y="154"/>
                    </a:lnTo>
                    <a:lnTo>
                      <a:pt x="53" y="149"/>
                    </a:lnTo>
                    <a:lnTo>
                      <a:pt x="48" y="132"/>
                    </a:lnTo>
                    <a:lnTo>
                      <a:pt x="44" y="100"/>
                    </a:lnTo>
                    <a:lnTo>
                      <a:pt x="42" y="64"/>
                    </a:lnTo>
                    <a:lnTo>
                      <a:pt x="51" y="69"/>
                    </a:lnTo>
                    <a:lnTo>
                      <a:pt x="59" y="73"/>
                    </a:lnTo>
                    <a:lnTo>
                      <a:pt x="62" y="73"/>
                    </a:lnTo>
                    <a:lnTo>
                      <a:pt x="74" y="76"/>
                    </a:lnTo>
                    <a:lnTo>
                      <a:pt x="81" y="76"/>
                    </a:lnTo>
                    <a:lnTo>
                      <a:pt x="82" y="116"/>
                    </a:lnTo>
                    <a:lnTo>
                      <a:pt x="81" y="156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Freeform 93"/>
              <p:cNvSpPr>
                <a:spLocks/>
              </p:cNvSpPr>
              <p:nvPr/>
            </p:nvSpPr>
            <p:spPr bwMode="auto">
              <a:xfrm>
                <a:off x="3843338" y="5114925"/>
                <a:ext cx="31750" cy="74613"/>
              </a:xfrm>
              <a:custGeom>
                <a:avLst/>
                <a:gdLst>
                  <a:gd name="T0" fmla="*/ 39 w 40"/>
                  <a:gd name="T1" fmla="*/ 92 h 94"/>
                  <a:gd name="T2" fmla="*/ 40 w 40"/>
                  <a:gd name="T3" fmla="*/ 52 h 94"/>
                  <a:gd name="T4" fmla="*/ 39 w 40"/>
                  <a:gd name="T5" fmla="*/ 12 h 94"/>
                  <a:gd name="T6" fmla="*/ 32 w 40"/>
                  <a:gd name="T7" fmla="*/ 12 h 94"/>
                  <a:gd name="T8" fmla="*/ 17 w 40"/>
                  <a:gd name="T9" fmla="*/ 9 h 94"/>
                  <a:gd name="T10" fmla="*/ 9 w 40"/>
                  <a:gd name="T11" fmla="*/ 5 h 94"/>
                  <a:gd name="T12" fmla="*/ 0 w 40"/>
                  <a:gd name="T13" fmla="*/ 0 h 94"/>
                  <a:gd name="T14" fmla="*/ 3 w 40"/>
                  <a:gd name="T15" fmla="*/ 47 h 94"/>
                  <a:gd name="T16" fmla="*/ 9 w 40"/>
                  <a:gd name="T17" fmla="*/ 76 h 94"/>
                  <a:gd name="T18" fmla="*/ 11 w 40"/>
                  <a:gd name="T19" fmla="*/ 85 h 94"/>
                  <a:gd name="T20" fmla="*/ 16 w 40"/>
                  <a:gd name="T21" fmla="*/ 90 h 94"/>
                  <a:gd name="T22" fmla="*/ 22 w 40"/>
                  <a:gd name="T23" fmla="*/ 92 h 94"/>
                  <a:gd name="T24" fmla="*/ 25 w 40"/>
                  <a:gd name="T25" fmla="*/ 94 h 94"/>
                  <a:gd name="T26" fmla="*/ 39 w 40"/>
                  <a:gd name="T27" fmla="*/ 92 h 94"/>
                  <a:gd name="T28" fmla="*/ 39 w 40"/>
                  <a:gd name="T29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94">
                    <a:moveTo>
                      <a:pt x="39" y="92"/>
                    </a:moveTo>
                    <a:lnTo>
                      <a:pt x="40" y="52"/>
                    </a:lnTo>
                    <a:lnTo>
                      <a:pt x="39" y="12"/>
                    </a:lnTo>
                    <a:lnTo>
                      <a:pt x="32" y="12"/>
                    </a:lnTo>
                    <a:lnTo>
                      <a:pt x="17" y="9"/>
                    </a:lnTo>
                    <a:lnTo>
                      <a:pt x="9" y="5"/>
                    </a:lnTo>
                    <a:lnTo>
                      <a:pt x="0" y="0"/>
                    </a:lnTo>
                    <a:lnTo>
                      <a:pt x="3" y="47"/>
                    </a:lnTo>
                    <a:lnTo>
                      <a:pt x="9" y="76"/>
                    </a:lnTo>
                    <a:lnTo>
                      <a:pt x="11" y="85"/>
                    </a:lnTo>
                    <a:lnTo>
                      <a:pt x="16" y="90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39" y="92"/>
                    </a:lnTo>
                    <a:lnTo>
                      <a:pt x="39" y="92"/>
                    </a:ln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Freeform 94"/>
              <p:cNvSpPr>
                <a:spLocks/>
              </p:cNvSpPr>
              <p:nvPr/>
            </p:nvSpPr>
            <p:spPr bwMode="auto">
              <a:xfrm>
                <a:off x="3724275" y="4908550"/>
                <a:ext cx="53975" cy="95250"/>
              </a:xfrm>
              <a:custGeom>
                <a:avLst/>
                <a:gdLst>
                  <a:gd name="T0" fmla="*/ 48 w 68"/>
                  <a:gd name="T1" fmla="*/ 118 h 121"/>
                  <a:gd name="T2" fmla="*/ 51 w 68"/>
                  <a:gd name="T3" fmla="*/ 115 h 121"/>
                  <a:gd name="T4" fmla="*/ 51 w 68"/>
                  <a:gd name="T5" fmla="*/ 113 h 121"/>
                  <a:gd name="T6" fmla="*/ 53 w 68"/>
                  <a:gd name="T7" fmla="*/ 113 h 121"/>
                  <a:gd name="T8" fmla="*/ 54 w 68"/>
                  <a:gd name="T9" fmla="*/ 113 h 121"/>
                  <a:gd name="T10" fmla="*/ 56 w 68"/>
                  <a:gd name="T11" fmla="*/ 111 h 121"/>
                  <a:gd name="T12" fmla="*/ 58 w 68"/>
                  <a:gd name="T13" fmla="*/ 111 h 121"/>
                  <a:gd name="T14" fmla="*/ 59 w 68"/>
                  <a:gd name="T15" fmla="*/ 108 h 121"/>
                  <a:gd name="T16" fmla="*/ 61 w 68"/>
                  <a:gd name="T17" fmla="*/ 104 h 121"/>
                  <a:gd name="T18" fmla="*/ 61 w 68"/>
                  <a:gd name="T19" fmla="*/ 104 h 121"/>
                  <a:gd name="T20" fmla="*/ 62 w 68"/>
                  <a:gd name="T21" fmla="*/ 101 h 121"/>
                  <a:gd name="T22" fmla="*/ 64 w 68"/>
                  <a:gd name="T23" fmla="*/ 99 h 121"/>
                  <a:gd name="T24" fmla="*/ 65 w 68"/>
                  <a:gd name="T25" fmla="*/ 92 h 121"/>
                  <a:gd name="T26" fmla="*/ 67 w 68"/>
                  <a:gd name="T27" fmla="*/ 85 h 121"/>
                  <a:gd name="T28" fmla="*/ 67 w 68"/>
                  <a:gd name="T29" fmla="*/ 83 h 121"/>
                  <a:gd name="T30" fmla="*/ 68 w 68"/>
                  <a:gd name="T31" fmla="*/ 78 h 121"/>
                  <a:gd name="T32" fmla="*/ 68 w 68"/>
                  <a:gd name="T33" fmla="*/ 61 h 121"/>
                  <a:gd name="T34" fmla="*/ 68 w 68"/>
                  <a:gd name="T35" fmla="*/ 45 h 121"/>
                  <a:gd name="T36" fmla="*/ 65 w 68"/>
                  <a:gd name="T37" fmla="*/ 30 h 121"/>
                  <a:gd name="T38" fmla="*/ 64 w 68"/>
                  <a:gd name="T39" fmla="*/ 28 h 121"/>
                  <a:gd name="T40" fmla="*/ 61 w 68"/>
                  <a:gd name="T41" fmla="*/ 19 h 121"/>
                  <a:gd name="T42" fmla="*/ 58 w 68"/>
                  <a:gd name="T43" fmla="*/ 14 h 121"/>
                  <a:gd name="T44" fmla="*/ 54 w 68"/>
                  <a:gd name="T45" fmla="*/ 10 h 121"/>
                  <a:gd name="T46" fmla="*/ 48 w 68"/>
                  <a:gd name="T47" fmla="*/ 5 h 121"/>
                  <a:gd name="T48" fmla="*/ 39 w 68"/>
                  <a:gd name="T49" fmla="*/ 2 h 121"/>
                  <a:gd name="T50" fmla="*/ 25 w 68"/>
                  <a:gd name="T51" fmla="*/ 0 h 121"/>
                  <a:gd name="T52" fmla="*/ 25 w 68"/>
                  <a:gd name="T53" fmla="*/ 2 h 121"/>
                  <a:gd name="T54" fmla="*/ 25 w 68"/>
                  <a:gd name="T55" fmla="*/ 4 h 121"/>
                  <a:gd name="T56" fmla="*/ 19 w 68"/>
                  <a:gd name="T57" fmla="*/ 7 h 121"/>
                  <a:gd name="T58" fmla="*/ 14 w 68"/>
                  <a:gd name="T59" fmla="*/ 12 h 121"/>
                  <a:gd name="T60" fmla="*/ 10 w 68"/>
                  <a:gd name="T61" fmla="*/ 17 h 121"/>
                  <a:gd name="T62" fmla="*/ 5 w 68"/>
                  <a:gd name="T63" fmla="*/ 33 h 121"/>
                  <a:gd name="T64" fmla="*/ 4 w 68"/>
                  <a:gd name="T65" fmla="*/ 35 h 121"/>
                  <a:gd name="T66" fmla="*/ 2 w 68"/>
                  <a:gd name="T67" fmla="*/ 50 h 121"/>
                  <a:gd name="T68" fmla="*/ 0 w 68"/>
                  <a:gd name="T69" fmla="*/ 54 h 121"/>
                  <a:gd name="T70" fmla="*/ 0 w 68"/>
                  <a:gd name="T71" fmla="*/ 73 h 121"/>
                  <a:gd name="T72" fmla="*/ 2 w 68"/>
                  <a:gd name="T73" fmla="*/ 78 h 121"/>
                  <a:gd name="T74" fmla="*/ 5 w 68"/>
                  <a:gd name="T75" fmla="*/ 92 h 121"/>
                  <a:gd name="T76" fmla="*/ 5 w 68"/>
                  <a:gd name="T77" fmla="*/ 95 h 121"/>
                  <a:gd name="T78" fmla="*/ 7 w 68"/>
                  <a:gd name="T79" fmla="*/ 101 h 121"/>
                  <a:gd name="T80" fmla="*/ 10 w 68"/>
                  <a:gd name="T81" fmla="*/ 106 h 121"/>
                  <a:gd name="T82" fmla="*/ 13 w 68"/>
                  <a:gd name="T83" fmla="*/ 111 h 121"/>
                  <a:gd name="T84" fmla="*/ 17 w 68"/>
                  <a:gd name="T85" fmla="*/ 116 h 121"/>
                  <a:gd name="T86" fmla="*/ 27 w 68"/>
                  <a:gd name="T87" fmla="*/ 120 h 121"/>
                  <a:gd name="T88" fmla="*/ 36 w 68"/>
                  <a:gd name="T89" fmla="*/ 121 h 121"/>
                  <a:gd name="T90" fmla="*/ 48 w 68"/>
                  <a:gd name="T91" fmla="*/ 1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8" h="121">
                    <a:moveTo>
                      <a:pt x="48" y="118"/>
                    </a:moveTo>
                    <a:lnTo>
                      <a:pt x="51" y="115"/>
                    </a:lnTo>
                    <a:lnTo>
                      <a:pt x="51" y="113"/>
                    </a:lnTo>
                    <a:lnTo>
                      <a:pt x="53" y="113"/>
                    </a:lnTo>
                    <a:lnTo>
                      <a:pt x="54" y="113"/>
                    </a:lnTo>
                    <a:lnTo>
                      <a:pt x="56" y="111"/>
                    </a:lnTo>
                    <a:lnTo>
                      <a:pt x="58" y="111"/>
                    </a:lnTo>
                    <a:lnTo>
                      <a:pt x="59" y="108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2" y="101"/>
                    </a:lnTo>
                    <a:lnTo>
                      <a:pt x="64" y="99"/>
                    </a:lnTo>
                    <a:lnTo>
                      <a:pt x="65" y="92"/>
                    </a:lnTo>
                    <a:lnTo>
                      <a:pt x="67" y="85"/>
                    </a:lnTo>
                    <a:lnTo>
                      <a:pt x="67" y="83"/>
                    </a:lnTo>
                    <a:lnTo>
                      <a:pt x="68" y="78"/>
                    </a:lnTo>
                    <a:lnTo>
                      <a:pt x="68" y="61"/>
                    </a:lnTo>
                    <a:lnTo>
                      <a:pt x="68" y="45"/>
                    </a:lnTo>
                    <a:lnTo>
                      <a:pt x="65" y="30"/>
                    </a:lnTo>
                    <a:lnTo>
                      <a:pt x="64" y="28"/>
                    </a:lnTo>
                    <a:lnTo>
                      <a:pt x="61" y="19"/>
                    </a:lnTo>
                    <a:lnTo>
                      <a:pt x="58" y="14"/>
                    </a:lnTo>
                    <a:lnTo>
                      <a:pt x="54" y="10"/>
                    </a:lnTo>
                    <a:lnTo>
                      <a:pt x="48" y="5"/>
                    </a:lnTo>
                    <a:lnTo>
                      <a:pt x="39" y="2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4" y="12"/>
                    </a:lnTo>
                    <a:lnTo>
                      <a:pt x="10" y="17"/>
                    </a:lnTo>
                    <a:lnTo>
                      <a:pt x="5" y="33"/>
                    </a:lnTo>
                    <a:lnTo>
                      <a:pt x="4" y="35"/>
                    </a:lnTo>
                    <a:lnTo>
                      <a:pt x="2" y="50"/>
                    </a:lnTo>
                    <a:lnTo>
                      <a:pt x="0" y="54"/>
                    </a:lnTo>
                    <a:lnTo>
                      <a:pt x="0" y="73"/>
                    </a:lnTo>
                    <a:lnTo>
                      <a:pt x="2" y="78"/>
                    </a:lnTo>
                    <a:lnTo>
                      <a:pt x="5" y="92"/>
                    </a:lnTo>
                    <a:lnTo>
                      <a:pt x="5" y="95"/>
                    </a:lnTo>
                    <a:lnTo>
                      <a:pt x="7" y="101"/>
                    </a:lnTo>
                    <a:lnTo>
                      <a:pt x="10" y="106"/>
                    </a:lnTo>
                    <a:lnTo>
                      <a:pt x="13" y="111"/>
                    </a:lnTo>
                    <a:lnTo>
                      <a:pt x="17" y="116"/>
                    </a:lnTo>
                    <a:lnTo>
                      <a:pt x="27" y="120"/>
                    </a:lnTo>
                    <a:lnTo>
                      <a:pt x="36" y="121"/>
                    </a:lnTo>
                    <a:lnTo>
                      <a:pt x="48" y="1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95"/>
              <p:cNvSpPr>
                <a:spLocks/>
              </p:cNvSpPr>
              <p:nvPr/>
            </p:nvSpPr>
            <p:spPr bwMode="auto">
              <a:xfrm>
                <a:off x="4105275" y="4913313"/>
                <a:ext cx="53975" cy="101600"/>
              </a:xfrm>
              <a:custGeom>
                <a:avLst/>
                <a:gdLst>
                  <a:gd name="T0" fmla="*/ 43 w 67"/>
                  <a:gd name="T1" fmla="*/ 125 h 128"/>
                  <a:gd name="T2" fmla="*/ 54 w 67"/>
                  <a:gd name="T3" fmla="*/ 121 h 128"/>
                  <a:gd name="T4" fmla="*/ 58 w 67"/>
                  <a:gd name="T5" fmla="*/ 114 h 128"/>
                  <a:gd name="T6" fmla="*/ 63 w 67"/>
                  <a:gd name="T7" fmla="*/ 106 h 128"/>
                  <a:gd name="T8" fmla="*/ 63 w 67"/>
                  <a:gd name="T9" fmla="*/ 101 h 128"/>
                  <a:gd name="T10" fmla="*/ 63 w 67"/>
                  <a:gd name="T11" fmla="*/ 99 h 128"/>
                  <a:gd name="T12" fmla="*/ 64 w 67"/>
                  <a:gd name="T13" fmla="*/ 95 h 128"/>
                  <a:gd name="T14" fmla="*/ 64 w 67"/>
                  <a:gd name="T15" fmla="*/ 94 h 128"/>
                  <a:gd name="T16" fmla="*/ 66 w 67"/>
                  <a:gd name="T17" fmla="*/ 85 h 128"/>
                  <a:gd name="T18" fmla="*/ 67 w 67"/>
                  <a:gd name="T19" fmla="*/ 68 h 128"/>
                  <a:gd name="T20" fmla="*/ 67 w 67"/>
                  <a:gd name="T21" fmla="*/ 50 h 128"/>
                  <a:gd name="T22" fmla="*/ 64 w 67"/>
                  <a:gd name="T23" fmla="*/ 35 h 128"/>
                  <a:gd name="T24" fmla="*/ 61 w 67"/>
                  <a:gd name="T25" fmla="*/ 23 h 128"/>
                  <a:gd name="T26" fmla="*/ 60 w 67"/>
                  <a:gd name="T27" fmla="*/ 17 h 128"/>
                  <a:gd name="T28" fmla="*/ 54 w 67"/>
                  <a:gd name="T29" fmla="*/ 12 h 128"/>
                  <a:gd name="T30" fmla="*/ 47 w 67"/>
                  <a:gd name="T31" fmla="*/ 7 h 128"/>
                  <a:gd name="T32" fmla="*/ 41 w 67"/>
                  <a:gd name="T33" fmla="*/ 3 h 128"/>
                  <a:gd name="T34" fmla="*/ 27 w 67"/>
                  <a:gd name="T35" fmla="*/ 0 h 128"/>
                  <a:gd name="T36" fmla="*/ 23 w 67"/>
                  <a:gd name="T37" fmla="*/ 0 h 128"/>
                  <a:gd name="T38" fmla="*/ 23 w 67"/>
                  <a:gd name="T39" fmla="*/ 0 h 128"/>
                  <a:gd name="T40" fmla="*/ 18 w 67"/>
                  <a:gd name="T41" fmla="*/ 3 h 128"/>
                  <a:gd name="T42" fmla="*/ 18 w 67"/>
                  <a:gd name="T43" fmla="*/ 7 h 128"/>
                  <a:gd name="T44" fmla="*/ 17 w 67"/>
                  <a:gd name="T45" fmla="*/ 7 h 128"/>
                  <a:gd name="T46" fmla="*/ 15 w 67"/>
                  <a:gd name="T47" fmla="*/ 7 h 128"/>
                  <a:gd name="T48" fmla="*/ 10 w 67"/>
                  <a:gd name="T49" fmla="*/ 14 h 128"/>
                  <a:gd name="T50" fmla="*/ 7 w 67"/>
                  <a:gd name="T51" fmla="*/ 23 h 128"/>
                  <a:gd name="T52" fmla="*/ 4 w 67"/>
                  <a:gd name="T53" fmla="*/ 29 h 128"/>
                  <a:gd name="T54" fmla="*/ 3 w 67"/>
                  <a:gd name="T55" fmla="*/ 38 h 128"/>
                  <a:gd name="T56" fmla="*/ 1 w 67"/>
                  <a:gd name="T57" fmla="*/ 47 h 128"/>
                  <a:gd name="T58" fmla="*/ 0 w 67"/>
                  <a:gd name="T59" fmla="*/ 68 h 128"/>
                  <a:gd name="T60" fmla="*/ 3 w 67"/>
                  <a:gd name="T61" fmla="*/ 83 h 128"/>
                  <a:gd name="T62" fmla="*/ 4 w 67"/>
                  <a:gd name="T63" fmla="*/ 99 h 128"/>
                  <a:gd name="T64" fmla="*/ 9 w 67"/>
                  <a:gd name="T65" fmla="*/ 111 h 128"/>
                  <a:gd name="T66" fmla="*/ 12 w 67"/>
                  <a:gd name="T67" fmla="*/ 114 h 128"/>
                  <a:gd name="T68" fmla="*/ 15 w 67"/>
                  <a:gd name="T69" fmla="*/ 120 h 128"/>
                  <a:gd name="T70" fmla="*/ 18 w 67"/>
                  <a:gd name="T71" fmla="*/ 123 h 128"/>
                  <a:gd name="T72" fmla="*/ 26 w 67"/>
                  <a:gd name="T73" fmla="*/ 127 h 128"/>
                  <a:gd name="T74" fmla="*/ 34 w 67"/>
                  <a:gd name="T75" fmla="*/ 128 h 128"/>
                  <a:gd name="T76" fmla="*/ 43 w 67"/>
                  <a:gd name="T77" fmla="*/ 125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7" h="128">
                    <a:moveTo>
                      <a:pt x="43" y="125"/>
                    </a:moveTo>
                    <a:lnTo>
                      <a:pt x="54" y="121"/>
                    </a:lnTo>
                    <a:lnTo>
                      <a:pt x="58" y="114"/>
                    </a:lnTo>
                    <a:lnTo>
                      <a:pt x="63" y="106"/>
                    </a:lnTo>
                    <a:lnTo>
                      <a:pt x="63" y="101"/>
                    </a:lnTo>
                    <a:lnTo>
                      <a:pt x="63" y="99"/>
                    </a:lnTo>
                    <a:lnTo>
                      <a:pt x="64" y="95"/>
                    </a:lnTo>
                    <a:lnTo>
                      <a:pt x="64" y="94"/>
                    </a:lnTo>
                    <a:lnTo>
                      <a:pt x="66" y="85"/>
                    </a:lnTo>
                    <a:lnTo>
                      <a:pt x="67" y="68"/>
                    </a:lnTo>
                    <a:lnTo>
                      <a:pt x="67" y="50"/>
                    </a:lnTo>
                    <a:lnTo>
                      <a:pt x="64" y="35"/>
                    </a:lnTo>
                    <a:lnTo>
                      <a:pt x="61" y="23"/>
                    </a:lnTo>
                    <a:lnTo>
                      <a:pt x="60" y="17"/>
                    </a:lnTo>
                    <a:lnTo>
                      <a:pt x="54" y="12"/>
                    </a:lnTo>
                    <a:lnTo>
                      <a:pt x="47" y="7"/>
                    </a:lnTo>
                    <a:lnTo>
                      <a:pt x="41" y="3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3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0" y="14"/>
                    </a:lnTo>
                    <a:lnTo>
                      <a:pt x="7" y="23"/>
                    </a:lnTo>
                    <a:lnTo>
                      <a:pt x="4" y="29"/>
                    </a:lnTo>
                    <a:lnTo>
                      <a:pt x="3" y="38"/>
                    </a:lnTo>
                    <a:lnTo>
                      <a:pt x="1" y="47"/>
                    </a:lnTo>
                    <a:lnTo>
                      <a:pt x="0" y="68"/>
                    </a:lnTo>
                    <a:lnTo>
                      <a:pt x="3" y="83"/>
                    </a:lnTo>
                    <a:lnTo>
                      <a:pt x="4" y="99"/>
                    </a:lnTo>
                    <a:lnTo>
                      <a:pt x="9" y="111"/>
                    </a:lnTo>
                    <a:lnTo>
                      <a:pt x="12" y="114"/>
                    </a:lnTo>
                    <a:lnTo>
                      <a:pt x="15" y="120"/>
                    </a:lnTo>
                    <a:lnTo>
                      <a:pt x="18" y="123"/>
                    </a:lnTo>
                    <a:lnTo>
                      <a:pt x="26" y="127"/>
                    </a:lnTo>
                    <a:lnTo>
                      <a:pt x="34" y="128"/>
                    </a:lnTo>
                    <a:lnTo>
                      <a:pt x="4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96"/>
              <p:cNvSpPr>
                <a:spLocks noEditPoints="1"/>
              </p:cNvSpPr>
              <p:nvPr/>
            </p:nvSpPr>
            <p:spPr bwMode="auto">
              <a:xfrm>
                <a:off x="3838575" y="5105400"/>
                <a:ext cx="39688" cy="90488"/>
              </a:xfrm>
              <a:custGeom>
                <a:avLst/>
                <a:gdLst>
                  <a:gd name="T0" fmla="*/ 2 w 50"/>
                  <a:gd name="T1" fmla="*/ 38 h 115"/>
                  <a:gd name="T2" fmla="*/ 5 w 50"/>
                  <a:gd name="T3" fmla="*/ 71 h 115"/>
                  <a:gd name="T4" fmla="*/ 5 w 50"/>
                  <a:gd name="T5" fmla="*/ 73 h 115"/>
                  <a:gd name="T6" fmla="*/ 11 w 50"/>
                  <a:gd name="T7" fmla="*/ 102 h 115"/>
                  <a:gd name="T8" fmla="*/ 13 w 50"/>
                  <a:gd name="T9" fmla="*/ 106 h 115"/>
                  <a:gd name="T10" fmla="*/ 14 w 50"/>
                  <a:gd name="T11" fmla="*/ 106 h 115"/>
                  <a:gd name="T12" fmla="*/ 19 w 50"/>
                  <a:gd name="T13" fmla="*/ 111 h 115"/>
                  <a:gd name="T14" fmla="*/ 21 w 50"/>
                  <a:gd name="T15" fmla="*/ 111 h 115"/>
                  <a:gd name="T16" fmla="*/ 27 w 50"/>
                  <a:gd name="T17" fmla="*/ 113 h 115"/>
                  <a:gd name="T18" fmla="*/ 27 w 50"/>
                  <a:gd name="T19" fmla="*/ 115 h 115"/>
                  <a:gd name="T20" fmla="*/ 27 w 50"/>
                  <a:gd name="T21" fmla="*/ 115 h 115"/>
                  <a:gd name="T22" fmla="*/ 39 w 50"/>
                  <a:gd name="T23" fmla="*/ 115 h 115"/>
                  <a:gd name="T24" fmla="*/ 39 w 50"/>
                  <a:gd name="T25" fmla="*/ 115 h 115"/>
                  <a:gd name="T26" fmla="*/ 44 w 50"/>
                  <a:gd name="T27" fmla="*/ 115 h 115"/>
                  <a:gd name="T28" fmla="*/ 47 w 50"/>
                  <a:gd name="T29" fmla="*/ 113 h 115"/>
                  <a:gd name="T30" fmla="*/ 48 w 50"/>
                  <a:gd name="T31" fmla="*/ 106 h 115"/>
                  <a:gd name="T32" fmla="*/ 50 w 50"/>
                  <a:gd name="T33" fmla="*/ 68 h 115"/>
                  <a:gd name="T34" fmla="*/ 47 w 50"/>
                  <a:gd name="T35" fmla="*/ 66 h 115"/>
                  <a:gd name="T36" fmla="*/ 50 w 50"/>
                  <a:gd name="T37" fmla="*/ 66 h 115"/>
                  <a:gd name="T38" fmla="*/ 48 w 50"/>
                  <a:gd name="T39" fmla="*/ 24 h 115"/>
                  <a:gd name="T40" fmla="*/ 47 w 50"/>
                  <a:gd name="T41" fmla="*/ 17 h 115"/>
                  <a:gd name="T42" fmla="*/ 44 w 50"/>
                  <a:gd name="T43" fmla="*/ 17 h 115"/>
                  <a:gd name="T44" fmla="*/ 37 w 50"/>
                  <a:gd name="T45" fmla="*/ 17 h 115"/>
                  <a:gd name="T46" fmla="*/ 27 w 50"/>
                  <a:gd name="T47" fmla="*/ 16 h 115"/>
                  <a:gd name="T48" fmla="*/ 24 w 50"/>
                  <a:gd name="T49" fmla="*/ 16 h 115"/>
                  <a:gd name="T50" fmla="*/ 14 w 50"/>
                  <a:gd name="T51" fmla="*/ 12 h 115"/>
                  <a:gd name="T52" fmla="*/ 14 w 50"/>
                  <a:gd name="T53" fmla="*/ 14 h 115"/>
                  <a:gd name="T54" fmla="*/ 7 w 50"/>
                  <a:gd name="T55" fmla="*/ 5 h 115"/>
                  <a:gd name="T56" fmla="*/ 0 w 50"/>
                  <a:gd name="T57" fmla="*/ 0 h 115"/>
                  <a:gd name="T58" fmla="*/ 0 w 50"/>
                  <a:gd name="T59" fmla="*/ 14 h 115"/>
                  <a:gd name="T60" fmla="*/ 2 w 50"/>
                  <a:gd name="T61" fmla="*/ 38 h 115"/>
                  <a:gd name="T62" fmla="*/ 11 w 50"/>
                  <a:gd name="T63" fmla="*/ 24 h 115"/>
                  <a:gd name="T64" fmla="*/ 11 w 50"/>
                  <a:gd name="T65" fmla="*/ 26 h 115"/>
                  <a:gd name="T66" fmla="*/ 11 w 50"/>
                  <a:gd name="T67" fmla="*/ 26 h 115"/>
                  <a:gd name="T68" fmla="*/ 13 w 50"/>
                  <a:gd name="T69" fmla="*/ 26 h 115"/>
                  <a:gd name="T70" fmla="*/ 21 w 50"/>
                  <a:gd name="T71" fmla="*/ 30 h 115"/>
                  <a:gd name="T72" fmla="*/ 22 w 50"/>
                  <a:gd name="T73" fmla="*/ 30 h 115"/>
                  <a:gd name="T74" fmla="*/ 27 w 50"/>
                  <a:gd name="T75" fmla="*/ 30 h 115"/>
                  <a:gd name="T76" fmla="*/ 37 w 50"/>
                  <a:gd name="T77" fmla="*/ 33 h 115"/>
                  <a:gd name="T78" fmla="*/ 39 w 50"/>
                  <a:gd name="T79" fmla="*/ 33 h 115"/>
                  <a:gd name="T80" fmla="*/ 41 w 50"/>
                  <a:gd name="T81" fmla="*/ 66 h 115"/>
                  <a:gd name="T82" fmla="*/ 39 w 50"/>
                  <a:gd name="T83" fmla="*/ 99 h 115"/>
                  <a:gd name="T84" fmla="*/ 37 w 50"/>
                  <a:gd name="T85" fmla="*/ 99 h 115"/>
                  <a:gd name="T86" fmla="*/ 28 w 50"/>
                  <a:gd name="T87" fmla="*/ 99 h 115"/>
                  <a:gd name="T88" fmla="*/ 27 w 50"/>
                  <a:gd name="T89" fmla="*/ 97 h 115"/>
                  <a:gd name="T90" fmla="*/ 22 w 50"/>
                  <a:gd name="T91" fmla="*/ 95 h 115"/>
                  <a:gd name="T92" fmla="*/ 19 w 50"/>
                  <a:gd name="T93" fmla="*/ 94 h 115"/>
                  <a:gd name="T94" fmla="*/ 14 w 50"/>
                  <a:gd name="T95" fmla="*/ 68 h 115"/>
                  <a:gd name="T96" fmla="*/ 14 w 50"/>
                  <a:gd name="T97" fmla="*/ 68 h 115"/>
                  <a:gd name="T98" fmla="*/ 11 w 50"/>
                  <a:gd name="T99" fmla="*/ 37 h 115"/>
                  <a:gd name="T100" fmla="*/ 11 w 50"/>
                  <a:gd name="T101" fmla="*/ 2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115">
                    <a:moveTo>
                      <a:pt x="2" y="38"/>
                    </a:moveTo>
                    <a:lnTo>
                      <a:pt x="5" y="71"/>
                    </a:lnTo>
                    <a:lnTo>
                      <a:pt x="5" y="73"/>
                    </a:lnTo>
                    <a:lnTo>
                      <a:pt x="11" y="102"/>
                    </a:lnTo>
                    <a:lnTo>
                      <a:pt x="13" y="106"/>
                    </a:lnTo>
                    <a:lnTo>
                      <a:pt x="14" y="106"/>
                    </a:lnTo>
                    <a:lnTo>
                      <a:pt x="19" y="111"/>
                    </a:lnTo>
                    <a:lnTo>
                      <a:pt x="21" y="111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7" y="115"/>
                    </a:lnTo>
                    <a:lnTo>
                      <a:pt x="39" y="115"/>
                    </a:lnTo>
                    <a:lnTo>
                      <a:pt x="39" y="115"/>
                    </a:lnTo>
                    <a:lnTo>
                      <a:pt x="44" y="115"/>
                    </a:lnTo>
                    <a:lnTo>
                      <a:pt x="47" y="113"/>
                    </a:lnTo>
                    <a:lnTo>
                      <a:pt x="48" y="106"/>
                    </a:lnTo>
                    <a:lnTo>
                      <a:pt x="50" y="68"/>
                    </a:lnTo>
                    <a:lnTo>
                      <a:pt x="47" y="66"/>
                    </a:lnTo>
                    <a:lnTo>
                      <a:pt x="50" y="66"/>
                    </a:lnTo>
                    <a:lnTo>
                      <a:pt x="48" y="24"/>
                    </a:lnTo>
                    <a:lnTo>
                      <a:pt x="47" y="17"/>
                    </a:lnTo>
                    <a:lnTo>
                      <a:pt x="44" y="17"/>
                    </a:lnTo>
                    <a:lnTo>
                      <a:pt x="37" y="17"/>
                    </a:lnTo>
                    <a:lnTo>
                      <a:pt x="27" y="16"/>
                    </a:lnTo>
                    <a:lnTo>
                      <a:pt x="24" y="16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7" y="5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8"/>
                    </a:lnTo>
                    <a:close/>
                    <a:moveTo>
                      <a:pt x="11" y="24"/>
                    </a:moveTo>
                    <a:lnTo>
                      <a:pt x="11" y="26"/>
                    </a:lnTo>
                    <a:lnTo>
                      <a:pt x="11" y="26"/>
                    </a:lnTo>
                    <a:lnTo>
                      <a:pt x="13" y="26"/>
                    </a:lnTo>
                    <a:lnTo>
                      <a:pt x="21" y="30"/>
                    </a:lnTo>
                    <a:lnTo>
                      <a:pt x="22" y="30"/>
                    </a:lnTo>
                    <a:lnTo>
                      <a:pt x="27" y="30"/>
                    </a:lnTo>
                    <a:lnTo>
                      <a:pt x="37" y="33"/>
                    </a:lnTo>
                    <a:lnTo>
                      <a:pt x="39" y="33"/>
                    </a:lnTo>
                    <a:lnTo>
                      <a:pt x="41" y="66"/>
                    </a:lnTo>
                    <a:lnTo>
                      <a:pt x="39" y="99"/>
                    </a:lnTo>
                    <a:lnTo>
                      <a:pt x="37" y="99"/>
                    </a:lnTo>
                    <a:lnTo>
                      <a:pt x="28" y="99"/>
                    </a:lnTo>
                    <a:lnTo>
                      <a:pt x="27" y="97"/>
                    </a:lnTo>
                    <a:lnTo>
                      <a:pt x="22" y="95"/>
                    </a:lnTo>
                    <a:lnTo>
                      <a:pt x="19" y="94"/>
                    </a:lnTo>
                    <a:lnTo>
                      <a:pt x="14" y="68"/>
                    </a:lnTo>
                    <a:lnTo>
                      <a:pt x="14" y="68"/>
                    </a:lnTo>
                    <a:lnTo>
                      <a:pt x="11" y="37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97"/>
              <p:cNvSpPr>
                <a:spLocks noEditPoints="1"/>
              </p:cNvSpPr>
              <p:nvPr/>
            </p:nvSpPr>
            <p:spPr bwMode="auto">
              <a:xfrm>
                <a:off x="3479800" y="4643438"/>
                <a:ext cx="871538" cy="773112"/>
              </a:xfrm>
              <a:custGeom>
                <a:avLst/>
                <a:gdLst>
                  <a:gd name="T0" fmla="*/ 909 w 1096"/>
                  <a:gd name="T1" fmla="*/ 477 h 975"/>
                  <a:gd name="T2" fmla="*/ 842 w 1096"/>
                  <a:gd name="T3" fmla="*/ 5 h 975"/>
                  <a:gd name="T4" fmla="*/ 723 w 1096"/>
                  <a:gd name="T5" fmla="*/ 19 h 975"/>
                  <a:gd name="T6" fmla="*/ 539 w 1096"/>
                  <a:gd name="T7" fmla="*/ 31 h 975"/>
                  <a:gd name="T8" fmla="*/ 353 w 1096"/>
                  <a:gd name="T9" fmla="*/ 28 h 975"/>
                  <a:gd name="T10" fmla="*/ 282 w 1096"/>
                  <a:gd name="T11" fmla="*/ 317 h 975"/>
                  <a:gd name="T12" fmla="*/ 288 w 1096"/>
                  <a:gd name="T13" fmla="*/ 513 h 975"/>
                  <a:gd name="T14" fmla="*/ 149 w 1096"/>
                  <a:gd name="T15" fmla="*/ 520 h 975"/>
                  <a:gd name="T16" fmla="*/ 20 w 1096"/>
                  <a:gd name="T17" fmla="*/ 690 h 975"/>
                  <a:gd name="T18" fmla="*/ 208 w 1096"/>
                  <a:gd name="T19" fmla="*/ 621 h 975"/>
                  <a:gd name="T20" fmla="*/ 331 w 1096"/>
                  <a:gd name="T21" fmla="*/ 748 h 975"/>
                  <a:gd name="T22" fmla="*/ 197 w 1096"/>
                  <a:gd name="T23" fmla="*/ 869 h 975"/>
                  <a:gd name="T24" fmla="*/ 357 w 1096"/>
                  <a:gd name="T25" fmla="*/ 827 h 975"/>
                  <a:gd name="T26" fmla="*/ 516 w 1096"/>
                  <a:gd name="T27" fmla="*/ 798 h 975"/>
                  <a:gd name="T28" fmla="*/ 712 w 1096"/>
                  <a:gd name="T29" fmla="*/ 798 h 975"/>
                  <a:gd name="T30" fmla="*/ 826 w 1096"/>
                  <a:gd name="T31" fmla="*/ 937 h 975"/>
                  <a:gd name="T32" fmla="*/ 926 w 1096"/>
                  <a:gd name="T33" fmla="*/ 812 h 975"/>
                  <a:gd name="T34" fmla="*/ 806 w 1096"/>
                  <a:gd name="T35" fmla="*/ 755 h 975"/>
                  <a:gd name="T36" fmla="*/ 968 w 1096"/>
                  <a:gd name="T37" fmla="*/ 585 h 975"/>
                  <a:gd name="T38" fmla="*/ 1096 w 1096"/>
                  <a:gd name="T39" fmla="*/ 576 h 975"/>
                  <a:gd name="T40" fmla="*/ 370 w 1096"/>
                  <a:gd name="T41" fmla="*/ 76 h 975"/>
                  <a:gd name="T42" fmla="*/ 558 w 1096"/>
                  <a:gd name="T43" fmla="*/ 64 h 975"/>
                  <a:gd name="T44" fmla="*/ 735 w 1096"/>
                  <a:gd name="T45" fmla="*/ 43 h 975"/>
                  <a:gd name="T46" fmla="*/ 848 w 1096"/>
                  <a:gd name="T47" fmla="*/ 21 h 975"/>
                  <a:gd name="T48" fmla="*/ 781 w 1096"/>
                  <a:gd name="T49" fmla="*/ 281 h 975"/>
                  <a:gd name="T50" fmla="*/ 758 w 1096"/>
                  <a:gd name="T51" fmla="*/ 297 h 975"/>
                  <a:gd name="T52" fmla="*/ 658 w 1096"/>
                  <a:gd name="T53" fmla="*/ 461 h 975"/>
                  <a:gd name="T54" fmla="*/ 488 w 1096"/>
                  <a:gd name="T55" fmla="*/ 444 h 975"/>
                  <a:gd name="T56" fmla="*/ 371 w 1096"/>
                  <a:gd name="T57" fmla="*/ 213 h 975"/>
                  <a:gd name="T58" fmla="*/ 290 w 1096"/>
                  <a:gd name="T59" fmla="*/ 619 h 975"/>
                  <a:gd name="T60" fmla="*/ 126 w 1096"/>
                  <a:gd name="T61" fmla="*/ 614 h 975"/>
                  <a:gd name="T62" fmla="*/ 27 w 1096"/>
                  <a:gd name="T63" fmla="*/ 656 h 975"/>
                  <a:gd name="T64" fmla="*/ 169 w 1096"/>
                  <a:gd name="T65" fmla="*/ 545 h 975"/>
                  <a:gd name="T66" fmla="*/ 323 w 1096"/>
                  <a:gd name="T67" fmla="*/ 510 h 975"/>
                  <a:gd name="T68" fmla="*/ 339 w 1096"/>
                  <a:gd name="T69" fmla="*/ 295 h 975"/>
                  <a:gd name="T70" fmla="*/ 370 w 1096"/>
                  <a:gd name="T71" fmla="*/ 486 h 975"/>
                  <a:gd name="T72" fmla="*/ 370 w 1096"/>
                  <a:gd name="T73" fmla="*/ 796 h 975"/>
                  <a:gd name="T74" fmla="*/ 256 w 1096"/>
                  <a:gd name="T75" fmla="*/ 912 h 975"/>
                  <a:gd name="T76" fmla="*/ 276 w 1096"/>
                  <a:gd name="T77" fmla="*/ 808 h 975"/>
                  <a:gd name="T78" fmla="*/ 393 w 1096"/>
                  <a:gd name="T79" fmla="*/ 787 h 975"/>
                  <a:gd name="T80" fmla="*/ 637 w 1096"/>
                  <a:gd name="T81" fmla="*/ 574 h 975"/>
                  <a:gd name="T82" fmla="*/ 701 w 1096"/>
                  <a:gd name="T83" fmla="*/ 735 h 975"/>
                  <a:gd name="T84" fmla="*/ 931 w 1096"/>
                  <a:gd name="T85" fmla="*/ 905 h 975"/>
                  <a:gd name="T86" fmla="*/ 785 w 1096"/>
                  <a:gd name="T87" fmla="*/ 890 h 975"/>
                  <a:gd name="T88" fmla="*/ 781 w 1096"/>
                  <a:gd name="T89" fmla="*/ 807 h 975"/>
                  <a:gd name="T90" fmla="*/ 707 w 1096"/>
                  <a:gd name="T91" fmla="*/ 725 h 975"/>
                  <a:gd name="T92" fmla="*/ 584 w 1096"/>
                  <a:gd name="T93" fmla="*/ 559 h 975"/>
                  <a:gd name="T94" fmla="*/ 424 w 1096"/>
                  <a:gd name="T95" fmla="*/ 689 h 975"/>
                  <a:gd name="T96" fmla="*/ 522 w 1096"/>
                  <a:gd name="T97" fmla="*/ 564 h 975"/>
                  <a:gd name="T98" fmla="*/ 618 w 1096"/>
                  <a:gd name="T99" fmla="*/ 744 h 975"/>
                  <a:gd name="T100" fmla="*/ 411 w 1096"/>
                  <a:gd name="T101" fmla="*/ 763 h 975"/>
                  <a:gd name="T102" fmla="*/ 339 w 1096"/>
                  <a:gd name="T103" fmla="*/ 538 h 975"/>
                  <a:gd name="T104" fmla="*/ 456 w 1096"/>
                  <a:gd name="T105" fmla="*/ 463 h 975"/>
                  <a:gd name="T106" fmla="*/ 637 w 1096"/>
                  <a:gd name="T107" fmla="*/ 468 h 975"/>
                  <a:gd name="T108" fmla="*/ 761 w 1096"/>
                  <a:gd name="T109" fmla="*/ 517 h 975"/>
                  <a:gd name="T110" fmla="*/ 806 w 1096"/>
                  <a:gd name="T111" fmla="*/ 519 h 975"/>
                  <a:gd name="T112" fmla="*/ 781 w 1096"/>
                  <a:gd name="T113" fmla="*/ 312 h 975"/>
                  <a:gd name="T114" fmla="*/ 855 w 1096"/>
                  <a:gd name="T115" fmla="*/ 513 h 975"/>
                  <a:gd name="T116" fmla="*/ 1030 w 1096"/>
                  <a:gd name="T117" fmla="*/ 616 h 975"/>
                  <a:gd name="T118" fmla="*/ 837 w 1096"/>
                  <a:gd name="T119" fmla="*/ 597 h 975"/>
                  <a:gd name="T120" fmla="*/ 911 w 1096"/>
                  <a:gd name="T121" fmla="*/ 524 h 975"/>
                  <a:gd name="T122" fmla="*/ 1078 w 1096"/>
                  <a:gd name="T123" fmla="*/ 552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96" h="975">
                    <a:moveTo>
                      <a:pt x="1096" y="569"/>
                    </a:moveTo>
                    <a:lnTo>
                      <a:pt x="1095" y="564"/>
                    </a:lnTo>
                    <a:lnTo>
                      <a:pt x="1093" y="555"/>
                    </a:lnTo>
                    <a:lnTo>
                      <a:pt x="1091" y="548"/>
                    </a:lnTo>
                    <a:lnTo>
                      <a:pt x="1088" y="534"/>
                    </a:lnTo>
                    <a:lnTo>
                      <a:pt x="1084" y="522"/>
                    </a:lnTo>
                    <a:lnTo>
                      <a:pt x="1078" y="512"/>
                    </a:lnTo>
                    <a:lnTo>
                      <a:pt x="1070" y="503"/>
                    </a:lnTo>
                    <a:lnTo>
                      <a:pt x="1061" y="496"/>
                    </a:lnTo>
                    <a:lnTo>
                      <a:pt x="1050" y="493"/>
                    </a:lnTo>
                    <a:lnTo>
                      <a:pt x="1039" y="487"/>
                    </a:lnTo>
                    <a:lnTo>
                      <a:pt x="1027" y="486"/>
                    </a:lnTo>
                    <a:lnTo>
                      <a:pt x="1014" y="482"/>
                    </a:lnTo>
                    <a:lnTo>
                      <a:pt x="1000" y="482"/>
                    </a:lnTo>
                    <a:lnTo>
                      <a:pt x="990" y="482"/>
                    </a:lnTo>
                    <a:lnTo>
                      <a:pt x="976" y="482"/>
                    </a:lnTo>
                    <a:lnTo>
                      <a:pt x="963" y="484"/>
                    </a:lnTo>
                    <a:lnTo>
                      <a:pt x="951" y="486"/>
                    </a:lnTo>
                    <a:lnTo>
                      <a:pt x="940" y="487"/>
                    </a:lnTo>
                    <a:lnTo>
                      <a:pt x="931" y="489"/>
                    </a:lnTo>
                    <a:lnTo>
                      <a:pt x="925" y="491"/>
                    </a:lnTo>
                    <a:lnTo>
                      <a:pt x="919" y="493"/>
                    </a:lnTo>
                    <a:lnTo>
                      <a:pt x="914" y="494"/>
                    </a:lnTo>
                    <a:lnTo>
                      <a:pt x="909" y="494"/>
                    </a:lnTo>
                    <a:lnTo>
                      <a:pt x="906" y="496"/>
                    </a:lnTo>
                    <a:lnTo>
                      <a:pt x="903" y="496"/>
                    </a:lnTo>
                    <a:lnTo>
                      <a:pt x="902" y="498"/>
                    </a:lnTo>
                    <a:lnTo>
                      <a:pt x="902" y="498"/>
                    </a:lnTo>
                    <a:lnTo>
                      <a:pt x="909" y="477"/>
                    </a:lnTo>
                    <a:lnTo>
                      <a:pt x="916" y="454"/>
                    </a:lnTo>
                    <a:lnTo>
                      <a:pt x="919" y="432"/>
                    </a:lnTo>
                    <a:lnTo>
                      <a:pt x="920" y="408"/>
                    </a:lnTo>
                    <a:lnTo>
                      <a:pt x="917" y="385"/>
                    </a:lnTo>
                    <a:lnTo>
                      <a:pt x="911" y="363"/>
                    </a:lnTo>
                    <a:lnTo>
                      <a:pt x="903" y="338"/>
                    </a:lnTo>
                    <a:lnTo>
                      <a:pt x="891" y="316"/>
                    </a:lnTo>
                    <a:lnTo>
                      <a:pt x="888" y="314"/>
                    </a:lnTo>
                    <a:lnTo>
                      <a:pt x="882" y="309"/>
                    </a:lnTo>
                    <a:lnTo>
                      <a:pt x="876" y="304"/>
                    </a:lnTo>
                    <a:lnTo>
                      <a:pt x="868" y="297"/>
                    </a:lnTo>
                    <a:lnTo>
                      <a:pt x="862" y="291"/>
                    </a:lnTo>
                    <a:lnTo>
                      <a:pt x="855" y="286"/>
                    </a:lnTo>
                    <a:lnTo>
                      <a:pt x="851" y="283"/>
                    </a:lnTo>
                    <a:lnTo>
                      <a:pt x="851" y="283"/>
                    </a:lnTo>
                    <a:lnTo>
                      <a:pt x="852" y="264"/>
                    </a:lnTo>
                    <a:lnTo>
                      <a:pt x="857" y="229"/>
                    </a:lnTo>
                    <a:lnTo>
                      <a:pt x="862" y="184"/>
                    </a:lnTo>
                    <a:lnTo>
                      <a:pt x="868" y="134"/>
                    </a:lnTo>
                    <a:lnTo>
                      <a:pt x="874" y="85"/>
                    </a:lnTo>
                    <a:lnTo>
                      <a:pt x="879" y="42"/>
                    </a:lnTo>
                    <a:lnTo>
                      <a:pt x="882" y="12"/>
                    </a:lnTo>
                    <a:lnTo>
                      <a:pt x="883" y="0"/>
                    </a:lnTo>
                    <a:lnTo>
                      <a:pt x="880" y="0"/>
                    </a:lnTo>
                    <a:lnTo>
                      <a:pt x="876" y="0"/>
                    </a:lnTo>
                    <a:lnTo>
                      <a:pt x="869" y="0"/>
                    </a:lnTo>
                    <a:lnTo>
                      <a:pt x="860" y="2"/>
                    </a:lnTo>
                    <a:lnTo>
                      <a:pt x="851" y="3"/>
                    </a:lnTo>
                    <a:lnTo>
                      <a:pt x="842" y="5"/>
                    </a:lnTo>
                    <a:lnTo>
                      <a:pt x="831" y="7"/>
                    </a:lnTo>
                    <a:lnTo>
                      <a:pt x="822" y="10"/>
                    </a:lnTo>
                    <a:lnTo>
                      <a:pt x="817" y="10"/>
                    </a:lnTo>
                    <a:lnTo>
                      <a:pt x="814" y="10"/>
                    </a:lnTo>
                    <a:lnTo>
                      <a:pt x="811" y="12"/>
                    </a:lnTo>
                    <a:lnTo>
                      <a:pt x="808" y="12"/>
                    </a:lnTo>
                    <a:lnTo>
                      <a:pt x="806" y="12"/>
                    </a:lnTo>
                    <a:lnTo>
                      <a:pt x="803" y="12"/>
                    </a:lnTo>
                    <a:lnTo>
                      <a:pt x="802" y="12"/>
                    </a:lnTo>
                    <a:lnTo>
                      <a:pt x="800" y="12"/>
                    </a:lnTo>
                    <a:lnTo>
                      <a:pt x="798" y="12"/>
                    </a:lnTo>
                    <a:lnTo>
                      <a:pt x="795" y="12"/>
                    </a:lnTo>
                    <a:lnTo>
                      <a:pt x="794" y="12"/>
                    </a:lnTo>
                    <a:lnTo>
                      <a:pt x="791" y="12"/>
                    </a:lnTo>
                    <a:lnTo>
                      <a:pt x="788" y="14"/>
                    </a:lnTo>
                    <a:lnTo>
                      <a:pt x="786" y="14"/>
                    </a:lnTo>
                    <a:lnTo>
                      <a:pt x="783" y="14"/>
                    </a:lnTo>
                    <a:lnTo>
                      <a:pt x="781" y="14"/>
                    </a:lnTo>
                    <a:lnTo>
                      <a:pt x="777" y="14"/>
                    </a:lnTo>
                    <a:lnTo>
                      <a:pt x="772" y="14"/>
                    </a:lnTo>
                    <a:lnTo>
                      <a:pt x="769" y="14"/>
                    </a:lnTo>
                    <a:lnTo>
                      <a:pt x="765" y="14"/>
                    </a:lnTo>
                    <a:lnTo>
                      <a:pt x="760" y="14"/>
                    </a:lnTo>
                    <a:lnTo>
                      <a:pt x="752" y="16"/>
                    </a:lnTo>
                    <a:lnTo>
                      <a:pt x="748" y="16"/>
                    </a:lnTo>
                    <a:lnTo>
                      <a:pt x="741" y="17"/>
                    </a:lnTo>
                    <a:lnTo>
                      <a:pt x="735" y="17"/>
                    </a:lnTo>
                    <a:lnTo>
                      <a:pt x="729" y="17"/>
                    </a:lnTo>
                    <a:lnTo>
                      <a:pt x="723" y="19"/>
                    </a:lnTo>
                    <a:lnTo>
                      <a:pt x="717" y="19"/>
                    </a:lnTo>
                    <a:lnTo>
                      <a:pt x="712" y="21"/>
                    </a:lnTo>
                    <a:lnTo>
                      <a:pt x="706" y="21"/>
                    </a:lnTo>
                    <a:lnTo>
                      <a:pt x="700" y="21"/>
                    </a:lnTo>
                    <a:lnTo>
                      <a:pt x="695" y="21"/>
                    </a:lnTo>
                    <a:lnTo>
                      <a:pt x="689" y="23"/>
                    </a:lnTo>
                    <a:lnTo>
                      <a:pt x="683" y="24"/>
                    </a:lnTo>
                    <a:lnTo>
                      <a:pt x="677" y="24"/>
                    </a:lnTo>
                    <a:lnTo>
                      <a:pt x="670" y="26"/>
                    </a:lnTo>
                    <a:lnTo>
                      <a:pt x="666" y="28"/>
                    </a:lnTo>
                    <a:lnTo>
                      <a:pt x="661" y="28"/>
                    </a:lnTo>
                    <a:lnTo>
                      <a:pt x="658" y="28"/>
                    </a:lnTo>
                    <a:lnTo>
                      <a:pt x="652" y="28"/>
                    </a:lnTo>
                    <a:lnTo>
                      <a:pt x="649" y="29"/>
                    </a:lnTo>
                    <a:lnTo>
                      <a:pt x="644" y="29"/>
                    </a:lnTo>
                    <a:lnTo>
                      <a:pt x="640" y="31"/>
                    </a:lnTo>
                    <a:lnTo>
                      <a:pt x="635" y="31"/>
                    </a:lnTo>
                    <a:lnTo>
                      <a:pt x="627" y="31"/>
                    </a:lnTo>
                    <a:lnTo>
                      <a:pt x="621" y="33"/>
                    </a:lnTo>
                    <a:lnTo>
                      <a:pt x="613" y="33"/>
                    </a:lnTo>
                    <a:lnTo>
                      <a:pt x="607" y="35"/>
                    </a:lnTo>
                    <a:lnTo>
                      <a:pt x="599" y="35"/>
                    </a:lnTo>
                    <a:lnTo>
                      <a:pt x="592" y="35"/>
                    </a:lnTo>
                    <a:lnTo>
                      <a:pt x="584" y="35"/>
                    </a:lnTo>
                    <a:lnTo>
                      <a:pt x="576" y="35"/>
                    </a:lnTo>
                    <a:lnTo>
                      <a:pt x="567" y="35"/>
                    </a:lnTo>
                    <a:lnTo>
                      <a:pt x="558" y="33"/>
                    </a:lnTo>
                    <a:lnTo>
                      <a:pt x="549" y="33"/>
                    </a:lnTo>
                    <a:lnTo>
                      <a:pt x="539" y="31"/>
                    </a:lnTo>
                    <a:lnTo>
                      <a:pt x="530" y="31"/>
                    </a:lnTo>
                    <a:lnTo>
                      <a:pt x="521" y="31"/>
                    </a:lnTo>
                    <a:lnTo>
                      <a:pt x="512" y="31"/>
                    </a:lnTo>
                    <a:lnTo>
                      <a:pt x="502" y="31"/>
                    </a:lnTo>
                    <a:lnTo>
                      <a:pt x="495" y="31"/>
                    </a:lnTo>
                    <a:lnTo>
                      <a:pt x="485" y="31"/>
                    </a:lnTo>
                    <a:lnTo>
                      <a:pt x="479" y="31"/>
                    </a:lnTo>
                    <a:lnTo>
                      <a:pt x="470" y="31"/>
                    </a:lnTo>
                    <a:lnTo>
                      <a:pt x="462" y="31"/>
                    </a:lnTo>
                    <a:lnTo>
                      <a:pt x="453" y="31"/>
                    </a:lnTo>
                    <a:lnTo>
                      <a:pt x="445" y="31"/>
                    </a:lnTo>
                    <a:lnTo>
                      <a:pt x="436" y="31"/>
                    </a:lnTo>
                    <a:lnTo>
                      <a:pt x="428" y="31"/>
                    </a:lnTo>
                    <a:lnTo>
                      <a:pt x="421" y="31"/>
                    </a:lnTo>
                    <a:lnTo>
                      <a:pt x="411" y="31"/>
                    </a:lnTo>
                    <a:lnTo>
                      <a:pt x="402" y="31"/>
                    </a:lnTo>
                    <a:lnTo>
                      <a:pt x="394" y="31"/>
                    </a:lnTo>
                    <a:lnTo>
                      <a:pt x="387" y="31"/>
                    </a:lnTo>
                    <a:lnTo>
                      <a:pt x="377" y="31"/>
                    </a:lnTo>
                    <a:lnTo>
                      <a:pt x="371" y="29"/>
                    </a:lnTo>
                    <a:lnTo>
                      <a:pt x="370" y="29"/>
                    </a:lnTo>
                    <a:lnTo>
                      <a:pt x="370" y="29"/>
                    </a:lnTo>
                    <a:lnTo>
                      <a:pt x="370" y="29"/>
                    </a:lnTo>
                    <a:lnTo>
                      <a:pt x="368" y="29"/>
                    </a:lnTo>
                    <a:lnTo>
                      <a:pt x="365" y="28"/>
                    </a:lnTo>
                    <a:lnTo>
                      <a:pt x="360" y="28"/>
                    </a:lnTo>
                    <a:lnTo>
                      <a:pt x="357" y="28"/>
                    </a:lnTo>
                    <a:lnTo>
                      <a:pt x="354" y="28"/>
                    </a:lnTo>
                    <a:lnTo>
                      <a:pt x="353" y="28"/>
                    </a:lnTo>
                    <a:lnTo>
                      <a:pt x="351" y="28"/>
                    </a:lnTo>
                    <a:lnTo>
                      <a:pt x="350" y="28"/>
                    </a:lnTo>
                    <a:lnTo>
                      <a:pt x="347" y="28"/>
                    </a:lnTo>
                    <a:lnTo>
                      <a:pt x="347" y="28"/>
                    </a:lnTo>
                    <a:lnTo>
                      <a:pt x="345" y="28"/>
                    </a:lnTo>
                    <a:lnTo>
                      <a:pt x="342" y="28"/>
                    </a:lnTo>
                    <a:lnTo>
                      <a:pt x="339" y="26"/>
                    </a:lnTo>
                    <a:lnTo>
                      <a:pt x="333" y="24"/>
                    </a:lnTo>
                    <a:lnTo>
                      <a:pt x="325" y="24"/>
                    </a:lnTo>
                    <a:lnTo>
                      <a:pt x="316" y="23"/>
                    </a:lnTo>
                    <a:lnTo>
                      <a:pt x="310" y="21"/>
                    </a:lnTo>
                    <a:lnTo>
                      <a:pt x="300" y="21"/>
                    </a:lnTo>
                    <a:lnTo>
                      <a:pt x="296" y="21"/>
                    </a:lnTo>
                    <a:lnTo>
                      <a:pt x="291" y="21"/>
                    </a:lnTo>
                    <a:lnTo>
                      <a:pt x="290" y="21"/>
                    </a:lnTo>
                    <a:lnTo>
                      <a:pt x="290" y="33"/>
                    </a:lnTo>
                    <a:lnTo>
                      <a:pt x="293" y="62"/>
                    </a:lnTo>
                    <a:lnTo>
                      <a:pt x="296" y="104"/>
                    </a:lnTo>
                    <a:lnTo>
                      <a:pt x="302" y="149"/>
                    </a:lnTo>
                    <a:lnTo>
                      <a:pt x="306" y="196"/>
                    </a:lnTo>
                    <a:lnTo>
                      <a:pt x="311" y="238"/>
                    </a:lnTo>
                    <a:lnTo>
                      <a:pt x="313" y="269"/>
                    </a:lnTo>
                    <a:lnTo>
                      <a:pt x="311" y="283"/>
                    </a:lnTo>
                    <a:lnTo>
                      <a:pt x="305" y="288"/>
                    </a:lnTo>
                    <a:lnTo>
                      <a:pt x="300" y="293"/>
                    </a:lnTo>
                    <a:lnTo>
                      <a:pt x="296" y="300"/>
                    </a:lnTo>
                    <a:lnTo>
                      <a:pt x="291" y="307"/>
                    </a:lnTo>
                    <a:lnTo>
                      <a:pt x="286" y="312"/>
                    </a:lnTo>
                    <a:lnTo>
                      <a:pt x="282" y="317"/>
                    </a:lnTo>
                    <a:lnTo>
                      <a:pt x="279" y="323"/>
                    </a:lnTo>
                    <a:lnTo>
                      <a:pt x="276" y="330"/>
                    </a:lnTo>
                    <a:lnTo>
                      <a:pt x="271" y="337"/>
                    </a:lnTo>
                    <a:lnTo>
                      <a:pt x="268" y="343"/>
                    </a:lnTo>
                    <a:lnTo>
                      <a:pt x="263" y="350"/>
                    </a:lnTo>
                    <a:lnTo>
                      <a:pt x="260" y="361"/>
                    </a:lnTo>
                    <a:lnTo>
                      <a:pt x="256" y="369"/>
                    </a:lnTo>
                    <a:lnTo>
                      <a:pt x="251" y="380"/>
                    </a:lnTo>
                    <a:lnTo>
                      <a:pt x="249" y="387"/>
                    </a:lnTo>
                    <a:lnTo>
                      <a:pt x="248" y="394"/>
                    </a:lnTo>
                    <a:lnTo>
                      <a:pt x="248" y="397"/>
                    </a:lnTo>
                    <a:lnTo>
                      <a:pt x="248" y="401"/>
                    </a:lnTo>
                    <a:lnTo>
                      <a:pt x="248" y="406"/>
                    </a:lnTo>
                    <a:lnTo>
                      <a:pt x="246" y="408"/>
                    </a:lnTo>
                    <a:lnTo>
                      <a:pt x="246" y="422"/>
                    </a:lnTo>
                    <a:lnTo>
                      <a:pt x="248" y="434"/>
                    </a:lnTo>
                    <a:lnTo>
                      <a:pt x="248" y="444"/>
                    </a:lnTo>
                    <a:lnTo>
                      <a:pt x="251" y="454"/>
                    </a:lnTo>
                    <a:lnTo>
                      <a:pt x="254" y="463"/>
                    </a:lnTo>
                    <a:lnTo>
                      <a:pt x="259" y="472"/>
                    </a:lnTo>
                    <a:lnTo>
                      <a:pt x="262" y="479"/>
                    </a:lnTo>
                    <a:lnTo>
                      <a:pt x="266" y="486"/>
                    </a:lnTo>
                    <a:lnTo>
                      <a:pt x="268" y="491"/>
                    </a:lnTo>
                    <a:lnTo>
                      <a:pt x="271" y="494"/>
                    </a:lnTo>
                    <a:lnTo>
                      <a:pt x="276" y="500"/>
                    </a:lnTo>
                    <a:lnTo>
                      <a:pt x="279" y="503"/>
                    </a:lnTo>
                    <a:lnTo>
                      <a:pt x="280" y="506"/>
                    </a:lnTo>
                    <a:lnTo>
                      <a:pt x="285" y="512"/>
                    </a:lnTo>
                    <a:lnTo>
                      <a:pt x="288" y="513"/>
                    </a:lnTo>
                    <a:lnTo>
                      <a:pt x="291" y="517"/>
                    </a:lnTo>
                    <a:lnTo>
                      <a:pt x="303" y="527"/>
                    </a:lnTo>
                    <a:lnTo>
                      <a:pt x="311" y="534"/>
                    </a:lnTo>
                    <a:lnTo>
                      <a:pt x="316" y="539"/>
                    </a:lnTo>
                    <a:lnTo>
                      <a:pt x="316" y="539"/>
                    </a:lnTo>
                    <a:lnTo>
                      <a:pt x="313" y="541"/>
                    </a:lnTo>
                    <a:lnTo>
                      <a:pt x="305" y="539"/>
                    </a:lnTo>
                    <a:lnTo>
                      <a:pt x="296" y="536"/>
                    </a:lnTo>
                    <a:lnTo>
                      <a:pt x="283" y="533"/>
                    </a:lnTo>
                    <a:lnTo>
                      <a:pt x="276" y="529"/>
                    </a:lnTo>
                    <a:lnTo>
                      <a:pt x="269" y="526"/>
                    </a:lnTo>
                    <a:lnTo>
                      <a:pt x="262" y="524"/>
                    </a:lnTo>
                    <a:lnTo>
                      <a:pt x="256" y="522"/>
                    </a:lnTo>
                    <a:lnTo>
                      <a:pt x="248" y="520"/>
                    </a:lnTo>
                    <a:lnTo>
                      <a:pt x="240" y="519"/>
                    </a:lnTo>
                    <a:lnTo>
                      <a:pt x="234" y="517"/>
                    </a:lnTo>
                    <a:lnTo>
                      <a:pt x="226" y="517"/>
                    </a:lnTo>
                    <a:lnTo>
                      <a:pt x="220" y="517"/>
                    </a:lnTo>
                    <a:lnTo>
                      <a:pt x="211" y="515"/>
                    </a:lnTo>
                    <a:lnTo>
                      <a:pt x="205" y="515"/>
                    </a:lnTo>
                    <a:lnTo>
                      <a:pt x="197" y="515"/>
                    </a:lnTo>
                    <a:lnTo>
                      <a:pt x="191" y="515"/>
                    </a:lnTo>
                    <a:lnTo>
                      <a:pt x="183" y="517"/>
                    </a:lnTo>
                    <a:lnTo>
                      <a:pt x="175" y="517"/>
                    </a:lnTo>
                    <a:lnTo>
                      <a:pt x="169" y="517"/>
                    </a:lnTo>
                    <a:lnTo>
                      <a:pt x="163" y="517"/>
                    </a:lnTo>
                    <a:lnTo>
                      <a:pt x="160" y="519"/>
                    </a:lnTo>
                    <a:lnTo>
                      <a:pt x="154" y="519"/>
                    </a:lnTo>
                    <a:lnTo>
                      <a:pt x="149" y="520"/>
                    </a:lnTo>
                    <a:lnTo>
                      <a:pt x="143" y="522"/>
                    </a:lnTo>
                    <a:lnTo>
                      <a:pt x="138" y="522"/>
                    </a:lnTo>
                    <a:lnTo>
                      <a:pt x="134" y="524"/>
                    </a:lnTo>
                    <a:lnTo>
                      <a:pt x="129" y="524"/>
                    </a:lnTo>
                    <a:lnTo>
                      <a:pt x="115" y="529"/>
                    </a:lnTo>
                    <a:lnTo>
                      <a:pt x="104" y="533"/>
                    </a:lnTo>
                    <a:lnTo>
                      <a:pt x="92" y="539"/>
                    </a:lnTo>
                    <a:lnTo>
                      <a:pt x="83" y="548"/>
                    </a:lnTo>
                    <a:lnTo>
                      <a:pt x="72" y="553"/>
                    </a:lnTo>
                    <a:lnTo>
                      <a:pt x="61" y="560"/>
                    </a:lnTo>
                    <a:lnTo>
                      <a:pt x="49" y="564"/>
                    </a:lnTo>
                    <a:lnTo>
                      <a:pt x="37" y="564"/>
                    </a:lnTo>
                    <a:lnTo>
                      <a:pt x="30" y="564"/>
                    </a:lnTo>
                    <a:lnTo>
                      <a:pt x="27" y="567"/>
                    </a:lnTo>
                    <a:lnTo>
                      <a:pt x="23" y="569"/>
                    </a:lnTo>
                    <a:lnTo>
                      <a:pt x="18" y="571"/>
                    </a:lnTo>
                    <a:lnTo>
                      <a:pt x="15" y="576"/>
                    </a:lnTo>
                    <a:lnTo>
                      <a:pt x="12" y="579"/>
                    </a:lnTo>
                    <a:lnTo>
                      <a:pt x="7" y="585"/>
                    </a:lnTo>
                    <a:lnTo>
                      <a:pt x="6" y="591"/>
                    </a:lnTo>
                    <a:lnTo>
                      <a:pt x="1" y="604"/>
                    </a:lnTo>
                    <a:lnTo>
                      <a:pt x="0" y="618"/>
                    </a:lnTo>
                    <a:lnTo>
                      <a:pt x="1" y="633"/>
                    </a:lnTo>
                    <a:lnTo>
                      <a:pt x="4" y="649"/>
                    </a:lnTo>
                    <a:lnTo>
                      <a:pt x="7" y="657"/>
                    </a:lnTo>
                    <a:lnTo>
                      <a:pt x="10" y="664"/>
                    </a:lnTo>
                    <a:lnTo>
                      <a:pt x="13" y="675"/>
                    </a:lnTo>
                    <a:lnTo>
                      <a:pt x="17" y="682"/>
                    </a:lnTo>
                    <a:lnTo>
                      <a:pt x="20" y="690"/>
                    </a:lnTo>
                    <a:lnTo>
                      <a:pt x="23" y="699"/>
                    </a:lnTo>
                    <a:lnTo>
                      <a:pt x="27" y="706"/>
                    </a:lnTo>
                    <a:lnTo>
                      <a:pt x="32" y="711"/>
                    </a:lnTo>
                    <a:lnTo>
                      <a:pt x="37" y="718"/>
                    </a:lnTo>
                    <a:lnTo>
                      <a:pt x="41" y="723"/>
                    </a:lnTo>
                    <a:lnTo>
                      <a:pt x="46" y="727"/>
                    </a:lnTo>
                    <a:lnTo>
                      <a:pt x="51" y="729"/>
                    </a:lnTo>
                    <a:lnTo>
                      <a:pt x="55" y="730"/>
                    </a:lnTo>
                    <a:lnTo>
                      <a:pt x="61" y="730"/>
                    </a:lnTo>
                    <a:lnTo>
                      <a:pt x="66" y="729"/>
                    </a:lnTo>
                    <a:lnTo>
                      <a:pt x="72" y="727"/>
                    </a:lnTo>
                    <a:lnTo>
                      <a:pt x="77" y="723"/>
                    </a:lnTo>
                    <a:lnTo>
                      <a:pt x="80" y="718"/>
                    </a:lnTo>
                    <a:lnTo>
                      <a:pt x="83" y="713"/>
                    </a:lnTo>
                    <a:lnTo>
                      <a:pt x="86" y="709"/>
                    </a:lnTo>
                    <a:lnTo>
                      <a:pt x="92" y="690"/>
                    </a:lnTo>
                    <a:lnTo>
                      <a:pt x="101" y="675"/>
                    </a:lnTo>
                    <a:lnTo>
                      <a:pt x="112" y="659"/>
                    </a:lnTo>
                    <a:lnTo>
                      <a:pt x="121" y="649"/>
                    </a:lnTo>
                    <a:lnTo>
                      <a:pt x="134" y="640"/>
                    </a:lnTo>
                    <a:lnTo>
                      <a:pt x="145" y="631"/>
                    </a:lnTo>
                    <a:lnTo>
                      <a:pt x="157" y="626"/>
                    </a:lnTo>
                    <a:lnTo>
                      <a:pt x="169" y="623"/>
                    </a:lnTo>
                    <a:lnTo>
                      <a:pt x="175" y="621"/>
                    </a:lnTo>
                    <a:lnTo>
                      <a:pt x="182" y="621"/>
                    </a:lnTo>
                    <a:lnTo>
                      <a:pt x="188" y="619"/>
                    </a:lnTo>
                    <a:lnTo>
                      <a:pt x="195" y="619"/>
                    </a:lnTo>
                    <a:lnTo>
                      <a:pt x="202" y="619"/>
                    </a:lnTo>
                    <a:lnTo>
                      <a:pt x="208" y="621"/>
                    </a:lnTo>
                    <a:lnTo>
                      <a:pt x="214" y="621"/>
                    </a:lnTo>
                    <a:lnTo>
                      <a:pt x="222" y="621"/>
                    </a:lnTo>
                    <a:lnTo>
                      <a:pt x="228" y="624"/>
                    </a:lnTo>
                    <a:lnTo>
                      <a:pt x="234" y="624"/>
                    </a:lnTo>
                    <a:lnTo>
                      <a:pt x="240" y="626"/>
                    </a:lnTo>
                    <a:lnTo>
                      <a:pt x="246" y="628"/>
                    </a:lnTo>
                    <a:lnTo>
                      <a:pt x="253" y="631"/>
                    </a:lnTo>
                    <a:lnTo>
                      <a:pt x="259" y="633"/>
                    </a:lnTo>
                    <a:lnTo>
                      <a:pt x="265" y="635"/>
                    </a:lnTo>
                    <a:lnTo>
                      <a:pt x="271" y="638"/>
                    </a:lnTo>
                    <a:lnTo>
                      <a:pt x="277" y="642"/>
                    </a:lnTo>
                    <a:lnTo>
                      <a:pt x="282" y="642"/>
                    </a:lnTo>
                    <a:lnTo>
                      <a:pt x="290" y="642"/>
                    </a:lnTo>
                    <a:lnTo>
                      <a:pt x="296" y="644"/>
                    </a:lnTo>
                    <a:lnTo>
                      <a:pt x="300" y="645"/>
                    </a:lnTo>
                    <a:lnTo>
                      <a:pt x="305" y="649"/>
                    </a:lnTo>
                    <a:lnTo>
                      <a:pt x="311" y="652"/>
                    </a:lnTo>
                    <a:lnTo>
                      <a:pt x="316" y="659"/>
                    </a:lnTo>
                    <a:lnTo>
                      <a:pt x="317" y="670"/>
                    </a:lnTo>
                    <a:lnTo>
                      <a:pt x="317" y="683"/>
                    </a:lnTo>
                    <a:lnTo>
                      <a:pt x="317" y="699"/>
                    </a:lnTo>
                    <a:lnTo>
                      <a:pt x="319" y="713"/>
                    </a:lnTo>
                    <a:lnTo>
                      <a:pt x="320" y="718"/>
                    </a:lnTo>
                    <a:lnTo>
                      <a:pt x="322" y="723"/>
                    </a:lnTo>
                    <a:lnTo>
                      <a:pt x="325" y="730"/>
                    </a:lnTo>
                    <a:lnTo>
                      <a:pt x="327" y="734"/>
                    </a:lnTo>
                    <a:lnTo>
                      <a:pt x="330" y="741"/>
                    </a:lnTo>
                    <a:lnTo>
                      <a:pt x="331" y="744"/>
                    </a:lnTo>
                    <a:lnTo>
                      <a:pt x="331" y="748"/>
                    </a:lnTo>
                    <a:lnTo>
                      <a:pt x="331" y="748"/>
                    </a:lnTo>
                    <a:lnTo>
                      <a:pt x="330" y="748"/>
                    </a:lnTo>
                    <a:lnTo>
                      <a:pt x="327" y="748"/>
                    </a:lnTo>
                    <a:lnTo>
                      <a:pt x="323" y="748"/>
                    </a:lnTo>
                    <a:lnTo>
                      <a:pt x="319" y="749"/>
                    </a:lnTo>
                    <a:lnTo>
                      <a:pt x="313" y="753"/>
                    </a:lnTo>
                    <a:lnTo>
                      <a:pt x="305" y="756"/>
                    </a:lnTo>
                    <a:lnTo>
                      <a:pt x="297" y="760"/>
                    </a:lnTo>
                    <a:lnTo>
                      <a:pt x="290" y="765"/>
                    </a:lnTo>
                    <a:lnTo>
                      <a:pt x="282" y="770"/>
                    </a:lnTo>
                    <a:lnTo>
                      <a:pt x="276" y="775"/>
                    </a:lnTo>
                    <a:lnTo>
                      <a:pt x="268" y="781"/>
                    </a:lnTo>
                    <a:lnTo>
                      <a:pt x="260" y="787"/>
                    </a:lnTo>
                    <a:lnTo>
                      <a:pt x="254" y="796"/>
                    </a:lnTo>
                    <a:lnTo>
                      <a:pt x="246" y="803"/>
                    </a:lnTo>
                    <a:lnTo>
                      <a:pt x="240" y="812"/>
                    </a:lnTo>
                    <a:lnTo>
                      <a:pt x="236" y="820"/>
                    </a:lnTo>
                    <a:lnTo>
                      <a:pt x="229" y="831"/>
                    </a:lnTo>
                    <a:lnTo>
                      <a:pt x="225" y="841"/>
                    </a:lnTo>
                    <a:lnTo>
                      <a:pt x="220" y="853"/>
                    </a:lnTo>
                    <a:lnTo>
                      <a:pt x="217" y="866"/>
                    </a:lnTo>
                    <a:lnTo>
                      <a:pt x="216" y="872"/>
                    </a:lnTo>
                    <a:lnTo>
                      <a:pt x="216" y="878"/>
                    </a:lnTo>
                    <a:lnTo>
                      <a:pt x="214" y="879"/>
                    </a:lnTo>
                    <a:lnTo>
                      <a:pt x="214" y="879"/>
                    </a:lnTo>
                    <a:lnTo>
                      <a:pt x="212" y="879"/>
                    </a:lnTo>
                    <a:lnTo>
                      <a:pt x="209" y="876"/>
                    </a:lnTo>
                    <a:lnTo>
                      <a:pt x="205" y="872"/>
                    </a:lnTo>
                    <a:lnTo>
                      <a:pt x="197" y="869"/>
                    </a:lnTo>
                    <a:lnTo>
                      <a:pt x="182" y="866"/>
                    </a:lnTo>
                    <a:lnTo>
                      <a:pt x="175" y="872"/>
                    </a:lnTo>
                    <a:lnTo>
                      <a:pt x="175" y="885"/>
                    </a:lnTo>
                    <a:lnTo>
                      <a:pt x="180" y="900"/>
                    </a:lnTo>
                    <a:lnTo>
                      <a:pt x="188" y="919"/>
                    </a:lnTo>
                    <a:lnTo>
                      <a:pt x="197" y="937"/>
                    </a:lnTo>
                    <a:lnTo>
                      <a:pt x="205" y="951"/>
                    </a:lnTo>
                    <a:lnTo>
                      <a:pt x="211" y="959"/>
                    </a:lnTo>
                    <a:lnTo>
                      <a:pt x="216" y="964"/>
                    </a:lnTo>
                    <a:lnTo>
                      <a:pt x="222" y="968"/>
                    </a:lnTo>
                    <a:lnTo>
                      <a:pt x="231" y="973"/>
                    </a:lnTo>
                    <a:lnTo>
                      <a:pt x="239" y="975"/>
                    </a:lnTo>
                    <a:lnTo>
                      <a:pt x="248" y="975"/>
                    </a:lnTo>
                    <a:lnTo>
                      <a:pt x="256" y="971"/>
                    </a:lnTo>
                    <a:lnTo>
                      <a:pt x="260" y="968"/>
                    </a:lnTo>
                    <a:lnTo>
                      <a:pt x="265" y="957"/>
                    </a:lnTo>
                    <a:lnTo>
                      <a:pt x="271" y="933"/>
                    </a:lnTo>
                    <a:lnTo>
                      <a:pt x="277" y="911"/>
                    </a:lnTo>
                    <a:lnTo>
                      <a:pt x="285" y="892"/>
                    </a:lnTo>
                    <a:lnTo>
                      <a:pt x="294" y="876"/>
                    </a:lnTo>
                    <a:lnTo>
                      <a:pt x="302" y="862"/>
                    </a:lnTo>
                    <a:lnTo>
                      <a:pt x="314" y="850"/>
                    </a:lnTo>
                    <a:lnTo>
                      <a:pt x="325" y="841"/>
                    </a:lnTo>
                    <a:lnTo>
                      <a:pt x="339" y="834"/>
                    </a:lnTo>
                    <a:lnTo>
                      <a:pt x="344" y="833"/>
                    </a:lnTo>
                    <a:lnTo>
                      <a:pt x="347" y="831"/>
                    </a:lnTo>
                    <a:lnTo>
                      <a:pt x="351" y="831"/>
                    </a:lnTo>
                    <a:lnTo>
                      <a:pt x="354" y="829"/>
                    </a:lnTo>
                    <a:lnTo>
                      <a:pt x="357" y="827"/>
                    </a:lnTo>
                    <a:lnTo>
                      <a:pt x="360" y="827"/>
                    </a:lnTo>
                    <a:lnTo>
                      <a:pt x="362" y="827"/>
                    </a:lnTo>
                    <a:lnTo>
                      <a:pt x="365" y="827"/>
                    </a:lnTo>
                    <a:lnTo>
                      <a:pt x="365" y="826"/>
                    </a:lnTo>
                    <a:lnTo>
                      <a:pt x="367" y="826"/>
                    </a:lnTo>
                    <a:lnTo>
                      <a:pt x="367" y="826"/>
                    </a:lnTo>
                    <a:lnTo>
                      <a:pt x="368" y="826"/>
                    </a:lnTo>
                    <a:lnTo>
                      <a:pt x="370" y="826"/>
                    </a:lnTo>
                    <a:lnTo>
                      <a:pt x="370" y="826"/>
                    </a:lnTo>
                    <a:lnTo>
                      <a:pt x="370" y="826"/>
                    </a:lnTo>
                    <a:lnTo>
                      <a:pt x="371" y="826"/>
                    </a:lnTo>
                    <a:lnTo>
                      <a:pt x="381" y="822"/>
                    </a:lnTo>
                    <a:lnTo>
                      <a:pt x="390" y="820"/>
                    </a:lnTo>
                    <a:lnTo>
                      <a:pt x="397" y="817"/>
                    </a:lnTo>
                    <a:lnTo>
                      <a:pt x="407" y="814"/>
                    </a:lnTo>
                    <a:lnTo>
                      <a:pt x="414" y="810"/>
                    </a:lnTo>
                    <a:lnTo>
                      <a:pt x="424" y="805"/>
                    </a:lnTo>
                    <a:lnTo>
                      <a:pt x="431" y="801"/>
                    </a:lnTo>
                    <a:lnTo>
                      <a:pt x="439" y="796"/>
                    </a:lnTo>
                    <a:lnTo>
                      <a:pt x="445" y="796"/>
                    </a:lnTo>
                    <a:lnTo>
                      <a:pt x="450" y="794"/>
                    </a:lnTo>
                    <a:lnTo>
                      <a:pt x="458" y="796"/>
                    </a:lnTo>
                    <a:lnTo>
                      <a:pt x="465" y="796"/>
                    </a:lnTo>
                    <a:lnTo>
                      <a:pt x="475" y="798"/>
                    </a:lnTo>
                    <a:lnTo>
                      <a:pt x="484" y="798"/>
                    </a:lnTo>
                    <a:lnTo>
                      <a:pt x="490" y="800"/>
                    </a:lnTo>
                    <a:lnTo>
                      <a:pt x="495" y="800"/>
                    </a:lnTo>
                    <a:lnTo>
                      <a:pt x="505" y="800"/>
                    </a:lnTo>
                    <a:lnTo>
                      <a:pt x="516" y="798"/>
                    </a:lnTo>
                    <a:lnTo>
                      <a:pt x="525" y="798"/>
                    </a:lnTo>
                    <a:lnTo>
                      <a:pt x="536" y="798"/>
                    </a:lnTo>
                    <a:lnTo>
                      <a:pt x="546" y="798"/>
                    </a:lnTo>
                    <a:lnTo>
                      <a:pt x="556" y="796"/>
                    </a:lnTo>
                    <a:lnTo>
                      <a:pt x="566" y="796"/>
                    </a:lnTo>
                    <a:lnTo>
                      <a:pt x="576" y="796"/>
                    </a:lnTo>
                    <a:lnTo>
                      <a:pt x="583" y="796"/>
                    </a:lnTo>
                    <a:lnTo>
                      <a:pt x="589" y="796"/>
                    </a:lnTo>
                    <a:lnTo>
                      <a:pt x="595" y="794"/>
                    </a:lnTo>
                    <a:lnTo>
                      <a:pt x="601" y="794"/>
                    </a:lnTo>
                    <a:lnTo>
                      <a:pt x="606" y="794"/>
                    </a:lnTo>
                    <a:lnTo>
                      <a:pt x="612" y="794"/>
                    </a:lnTo>
                    <a:lnTo>
                      <a:pt x="618" y="794"/>
                    </a:lnTo>
                    <a:lnTo>
                      <a:pt x="624" y="794"/>
                    </a:lnTo>
                    <a:lnTo>
                      <a:pt x="630" y="794"/>
                    </a:lnTo>
                    <a:lnTo>
                      <a:pt x="637" y="794"/>
                    </a:lnTo>
                    <a:lnTo>
                      <a:pt x="641" y="794"/>
                    </a:lnTo>
                    <a:lnTo>
                      <a:pt x="647" y="794"/>
                    </a:lnTo>
                    <a:lnTo>
                      <a:pt x="653" y="794"/>
                    </a:lnTo>
                    <a:lnTo>
                      <a:pt x="658" y="794"/>
                    </a:lnTo>
                    <a:lnTo>
                      <a:pt x="666" y="794"/>
                    </a:lnTo>
                    <a:lnTo>
                      <a:pt x="670" y="794"/>
                    </a:lnTo>
                    <a:lnTo>
                      <a:pt x="677" y="794"/>
                    </a:lnTo>
                    <a:lnTo>
                      <a:pt x="683" y="794"/>
                    </a:lnTo>
                    <a:lnTo>
                      <a:pt x="689" y="794"/>
                    </a:lnTo>
                    <a:lnTo>
                      <a:pt x="695" y="796"/>
                    </a:lnTo>
                    <a:lnTo>
                      <a:pt x="700" y="796"/>
                    </a:lnTo>
                    <a:lnTo>
                      <a:pt x="706" y="796"/>
                    </a:lnTo>
                    <a:lnTo>
                      <a:pt x="712" y="798"/>
                    </a:lnTo>
                    <a:lnTo>
                      <a:pt x="718" y="798"/>
                    </a:lnTo>
                    <a:lnTo>
                      <a:pt x="721" y="805"/>
                    </a:lnTo>
                    <a:lnTo>
                      <a:pt x="723" y="814"/>
                    </a:lnTo>
                    <a:lnTo>
                      <a:pt x="724" y="826"/>
                    </a:lnTo>
                    <a:lnTo>
                      <a:pt x="726" y="834"/>
                    </a:lnTo>
                    <a:lnTo>
                      <a:pt x="729" y="845"/>
                    </a:lnTo>
                    <a:lnTo>
                      <a:pt x="734" y="857"/>
                    </a:lnTo>
                    <a:lnTo>
                      <a:pt x="737" y="866"/>
                    </a:lnTo>
                    <a:lnTo>
                      <a:pt x="741" y="876"/>
                    </a:lnTo>
                    <a:lnTo>
                      <a:pt x="748" y="885"/>
                    </a:lnTo>
                    <a:lnTo>
                      <a:pt x="752" y="893"/>
                    </a:lnTo>
                    <a:lnTo>
                      <a:pt x="758" y="900"/>
                    </a:lnTo>
                    <a:lnTo>
                      <a:pt x="765" y="907"/>
                    </a:lnTo>
                    <a:lnTo>
                      <a:pt x="769" y="911"/>
                    </a:lnTo>
                    <a:lnTo>
                      <a:pt x="772" y="916"/>
                    </a:lnTo>
                    <a:lnTo>
                      <a:pt x="777" y="919"/>
                    </a:lnTo>
                    <a:lnTo>
                      <a:pt x="781" y="923"/>
                    </a:lnTo>
                    <a:lnTo>
                      <a:pt x="786" y="926"/>
                    </a:lnTo>
                    <a:lnTo>
                      <a:pt x="791" y="928"/>
                    </a:lnTo>
                    <a:lnTo>
                      <a:pt x="795" y="930"/>
                    </a:lnTo>
                    <a:lnTo>
                      <a:pt x="802" y="933"/>
                    </a:lnTo>
                    <a:lnTo>
                      <a:pt x="806" y="935"/>
                    </a:lnTo>
                    <a:lnTo>
                      <a:pt x="811" y="937"/>
                    </a:lnTo>
                    <a:lnTo>
                      <a:pt x="817" y="937"/>
                    </a:lnTo>
                    <a:lnTo>
                      <a:pt x="822" y="937"/>
                    </a:lnTo>
                    <a:lnTo>
                      <a:pt x="823" y="937"/>
                    </a:lnTo>
                    <a:lnTo>
                      <a:pt x="823" y="937"/>
                    </a:lnTo>
                    <a:lnTo>
                      <a:pt x="825" y="937"/>
                    </a:lnTo>
                    <a:lnTo>
                      <a:pt x="826" y="937"/>
                    </a:lnTo>
                    <a:lnTo>
                      <a:pt x="832" y="937"/>
                    </a:lnTo>
                    <a:lnTo>
                      <a:pt x="840" y="937"/>
                    </a:lnTo>
                    <a:lnTo>
                      <a:pt x="848" y="933"/>
                    </a:lnTo>
                    <a:lnTo>
                      <a:pt x="855" y="931"/>
                    </a:lnTo>
                    <a:lnTo>
                      <a:pt x="863" y="928"/>
                    </a:lnTo>
                    <a:lnTo>
                      <a:pt x="871" y="923"/>
                    </a:lnTo>
                    <a:lnTo>
                      <a:pt x="877" y="918"/>
                    </a:lnTo>
                    <a:lnTo>
                      <a:pt x="883" y="912"/>
                    </a:lnTo>
                    <a:lnTo>
                      <a:pt x="888" y="911"/>
                    </a:lnTo>
                    <a:lnTo>
                      <a:pt x="893" y="912"/>
                    </a:lnTo>
                    <a:lnTo>
                      <a:pt x="899" y="918"/>
                    </a:lnTo>
                    <a:lnTo>
                      <a:pt x="905" y="923"/>
                    </a:lnTo>
                    <a:lnTo>
                      <a:pt x="911" y="928"/>
                    </a:lnTo>
                    <a:lnTo>
                      <a:pt x="917" y="933"/>
                    </a:lnTo>
                    <a:lnTo>
                      <a:pt x="925" y="937"/>
                    </a:lnTo>
                    <a:lnTo>
                      <a:pt x="931" y="937"/>
                    </a:lnTo>
                    <a:lnTo>
                      <a:pt x="933" y="937"/>
                    </a:lnTo>
                    <a:lnTo>
                      <a:pt x="936" y="937"/>
                    </a:lnTo>
                    <a:lnTo>
                      <a:pt x="939" y="935"/>
                    </a:lnTo>
                    <a:lnTo>
                      <a:pt x="940" y="933"/>
                    </a:lnTo>
                    <a:lnTo>
                      <a:pt x="945" y="923"/>
                    </a:lnTo>
                    <a:lnTo>
                      <a:pt x="946" y="912"/>
                    </a:lnTo>
                    <a:lnTo>
                      <a:pt x="948" y="899"/>
                    </a:lnTo>
                    <a:lnTo>
                      <a:pt x="946" y="883"/>
                    </a:lnTo>
                    <a:lnTo>
                      <a:pt x="945" y="869"/>
                    </a:lnTo>
                    <a:lnTo>
                      <a:pt x="940" y="852"/>
                    </a:lnTo>
                    <a:lnTo>
                      <a:pt x="936" y="836"/>
                    </a:lnTo>
                    <a:lnTo>
                      <a:pt x="931" y="820"/>
                    </a:lnTo>
                    <a:lnTo>
                      <a:pt x="926" y="812"/>
                    </a:lnTo>
                    <a:lnTo>
                      <a:pt x="922" y="801"/>
                    </a:lnTo>
                    <a:lnTo>
                      <a:pt x="917" y="793"/>
                    </a:lnTo>
                    <a:lnTo>
                      <a:pt x="911" y="786"/>
                    </a:lnTo>
                    <a:lnTo>
                      <a:pt x="906" y="781"/>
                    </a:lnTo>
                    <a:lnTo>
                      <a:pt x="900" y="777"/>
                    </a:lnTo>
                    <a:lnTo>
                      <a:pt x="896" y="774"/>
                    </a:lnTo>
                    <a:lnTo>
                      <a:pt x="891" y="774"/>
                    </a:lnTo>
                    <a:lnTo>
                      <a:pt x="882" y="777"/>
                    </a:lnTo>
                    <a:lnTo>
                      <a:pt x="872" y="784"/>
                    </a:lnTo>
                    <a:lnTo>
                      <a:pt x="865" y="794"/>
                    </a:lnTo>
                    <a:lnTo>
                      <a:pt x="855" y="805"/>
                    </a:lnTo>
                    <a:lnTo>
                      <a:pt x="848" y="812"/>
                    </a:lnTo>
                    <a:lnTo>
                      <a:pt x="840" y="820"/>
                    </a:lnTo>
                    <a:lnTo>
                      <a:pt x="831" y="822"/>
                    </a:lnTo>
                    <a:lnTo>
                      <a:pt x="822" y="820"/>
                    </a:lnTo>
                    <a:lnTo>
                      <a:pt x="820" y="820"/>
                    </a:lnTo>
                    <a:lnTo>
                      <a:pt x="820" y="819"/>
                    </a:lnTo>
                    <a:lnTo>
                      <a:pt x="817" y="819"/>
                    </a:lnTo>
                    <a:lnTo>
                      <a:pt x="817" y="819"/>
                    </a:lnTo>
                    <a:lnTo>
                      <a:pt x="815" y="815"/>
                    </a:lnTo>
                    <a:lnTo>
                      <a:pt x="811" y="812"/>
                    </a:lnTo>
                    <a:lnTo>
                      <a:pt x="806" y="807"/>
                    </a:lnTo>
                    <a:lnTo>
                      <a:pt x="802" y="801"/>
                    </a:lnTo>
                    <a:lnTo>
                      <a:pt x="797" y="796"/>
                    </a:lnTo>
                    <a:lnTo>
                      <a:pt x="794" y="789"/>
                    </a:lnTo>
                    <a:lnTo>
                      <a:pt x="792" y="786"/>
                    </a:lnTo>
                    <a:lnTo>
                      <a:pt x="795" y="781"/>
                    </a:lnTo>
                    <a:lnTo>
                      <a:pt x="802" y="770"/>
                    </a:lnTo>
                    <a:lnTo>
                      <a:pt x="806" y="755"/>
                    </a:lnTo>
                    <a:lnTo>
                      <a:pt x="808" y="739"/>
                    </a:lnTo>
                    <a:lnTo>
                      <a:pt x="808" y="722"/>
                    </a:lnTo>
                    <a:lnTo>
                      <a:pt x="809" y="702"/>
                    </a:lnTo>
                    <a:lnTo>
                      <a:pt x="809" y="685"/>
                    </a:lnTo>
                    <a:lnTo>
                      <a:pt x="811" y="666"/>
                    </a:lnTo>
                    <a:lnTo>
                      <a:pt x="815" y="649"/>
                    </a:lnTo>
                    <a:lnTo>
                      <a:pt x="817" y="645"/>
                    </a:lnTo>
                    <a:lnTo>
                      <a:pt x="817" y="642"/>
                    </a:lnTo>
                    <a:lnTo>
                      <a:pt x="820" y="642"/>
                    </a:lnTo>
                    <a:lnTo>
                      <a:pt x="822" y="638"/>
                    </a:lnTo>
                    <a:lnTo>
                      <a:pt x="828" y="631"/>
                    </a:lnTo>
                    <a:lnTo>
                      <a:pt x="835" y="626"/>
                    </a:lnTo>
                    <a:lnTo>
                      <a:pt x="845" y="619"/>
                    </a:lnTo>
                    <a:lnTo>
                      <a:pt x="852" y="614"/>
                    </a:lnTo>
                    <a:lnTo>
                      <a:pt x="862" y="609"/>
                    </a:lnTo>
                    <a:lnTo>
                      <a:pt x="869" y="604"/>
                    </a:lnTo>
                    <a:lnTo>
                      <a:pt x="876" y="602"/>
                    </a:lnTo>
                    <a:lnTo>
                      <a:pt x="882" y="598"/>
                    </a:lnTo>
                    <a:lnTo>
                      <a:pt x="886" y="595"/>
                    </a:lnTo>
                    <a:lnTo>
                      <a:pt x="891" y="593"/>
                    </a:lnTo>
                    <a:lnTo>
                      <a:pt x="897" y="591"/>
                    </a:lnTo>
                    <a:lnTo>
                      <a:pt x="902" y="590"/>
                    </a:lnTo>
                    <a:lnTo>
                      <a:pt x="909" y="586"/>
                    </a:lnTo>
                    <a:lnTo>
                      <a:pt x="916" y="586"/>
                    </a:lnTo>
                    <a:lnTo>
                      <a:pt x="923" y="585"/>
                    </a:lnTo>
                    <a:lnTo>
                      <a:pt x="931" y="585"/>
                    </a:lnTo>
                    <a:lnTo>
                      <a:pt x="943" y="583"/>
                    </a:lnTo>
                    <a:lnTo>
                      <a:pt x="956" y="583"/>
                    </a:lnTo>
                    <a:lnTo>
                      <a:pt x="968" y="585"/>
                    </a:lnTo>
                    <a:lnTo>
                      <a:pt x="980" y="586"/>
                    </a:lnTo>
                    <a:lnTo>
                      <a:pt x="991" y="591"/>
                    </a:lnTo>
                    <a:lnTo>
                      <a:pt x="1000" y="597"/>
                    </a:lnTo>
                    <a:lnTo>
                      <a:pt x="1010" y="604"/>
                    </a:lnTo>
                    <a:lnTo>
                      <a:pt x="1016" y="612"/>
                    </a:lnTo>
                    <a:lnTo>
                      <a:pt x="1016" y="626"/>
                    </a:lnTo>
                    <a:lnTo>
                      <a:pt x="1020" y="635"/>
                    </a:lnTo>
                    <a:lnTo>
                      <a:pt x="1025" y="644"/>
                    </a:lnTo>
                    <a:lnTo>
                      <a:pt x="1031" y="649"/>
                    </a:lnTo>
                    <a:lnTo>
                      <a:pt x="1037" y="652"/>
                    </a:lnTo>
                    <a:lnTo>
                      <a:pt x="1045" y="652"/>
                    </a:lnTo>
                    <a:lnTo>
                      <a:pt x="1050" y="650"/>
                    </a:lnTo>
                    <a:lnTo>
                      <a:pt x="1054" y="647"/>
                    </a:lnTo>
                    <a:lnTo>
                      <a:pt x="1058" y="649"/>
                    </a:lnTo>
                    <a:lnTo>
                      <a:pt x="1061" y="649"/>
                    </a:lnTo>
                    <a:lnTo>
                      <a:pt x="1065" y="647"/>
                    </a:lnTo>
                    <a:lnTo>
                      <a:pt x="1070" y="645"/>
                    </a:lnTo>
                    <a:lnTo>
                      <a:pt x="1073" y="642"/>
                    </a:lnTo>
                    <a:lnTo>
                      <a:pt x="1074" y="638"/>
                    </a:lnTo>
                    <a:lnTo>
                      <a:pt x="1078" y="635"/>
                    </a:lnTo>
                    <a:lnTo>
                      <a:pt x="1078" y="630"/>
                    </a:lnTo>
                    <a:lnTo>
                      <a:pt x="1084" y="626"/>
                    </a:lnTo>
                    <a:lnTo>
                      <a:pt x="1088" y="618"/>
                    </a:lnTo>
                    <a:lnTo>
                      <a:pt x="1090" y="605"/>
                    </a:lnTo>
                    <a:lnTo>
                      <a:pt x="1088" y="590"/>
                    </a:lnTo>
                    <a:lnTo>
                      <a:pt x="1091" y="590"/>
                    </a:lnTo>
                    <a:lnTo>
                      <a:pt x="1095" y="586"/>
                    </a:lnTo>
                    <a:lnTo>
                      <a:pt x="1096" y="581"/>
                    </a:lnTo>
                    <a:lnTo>
                      <a:pt x="1096" y="576"/>
                    </a:lnTo>
                    <a:lnTo>
                      <a:pt x="1096" y="574"/>
                    </a:lnTo>
                    <a:lnTo>
                      <a:pt x="1096" y="569"/>
                    </a:lnTo>
                    <a:close/>
                    <a:moveTo>
                      <a:pt x="311" y="111"/>
                    </a:moveTo>
                    <a:lnTo>
                      <a:pt x="310" y="97"/>
                    </a:lnTo>
                    <a:lnTo>
                      <a:pt x="308" y="82"/>
                    </a:lnTo>
                    <a:lnTo>
                      <a:pt x="308" y="68"/>
                    </a:lnTo>
                    <a:lnTo>
                      <a:pt x="310" y="52"/>
                    </a:lnTo>
                    <a:lnTo>
                      <a:pt x="311" y="50"/>
                    </a:lnTo>
                    <a:lnTo>
                      <a:pt x="313" y="49"/>
                    </a:lnTo>
                    <a:lnTo>
                      <a:pt x="316" y="47"/>
                    </a:lnTo>
                    <a:lnTo>
                      <a:pt x="320" y="49"/>
                    </a:lnTo>
                    <a:lnTo>
                      <a:pt x="325" y="49"/>
                    </a:lnTo>
                    <a:lnTo>
                      <a:pt x="330" y="50"/>
                    </a:lnTo>
                    <a:lnTo>
                      <a:pt x="333" y="52"/>
                    </a:lnTo>
                    <a:lnTo>
                      <a:pt x="339" y="52"/>
                    </a:lnTo>
                    <a:lnTo>
                      <a:pt x="344" y="54"/>
                    </a:lnTo>
                    <a:lnTo>
                      <a:pt x="347" y="56"/>
                    </a:lnTo>
                    <a:lnTo>
                      <a:pt x="351" y="57"/>
                    </a:lnTo>
                    <a:lnTo>
                      <a:pt x="354" y="59"/>
                    </a:lnTo>
                    <a:lnTo>
                      <a:pt x="356" y="59"/>
                    </a:lnTo>
                    <a:lnTo>
                      <a:pt x="359" y="59"/>
                    </a:lnTo>
                    <a:lnTo>
                      <a:pt x="360" y="59"/>
                    </a:lnTo>
                    <a:lnTo>
                      <a:pt x="362" y="59"/>
                    </a:lnTo>
                    <a:lnTo>
                      <a:pt x="362" y="64"/>
                    </a:lnTo>
                    <a:lnTo>
                      <a:pt x="364" y="78"/>
                    </a:lnTo>
                    <a:lnTo>
                      <a:pt x="365" y="99"/>
                    </a:lnTo>
                    <a:lnTo>
                      <a:pt x="367" y="102"/>
                    </a:lnTo>
                    <a:lnTo>
                      <a:pt x="368" y="80"/>
                    </a:lnTo>
                    <a:lnTo>
                      <a:pt x="370" y="76"/>
                    </a:lnTo>
                    <a:lnTo>
                      <a:pt x="370" y="73"/>
                    </a:lnTo>
                    <a:lnTo>
                      <a:pt x="370" y="69"/>
                    </a:lnTo>
                    <a:lnTo>
                      <a:pt x="371" y="66"/>
                    </a:lnTo>
                    <a:lnTo>
                      <a:pt x="371" y="64"/>
                    </a:lnTo>
                    <a:lnTo>
                      <a:pt x="371" y="62"/>
                    </a:lnTo>
                    <a:lnTo>
                      <a:pt x="371" y="61"/>
                    </a:lnTo>
                    <a:lnTo>
                      <a:pt x="371" y="59"/>
                    </a:lnTo>
                    <a:lnTo>
                      <a:pt x="376" y="52"/>
                    </a:lnTo>
                    <a:lnTo>
                      <a:pt x="382" y="50"/>
                    </a:lnTo>
                    <a:lnTo>
                      <a:pt x="388" y="50"/>
                    </a:lnTo>
                    <a:lnTo>
                      <a:pt x="397" y="52"/>
                    </a:lnTo>
                    <a:lnTo>
                      <a:pt x="405" y="56"/>
                    </a:lnTo>
                    <a:lnTo>
                      <a:pt x="413" y="59"/>
                    </a:lnTo>
                    <a:lnTo>
                      <a:pt x="419" y="62"/>
                    </a:lnTo>
                    <a:lnTo>
                      <a:pt x="424" y="62"/>
                    </a:lnTo>
                    <a:lnTo>
                      <a:pt x="434" y="62"/>
                    </a:lnTo>
                    <a:lnTo>
                      <a:pt x="444" y="62"/>
                    </a:lnTo>
                    <a:lnTo>
                      <a:pt x="453" y="62"/>
                    </a:lnTo>
                    <a:lnTo>
                      <a:pt x="462" y="62"/>
                    </a:lnTo>
                    <a:lnTo>
                      <a:pt x="472" y="62"/>
                    </a:lnTo>
                    <a:lnTo>
                      <a:pt x="481" y="62"/>
                    </a:lnTo>
                    <a:lnTo>
                      <a:pt x="492" y="62"/>
                    </a:lnTo>
                    <a:lnTo>
                      <a:pt x="501" y="62"/>
                    </a:lnTo>
                    <a:lnTo>
                      <a:pt x="510" y="64"/>
                    </a:lnTo>
                    <a:lnTo>
                      <a:pt x="521" y="64"/>
                    </a:lnTo>
                    <a:lnTo>
                      <a:pt x="530" y="64"/>
                    </a:lnTo>
                    <a:lnTo>
                      <a:pt x="539" y="64"/>
                    </a:lnTo>
                    <a:lnTo>
                      <a:pt x="549" y="64"/>
                    </a:lnTo>
                    <a:lnTo>
                      <a:pt x="558" y="64"/>
                    </a:lnTo>
                    <a:lnTo>
                      <a:pt x="567" y="64"/>
                    </a:lnTo>
                    <a:lnTo>
                      <a:pt x="576" y="64"/>
                    </a:lnTo>
                    <a:lnTo>
                      <a:pt x="584" y="64"/>
                    </a:lnTo>
                    <a:lnTo>
                      <a:pt x="592" y="64"/>
                    </a:lnTo>
                    <a:lnTo>
                      <a:pt x="599" y="64"/>
                    </a:lnTo>
                    <a:lnTo>
                      <a:pt x="607" y="62"/>
                    </a:lnTo>
                    <a:lnTo>
                      <a:pt x="615" y="62"/>
                    </a:lnTo>
                    <a:lnTo>
                      <a:pt x="621" y="62"/>
                    </a:lnTo>
                    <a:lnTo>
                      <a:pt x="630" y="61"/>
                    </a:lnTo>
                    <a:lnTo>
                      <a:pt x="637" y="59"/>
                    </a:lnTo>
                    <a:lnTo>
                      <a:pt x="641" y="59"/>
                    </a:lnTo>
                    <a:lnTo>
                      <a:pt x="646" y="59"/>
                    </a:lnTo>
                    <a:lnTo>
                      <a:pt x="649" y="59"/>
                    </a:lnTo>
                    <a:lnTo>
                      <a:pt x="655" y="59"/>
                    </a:lnTo>
                    <a:lnTo>
                      <a:pt x="658" y="57"/>
                    </a:lnTo>
                    <a:lnTo>
                      <a:pt x="661" y="57"/>
                    </a:lnTo>
                    <a:lnTo>
                      <a:pt x="666" y="56"/>
                    </a:lnTo>
                    <a:lnTo>
                      <a:pt x="670" y="56"/>
                    </a:lnTo>
                    <a:lnTo>
                      <a:pt x="677" y="56"/>
                    </a:lnTo>
                    <a:lnTo>
                      <a:pt x="683" y="54"/>
                    </a:lnTo>
                    <a:lnTo>
                      <a:pt x="689" y="52"/>
                    </a:lnTo>
                    <a:lnTo>
                      <a:pt x="695" y="52"/>
                    </a:lnTo>
                    <a:lnTo>
                      <a:pt x="700" y="52"/>
                    </a:lnTo>
                    <a:lnTo>
                      <a:pt x="706" y="52"/>
                    </a:lnTo>
                    <a:lnTo>
                      <a:pt x="712" y="50"/>
                    </a:lnTo>
                    <a:lnTo>
                      <a:pt x="718" y="49"/>
                    </a:lnTo>
                    <a:lnTo>
                      <a:pt x="723" y="49"/>
                    </a:lnTo>
                    <a:lnTo>
                      <a:pt x="729" y="45"/>
                    </a:lnTo>
                    <a:lnTo>
                      <a:pt x="735" y="43"/>
                    </a:lnTo>
                    <a:lnTo>
                      <a:pt x="741" y="40"/>
                    </a:lnTo>
                    <a:lnTo>
                      <a:pt x="748" y="38"/>
                    </a:lnTo>
                    <a:lnTo>
                      <a:pt x="752" y="35"/>
                    </a:lnTo>
                    <a:lnTo>
                      <a:pt x="760" y="33"/>
                    </a:lnTo>
                    <a:lnTo>
                      <a:pt x="765" y="31"/>
                    </a:lnTo>
                    <a:lnTo>
                      <a:pt x="769" y="31"/>
                    </a:lnTo>
                    <a:lnTo>
                      <a:pt x="774" y="31"/>
                    </a:lnTo>
                    <a:lnTo>
                      <a:pt x="777" y="35"/>
                    </a:lnTo>
                    <a:lnTo>
                      <a:pt x="781" y="38"/>
                    </a:lnTo>
                    <a:lnTo>
                      <a:pt x="783" y="38"/>
                    </a:lnTo>
                    <a:lnTo>
                      <a:pt x="783" y="42"/>
                    </a:lnTo>
                    <a:lnTo>
                      <a:pt x="785" y="42"/>
                    </a:lnTo>
                    <a:lnTo>
                      <a:pt x="785" y="43"/>
                    </a:lnTo>
                    <a:lnTo>
                      <a:pt x="789" y="62"/>
                    </a:lnTo>
                    <a:lnTo>
                      <a:pt x="789" y="73"/>
                    </a:lnTo>
                    <a:lnTo>
                      <a:pt x="792" y="52"/>
                    </a:lnTo>
                    <a:lnTo>
                      <a:pt x="798" y="43"/>
                    </a:lnTo>
                    <a:lnTo>
                      <a:pt x="800" y="43"/>
                    </a:lnTo>
                    <a:lnTo>
                      <a:pt x="803" y="42"/>
                    </a:lnTo>
                    <a:lnTo>
                      <a:pt x="806" y="42"/>
                    </a:lnTo>
                    <a:lnTo>
                      <a:pt x="809" y="40"/>
                    </a:lnTo>
                    <a:lnTo>
                      <a:pt x="811" y="38"/>
                    </a:lnTo>
                    <a:lnTo>
                      <a:pt x="815" y="36"/>
                    </a:lnTo>
                    <a:lnTo>
                      <a:pt x="817" y="35"/>
                    </a:lnTo>
                    <a:lnTo>
                      <a:pt x="822" y="33"/>
                    </a:lnTo>
                    <a:lnTo>
                      <a:pt x="829" y="28"/>
                    </a:lnTo>
                    <a:lnTo>
                      <a:pt x="835" y="24"/>
                    </a:lnTo>
                    <a:lnTo>
                      <a:pt x="842" y="21"/>
                    </a:lnTo>
                    <a:lnTo>
                      <a:pt x="848" y="21"/>
                    </a:lnTo>
                    <a:lnTo>
                      <a:pt x="852" y="21"/>
                    </a:lnTo>
                    <a:lnTo>
                      <a:pt x="857" y="21"/>
                    </a:lnTo>
                    <a:lnTo>
                      <a:pt x="860" y="26"/>
                    </a:lnTo>
                    <a:lnTo>
                      <a:pt x="862" y="33"/>
                    </a:lnTo>
                    <a:lnTo>
                      <a:pt x="865" y="68"/>
                    </a:lnTo>
                    <a:lnTo>
                      <a:pt x="862" y="99"/>
                    </a:lnTo>
                    <a:lnTo>
                      <a:pt x="859" y="130"/>
                    </a:lnTo>
                    <a:lnTo>
                      <a:pt x="851" y="160"/>
                    </a:lnTo>
                    <a:lnTo>
                      <a:pt x="846" y="191"/>
                    </a:lnTo>
                    <a:lnTo>
                      <a:pt x="840" y="219"/>
                    </a:lnTo>
                    <a:lnTo>
                      <a:pt x="835" y="248"/>
                    </a:lnTo>
                    <a:lnTo>
                      <a:pt x="834" y="276"/>
                    </a:lnTo>
                    <a:lnTo>
                      <a:pt x="832" y="276"/>
                    </a:lnTo>
                    <a:lnTo>
                      <a:pt x="831" y="276"/>
                    </a:lnTo>
                    <a:lnTo>
                      <a:pt x="826" y="276"/>
                    </a:lnTo>
                    <a:lnTo>
                      <a:pt x="822" y="276"/>
                    </a:lnTo>
                    <a:lnTo>
                      <a:pt x="817" y="276"/>
                    </a:lnTo>
                    <a:lnTo>
                      <a:pt x="815" y="276"/>
                    </a:lnTo>
                    <a:lnTo>
                      <a:pt x="811" y="276"/>
                    </a:lnTo>
                    <a:lnTo>
                      <a:pt x="808" y="276"/>
                    </a:lnTo>
                    <a:lnTo>
                      <a:pt x="805" y="276"/>
                    </a:lnTo>
                    <a:lnTo>
                      <a:pt x="802" y="276"/>
                    </a:lnTo>
                    <a:lnTo>
                      <a:pt x="800" y="276"/>
                    </a:lnTo>
                    <a:lnTo>
                      <a:pt x="800" y="276"/>
                    </a:lnTo>
                    <a:lnTo>
                      <a:pt x="795" y="276"/>
                    </a:lnTo>
                    <a:lnTo>
                      <a:pt x="791" y="276"/>
                    </a:lnTo>
                    <a:lnTo>
                      <a:pt x="786" y="279"/>
                    </a:lnTo>
                    <a:lnTo>
                      <a:pt x="783" y="279"/>
                    </a:lnTo>
                    <a:lnTo>
                      <a:pt x="781" y="281"/>
                    </a:lnTo>
                    <a:lnTo>
                      <a:pt x="781" y="281"/>
                    </a:lnTo>
                    <a:lnTo>
                      <a:pt x="775" y="283"/>
                    </a:lnTo>
                    <a:lnTo>
                      <a:pt x="772" y="279"/>
                    </a:lnTo>
                    <a:lnTo>
                      <a:pt x="774" y="272"/>
                    </a:lnTo>
                    <a:lnTo>
                      <a:pt x="775" y="257"/>
                    </a:lnTo>
                    <a:lnTo>
                      <a:pt x="775" y="239"/>
                    </a:lnTo>
                    <a:lnTo>
                      <a:pt x="777" y="213"/>
                    </a:lnTo>
                    <a:lnTo>
                      <a:pt x="778" y="182"/>
                    </a:lnTo>
                    <a:lnTo>
                      <a:pt x="781" y="147"/>
                    </a:lnTo>
                    <a:lnTo>
                      <a:pt x="785" y="109"/>
                    </a:lnTo>
                    <a:lnTo>
                      <a:pt x="785" y="108"/>
                    </a:lnTo>
                    <a:lnTo>
                      <a:pt x="781" y="125"/>
                    </a:lnTo>
                    <a:lnTo>
                      <a:pt x="777" y="139"/>
                    </a:lnTo>
                    <a:lnTo>
                      <a:pt x="774" y="153"/>
                    </a:lnTo>
                    <a:lnTo>
                      <a:pt x="772" y="165"/>
                    </a:lnTo>
                    <a:lnTo>
                      <a:pt x="771" y="177"/>
                    </a:lnTo>
                    <a:lnTo>
                      <a:pt x="769" y="198"/>
                    </a:lnTo>
                    <a:lnTo>
                      <a:pt x="768" y="217"/>
                    </a:lnTo>
                    <a:lnTo>
                      <a:pt x="766" y="236"/>
                    </a:lnTo>
                    <a:lnTo>
                      <a:pt x="766" y="257"/>
                    </a:lnTo>
                    <a:lnTo>
                      <a:pt x="766" y="264"/>
                    </a:lnTo>
                    <a:lnTo>
                      <a:pt x="766" y="269"/>
                    </a:lnTo>
                    <a:lnTo>
                      <a:pt x="765" y="276"/>
                    </a:lnTo>
                    <a:lnTo>
                      <a:pt x="765" y="279"/>
                    </a:lnTo>
                    <a:lnTo>
                      <a:pt x="765" y="286"/>
                    </a:lnTo>
                    <a:lnTo>
                      <a:pt x="763" y="290"/>
                    </a:lnTo>
                    <a:lnTo>
                      <a:pt x="761" y="293"/>
                    </a:lnTo>
                    <a:lnTo>
                      <a:pt x="760" y="295"/>
                    </a:lnTo>
                    <a:lnTo>
                      <a:pt x="758" y="297"/>
                    </a:lnTo>
                    <a:lnTo>
                      <a:pt x="755" y="300"/>
                    </a:lnTo>
                    <a:lnTo>
                      <a:pt x="751" y="304"/>
                    </a:lnTo>
                    <a:lnTo>
                      <a:pt x="746" y="310"/>
                    </a:lnTo>
                    <a:lnTo>
                      <a:pt x="737" y="326"/>
                    </a:lnTo>
                    <a:lnTo>
                      <a:pt x="729" y="343"/>
                    </a:lnTo>
                    <a:lnTo>
                      <a:pt x="724" y="361"/>
                    </a:lnTo>
                    <a:lnTo>
                      <a:pt x="723" y="378"/>
                    </a:lnTo>
                    <a:lnTo>
                      <a:pt x="723" y="397"/>
                    </a:lnTo>
                    <a:lnTo>
                      <a:pt x="724" y="415"/>
                    </a:lnTo>
                    <a:lnTo>
                      <a:pt x="727" y="435"/>
                    </a:lnTo>
                    <a:lnTo>
                      <a:pt x="732" y="456"/>
                    </a:lnTo>
                    <a:lnTo>
                      <a:pt x="731" y="458"/>
                    </a:lnTo>
                    <a:lnTo>
                      <a:pt x="727" y="458"/>
                    </a:lnTo>
                    <a:lnTo>
                      <a:pt x="724" y="460"/>
                    </a:lnTo>
                    <a:lnTo>
                      <a:pt x="721" y="461"/>
                    </a:lnTo>
                    <a:lnTo>
                      <a:pt x="715" y="461"/>
                    </a:lnTo>
                    <a:lnTo>
                      <a:pt x="712" y="461"/>
                    </a:lnTo>
                    <a:lnTo>
                      <a:pt x="707" y="463"/>
                    </a:lnTo>
                    <a:lnTo>
                      <a:pt x="706" y="463"/>
                    </a:lnTo>
                    <a:lnTo>
                      <a:pt x="701" y="463"/>
                    </a:lnTo>
                    <a:lnTo>
                      <a:pt x="697" y="463"/>
                    </a:lnTo>
                    <a:lnTo>
                      <a:pt x="692" y="463"/>
                    </a:lnTo>
                    <a:lnTo>
                      <a:pt x="689" y="463"/>
                    </a:lnTo>
                    <a:lnTo>
                      <a:pt x="684" y="463"/>
                    </a:lnTo>
                    <a:lnTo>
                      <a:pt x="680" y="463"/>
                    </a:lnTo>
                    <a:lnTo>
                      <a:pt x="675" y="463"/>
                    </a:lnTo>
                    <a:lnTo>
                      <a:pt x="670" y="463"/>
                    </a:lnTo>
                    <a:lnTo>
                      <a:pt x="666" y="463"/>
                    </a:lnTo>
                    <a:lnTo>
                      <a:pt x="658" y="461"/>
                    </a:lnTo>
                    <a:lnTo>
                      <a:pt x="653" y="461"/>
                    </a:lnTo>
                    <a:lnTo>
                      <a:pt x="647" y="461"/>
                    </a:lnTo>
                    <a:lnTo>
                      <a:pt x="641" y="460"/>
                    </a:lnTo>
                    <a:lnTo>
                      <a:pt x="637" y="458"/>
                    </a:lnTo>
                    <a:lnTo>
                      <a:pt x="630" y="458"/>
                    </a:lnTo>
                    <a:lnTo>
                      <a:pt x="624" y="456"/>
                    </a:lnTo>
                    <a:lnTo>
                      <a:pt x="618" y="454"/>
                    </a:lnTo>
                    <a:lnTo>
                      <a:pt x="612" y="454"/>
                    </a:lnTo>
                    <a:lnTo>
                      <a:pt x="606" y="454"/>
                    </a:lnTo>
                    <a:lnTo>
                      <a:pt x="601" y="453"/>
                    </a:lnTo>
                    <a:lnTo>
                      <a:pt x="595" y="451"/>
                    </a:lnTo>
                    <a:lnTo>
                      <a:pt x="589" y="451"/>
                    </a:lnTo>
                    <a:lnTo>
                      <a:pt x="583" y="449"/>
                    </a:lnTo>
                    <a:lnTo>
                      <a:pt x="576" y="448"/>
                    </a:lnTo>
                    <a:lnTo>
                      <a:pt x="572" y="448"/>
                    </a:lnTo>
                    <a:lnTo>
                      <a:pt x="566" y="446"/>
                    </a:lnTo>
                    <a:lnTo>
                      <a:pt x="559" y="446"/>
                    </a:lnTo>
                    <a:lnTo>
                      <a:pt x="553" y="446"/>
                    </a:lnTo>
                    <a:lnTo>
                      <a:pt x="547" y="444"/>
                    </a:lnTo>
                    <a:lnTo>
                      <a:pt x="541" y="444"/>
                    </a:lnTo>
                    <a:lnTo>
                      <a:pt x="536" y="444"/>
                    </a:lnTo>
                    <a:lnTo>
                      <a:pt x="530" y="442"/>
                    </a:lnTo>
                    <a:lnTo>
                      <a:pt x="524" y="442"/>
                    </a:lnTo>
                    <a:lnTo>
                      <a:pt x="519" y="442"/>
                    </a:lnTo>
                    <a:lnTo>
                      <a:pt x="512" y="442"/>
                    </a:lnTo>
                    <a:lnTo>
                      <a:pt x="507" y="442"/>
                    </a:lnTo>
                    <a:lnTo>
                      <a:pt x="501" y="442"/>
                    </a:lnTo>
                    <a:lnTo>
                      <a:pt x="495" y="444"/>
                    </a:lnTo>
                    <a:lnTo>
                      <a:pt x="488" y="444"/>
                    </a:lnTo>
                    <a:lnTo>
                      <a:pt x="482" y="444"/>
                    </a:lnTo>
                    <a:lnTo>
                      <a:pt x="475" y="446"/>
                    </a:lnTo>
                    <a:lnTo>
                      <a:pt x="465" y="448"/>
                    </a:lnTo>
                    <a:lnTo>
                      <a:pt x="456" y="449"/>
                    </a:lnTo>
                    <a:lnTo>
                      <a:pt x="448" y="451"/>
                    </a:lnTo>
                    <a:lnTo>
                      <a:pt x="441" y="454"/>
                    </a:lnTo>
                    <a:lnTo>
                      <a:pt x="431" y="454"/>
                    </a:lnTo>
                    <a:lnTo>
                      <a:pt x="424" y="454"/>
                    </a:lnTo>
                    <a:lnTo>
                      <a:pt x="414" y="454"/>
                    </a:lnTo>
                    <a:lnTo>
                      <a:pt x="414" y="451"/>
                    </a:lnTo>
                    <a:lnTo>
                      <a:pt x="418" y="439"/>
                    </a:lnTo>
                    <a:lnTo>
                      <a:pt x="422" y="427"/>
                    </a:lnTo>
                    <a:lnTo>
                      <a:pt x="425" y="418"/>
                    </a:lnTo>
                    <a:lnTo>
                      <a:pt x="428" y="392"/>
                    </a:lnTo>
                    <a:lnTo>
                      <a:pt x="427" y="369"/>
                    </a:lnTo>
                    <a:lnTo>
                      <a:pt x="424" y="347"/>
                    </a:lnTo>
                    <a:lnTo>
                      <a:pt x="418" y="328"/>
                    </a:lnTo>
                    <a:lnTo>
                      <a:pt x="410" y="310"/>
                    </a:lnTo>
                    <a:lnTo>
                      <a:pt x="401" y="295"/>
                    </a:lnTo>
                    <a:lnTo>
                      <a:pt x="390" y="281"/>
                    </a:lnTo>
                    <a:lnTo>
                      <a:pt x="379" y="267"/>
                    </a:lnTo>
                    <a:lnTo>
                      <a:pt x="377" y="265"/>
                    </a:lnTo>
                    <a:lnTo>
                      <a:pt x="376" y="265"/>
                    </a:lnTo>
                    <a:lnTo>
                      <a:pt x="374" y="262"/>
                    </a:lnTo>
                    <a:lnTo>
                      <a:pt x="373" y="262"/>
                    </a:lnTo>
                    <a:lnTo>
                      <a:pt x="373" y="250"/>
                    </a:lnTo>
                    <a:lnTo>
                      <a:pt x="373" y="238"/>
                    </a:lnTo>
                    <a:lnTo>
                      <a:pt x="371" y="225"/>
                    </a:lnTo>
                    <a:lnTo>
                      <a:pt x="371" y="213"/>
                    </a:lnTo>
                    <a:lnTo>
                      <a:pt x="371" y="215"/>
                    </a:lnTo>
                    <a:lnTo>
                      <a:pt x="368" y="241"/>
                    </a:lnTo>
                    <a:lnTo>
                      <a:pt x="367" y="255"/>
                    </a:lnTo>
                    <a:lnTo>
                      <a:pt x="364" y="265"/>
                    </a:lnTo>
                    <a:lnTo>
                      <a:pt x="360" y="274"/>
                    </a:lnTo>
                    <a:lnTo>
                      <a:pt x="354" y="279"/>
                    </a:lnTo>
                    <a:lnTo>
                      <a:pt x="351" y="281"/>
                    </a:lnTo>
                    <a:lnTo>
                      <a:pt x="348" y="283"/>
                    </a:lnTo>
                    <a:lnTo>
                      <a:pt x="344" y="283"/>
                    </a:lnTo>
                    <a:lnTo>
                      <a:pt x="339" y="279"/>
                    </a:lnTo>
                    <a:lnTo>
                      <a:pt x="336" y="278"/>
                    </a:lnTo>
                    <a:lnTo>
                      <a:pt x="334" y="276"/>
                    </a:lnTo>
                    <a:lnTo>
                      <a:pt x="331" y="276"/>
                    </a:lnTo>
                    <a:lnTo>
                      <a:pt x="330" y="272"/>
                    </a:lnTo>
                    <a:lnTo>
                      <a:pt x="327" y="255"/>
                    </a:lnTo>
                    <a:lnTo>
                      <a:pt x="325" y="222"/>
                    </a:lnTo>
                    <a:lnTo>
                      <a:pt x="322" y="187"/>
                    </a:lnTo>
                    <a:lnTo>
                      <a:pt x="322" y="168"/>
                    </a:lnTo>
                    <a:lnTo>
                      <a:pt x="320" y="153"/>
                    </a:lnTo>
                    <a:lnTo>
                      <a:pt x="317" y="139"/>
                    </a:lnTo>
                    <a:lnTo>
                      <a:pt x="314" y="125"/>
                    </a:lnTo>
                    <a:lnTo>
                      <a:pt x="311" y="111"/>
                    </a:lnTo>
                    <a:close/>
                    <a:moveTo>
                      <a:pt x="319" y="618"/>
                    </a:moveTo>
                    <a:lnTo>
                      <a:pt x="314" y="628"/>
                    </a:lnTo>
                    <a:lnTo>
                      <a:pt x="310" y="631"/>
                    </a:lnTo>
                    <a:lnTo>
                      <a:pt x="305" y="630"/>
                    </a:lnTo>
                    <a:lnTo>
                      <a:pt x="300" y="628"/>
                    </a:lnTo>
                    <a:lnTo>
                      <a:pt x="296" y="624"/>
                    </a:lnTo>
                    <a:lnTo>
                      <a:pt x="290" y="619"/>
                    </a:lnTo>
                    <a:lnTo>
                      <a:pt x="285" y="616"/>
                    </a:lnTo>
                    <a:lnTo>
                      <a:pt x="280" y="611"/>
                    </a:lnTo>
                    <a:lnTo>
                      <a:pt x="276" y="609"/>
                    </a:lnTo>
                    <a:lnTo>
                      <a:pt x="268" y="607"/>
                    </a:lnTo>
                    <a:lnTo>
                      <a:pt x="262" y="605"/>
                    </a:lnTo>
                    <a:lnTo>
                      <a:pt x="256" y="604"/>
                    </a:lnTo>
                    <a:lnTo>
                      <a:pt x="249" y="602"/>
                    </a:lnTo>
                    <a:lnTo>
                      <a:pt x="242" y="598"/>
                    </a:lnTo>
                    <a:lnTo>
                      <a:pt x="236" y="597"/>
                    </a:lnTo>
                    <a:lnTo>
                      <a:pt x="229" y="595"/>
                    </a:lnTo>
                    <a:lnTo>
                      <a:pt x="223" y="591"/>
                    </a:lnTo>
                    <a:lnTo>
                      <a:pt x="216" y="591"/>
                    </a:lnTo>
                    <a:lnTo>
                      <a:pt x="208" y="590"/>
                    </a:lnTo>
                    <a:lnTo>
                      <a:pt x="202" y="590"/>
                    </a:lnTo>
                    <a:lnTo>
                      <a:pt x="195" y="588"/>
                    </a:lnTo>
                    <a:lnTo>
                      <a:pt x="189" y="588"/>
                    </a:lnTo>
                    <a:lnTo>
                      <a:pt x="182" y="588"/>
                    </a:lnTo>
                    <a:lnTo>
                      <a:pt x="175" y="590"/>
                    </a:lnTo>
                    <a:lnTo>
                      <a:pt x="169" y="591"/>
                    </a:lnTo>
                    <a:lnTo>
                      <a:pt x="168" y="591"/>
                    </a:lnTo>
                    <a:lnTo>
                      <a:pt x="165" y="593"/>
                    </a:lnTo>
                    <a:lnTo>
                      <a:pt x="163" y="595"/>
                    </a:lnTo>
                    <a:lnTo>
                      <a:pt x="162" y="595"/>
                    </a:lnTo>
                    <a:lnTo>
                      <a:pt x="155" y="598"/>
                    </a:lnTo>
                    <a:lnTo>
                      <a:pt x="149" y="600"/>
                    </a:lnTo>
                    <a:lnTo>
                      <a:pt x="143" y="604"/>
                    </a:lnTo>
                    <a:lnTo>
                      <a:pt x="137" y="607"/>
                    </a:lnTo>
                    <a:lnTo>
                      <a:pt x="131" y="609"/>
                    </a:lnTo>
                    <a:lnTo>
                      <a:pt x="126" y="614"/>
                    </a:lnTo>
                    <a:lnTo>
                      <a:pt x="121" y="618"/>
                    </a:lnTo>
                    <a:lnTo>
                      <a:pt x="115" y="621"/>
                    </a:lnTo>
                    <a:lnTo>
                      <a:pt x="109" y="626"/>
                    </a:lnTo>
                    <a:lnTo>
                      <a:pt x="104" y="631"/>
                    </a:lnTo>
                    <a:lnTo>
                      <a:pt x="100" y="638"/>
                    </a:lnTo>
                    <a:lnTo>
                      <a:pt x="95" y="644"/>
                    </a:lnTo>
                    <a:lnTo>
                      <a:pt x="91" y="650"/>
                    </a:lnTo>
                    <a:lnTo>
                      <a:pt x="86" y="657"/>
                    </a:lnTo>
                    <a:lnTo>
                      <a:pt x="81" y="666"/>
                    </a:lnTo>
                    <a:lnTo>
                      <a:pt x="78" y="676"/>
                    </a:lnTo>
                    <a:lnTo>
                      <a:pt x="69" y="692"/>
                    </a:lnTo>
                    <a:lnTo>
                      <a:pt x="61" y="696"/>
                    </a:lnTo>
                    <a:lnTo>
                      <a:pt x="57" y="696"/>
                    </a:lnTo>
                    <a:lnTo>
                      <a:pt x="54" y="689"/>
                    </a:lnTo>
                    <a:lnTo>
                      <a:pt x="51" y="682"/>
                    </a:lnTo>
                    <a:lnTo>
                      <a:pt x="51" y="678"/>
                    </a:lnTo>
                    <a:lnTo>
                      <a:pt x="49" y="682"/>
                    </a:lnTo>
                    <a:lnTo>
                      <a:pt x="46" y="694"/>
                    </a:lnTo>
                    <a:lnTo>
                      <a:pt x="41" y="692"/>
                    </a:lnTo>
                    <a:lnTo>
                      <a:pt x="38" y="690"/>
                    </a:lnTo>
                    <a:lnTo>
                      <a:pt x="35" y="685"/>
                    </a:lnTo>
                    <a:lnTo>
                      <a:pt x="32" y="670"/>
                    </a:lnTo>
                    <a:lnTo>
                      <a:pt x="35" y="661"/>
                    </a:lnTo>
                    <a:lnTo>
                      <a:pt x="37" y="656"/>
                    </a:lnTo>
                    <a:lnTo>
                      <a:pt x="37" y="656"/>
                    </a:lnTo>
                    <a:lnTo>
                      <a:pt x="35" y="657"/>
                    </a:lnTo>
                    <a:lnTo>
                      <a:pt x="32" y="657"/>
                    </a:lnTo>
                    <a:lnTo>
                      <a:pt x="30" y="659"/>
                    </a:lnTo>
                    <a:lnTo>
                      <a:pt x="27" y="656"/>
                    </a:lnTo>
                    <a:lnTo>
                      <a:pt x="24" y="649"/>
                    </a:lnTo>
                    <a:lnTo>
                      <a:pt x="27" y="638"/>
                    </a:lnTo>
                    <a:lnTo>
                      <a:pt x="27" y="633"/>
                    </a:lnTo>
                    <a:lnTo>
                      <a:pt x="24" y="631"/>
                    </a:lnTo>
                    <a:lnTo>
                      <a:pt x="20" y="635"/>
                    </a:lnTo>
                    <a:lnTo>
                      <a:pt x="17" y="618"/>
                    </a:lnTo>
                    <a:lnTo>
                      <a:pt x="20" y="607"/>
                    </a:lnTo>
                    <a:lnTo>
                      <a:pt x="26" y="598"/>
                    </a:lnTo>
                    <a:lnTo>
                      <a:pt x="35" y="597"/>
                    </a:lnTo>
                    <a:lnTo>
                      <a:pt x="44" y="595"/>
                    </a:lnTo>
                    <a:lnTo>
                      <a:pt x="54" y="595"/>
                    </a:lnTo>
                    <a:lnTo>
                      <a:pt x="63" y="595"/>
                    </a:lnTo>
                    <a:lnTo>
                      <a:pt x="69" y="591"/>
                    </a:lnTo>
                    <a:lnTo>
                      <a:pt x="75" y="586"/>
                    </a:lnTo>
                    <a:lnTo>
                      <a:pt x="80" y="581"/>
                    </a:lnTo>
                    <a:lnTo>
                      <a:pt x="86" y="578"/>
                    </a:lnTo>
                    <a:lnTo>
                      <a:pt x="92" y="574"/>
                    </a:lnTo>
                    <a:lnTo>
                      <a:pt x="98" y="571"/>
                    </a:lnTo>
                    <a:lnTo>
                      <a:pt x="104" y="565"/>
                    </a:lnTo>
                    <a:lnTo>
                      <a:pt x="111" y="564"/>
                    </a:lnTo>
                    <a:lnTo>
                      <a:pt x="117" y="560"/>
                    </a:lnTo>
                    <a:lnTo>
                      <a:pt x="123" y="557"/>
                    </a:lnTo>
                    <a:lnTo>
                      <a:pt x="129" y="555"/>
                    </a:lnTo>
                    <a:lnTo>
                      <a:pt x="137" y="553"/>
                    </a:lnTo>
                    <a:lnTo>
                      <a:pt x="143" y="550"/>
                    </a:lnTo>
                    <a:lnTo>
                      <a:pt x="149" y="548"/>
                    </a:lnTo>
                    <a:lnTo>
                      <a:pt x="155" y="546"/>
                    </a:lnTo>
                    <a:lnTo>
                      <a:pt x="163" y="546"/>
                    </a:lnTo>
                    <a:lnTo>
                      <a:pt x="169" y="545"/>
                    </a:lnTo>
                    <a:lnTo>
                      <a:pt x="175" y="543"/>
                    </a:lnTo>
                    <a:lnTo>
                      <a:pt x="183" y="543"/>
                    </a:lnTo>
                    <a:lnTo>
                      <a:pt x="191" y="543"/>
                    </a:lnTo>
                    <a:lnTo>
                      <a:pt x="197" y="543"/>
                    </a:lnTo>
                    <a:lnTo>
                      <a:pt x="205" y="543"/>
                    </a:lnTo>
                    <a:lnTo>
                      <a:pt x="211" y="543"/>
                    </a:lnTo>
                    <a:lnTo>
                      <a:pt x="219" y="543"/>
                    </a:lnTo>
                    <a:lnTo>
                      <a:pt x="226" y="545"/>
                    </a:lnTo>
                    <a:lnTo>
                      <a:pt x="232" y="546"/>
                    </a:lnTo>
                    <a:lnTo>
                      <a:pt x="240" y="546"/>
                    </a:lnTo>
                    <a:lnTo>
                      <a:pt x="246" y="548"/>
                    </a:lnTo>
                    <a:lnTo>
                      <a:pt x="253" y="550"/>
                    </a:lnTo>
                    <a:lnTo>
                      <a:pt x="260" y="553"/>
                    </a:lnTo>
                    <a:lnTo>
                      <a:pt x="266" y="555"/>
                    </a:lnTo>
                    <a:lnTo>
                      <a:pt x="273" y="557"/>
                    </a:lnTo>
                    <a:lnTo>
                      <a:pt x="280" y="560"/>
                    </a:lnTo>
                    <a:lnTo>
                      <a:pt x="285" y="562"/>
                    </a:lnTo>
                    <a:lnTo>
                      <a:pt x="290" y="564"/>
                    </a:lnTo>
                    <a:lnTo>
                      <a:pt x="294" y="564"/>
                    </a:lnTo>
                    <a:lnTo>
                      <a:pt x="299" y="564"/>
                    </a:lnTo>
                    <a:lnTo>
                      <a:pt x="303" y="564"/>
                    </a:lnTo>
                    <a:lnTo>
                      <a:pt x="306" y="567"/>
                    </a:lnTo>
                    <a:lnTo>
                      <a:pt x="311" y="571"/>
                    </a:lnTo>
                    <a:lnTo>
                      <a:pt x="314" y="574"/>
                    </a:lnTo>
                    <a:lnTo>
                      <a:pt x="319" y="586"/>
                    </a:lnTo>
                    <a:lnTo>
                      <a:pt x="320" y="602"/>
                    </a:lnTo>
                    <a:lnTo>
                      <a:pt x="319" y="618"/>
                    </a:lnTo>
                    <a:close/>
                    <a:moveTo>
                      <a:pt x="330" y="510"/>
                    </a:moveTo>
                    <a:lnTo>
                      <a:pt x="323" y="510"/>
                    </a:lnTo>
                    <a:lnTo>
                      <a:pt x="319" y="506"/>
                    </a:lnTo>
                    <a:lnTo>
                      <a:pt x="314" y="503"/>
                    </a:lnTo>
                    <a:lnTo>
                      <a:pt x="310" y="500"/>
                    </a:lnTo>
                    <a:lnTo>
                      <a:pt x="303" y="494"/>
                    </a:lnTo>
                    <a:lnTo>
                      <a:pt x="297" y="489"/>
                    </a:lnTo>
                    <a:lnTo>
                      <a:pt x="293" y="486"/>
                    </a:lnTo>
                    <a:lnTo>
                      <a:pt x="286" y="479"/>
                    </a:lnTo>
                    <a:lnTo>
                      <a:pt x="280" y="470"/>
                    </a:lnTo>
                    <a:lnTo>
                      <a:pt x="276" y="461"/>
                    </a:lnTo>
                    <a:lnTo>
                      <a:pt x="271" y="453"/>
                    </a:lnTo>
                    <a:lnTo>
                      <a:pt x="268" y="444"/>
                    </a:lnTo>
                    <a:lnTo>
                      <a:pt x="265" y="434"/>
                    </a:lnTo>
                    <a:lnTo>
                      <a:pt x="265" y="425"/>
                    </a:lnTo>
                    <a:lnTo>
                      <a:pt x="265" y="408"/>
                    </a:lnTo>
                    <a:lnTo>
                      <a:pt x="268" y="392"/>
                    </a:lnTo>
                    <a:lnTo>
                      <a:pt x="273" y="378"/>
                    </a:lnTo>
                    <a:lnTo>
                      <a:pt x="280" y="363"/>
                    </a:lnTo>
                    <a:lnTo>
                      <a:pt x="288" y="349"/>
                    </a:lnTo>
                    <a:lnTo>
                      <a:pt x="296" y="337"/>
                    </a:lnTo>
                    <a:lnTo>
                      <a:pt x="306" y="323"/>
                    </a:lnTo>
                    <a:lnTo>
                      <a:pt x="316" y="310"/>
                    </a:lnTo>
                    <a:lnTo>
                      <a:pt x="319" y="309"/>
                    </a:lnTo>
                    <a:lnTo>
                      <a:pt x="320" y="307"/>
                    </a:lnTo>
                    <a:lnTo>
                      <a:pt x="323" y="304"/>
                    </a:lnTo>
                    <a:lnTo>
                      <a:pt x="327" y="302"/>
                    </a:lnTo>
                    <a:lnTo>
                      <a:pt x="330" y="300"/>
                    </a:lnTo>
                    <a:lnTo>
                      <a:pt x="333" y="298"/>
                    </a:lnTo>
                    <a:lnTo>
                      <a:pt x="336" y="297"/>
                    </a:lnTo>
                    <a:lnTo>
                      <a:pt x="339" y="295"/>
                    </a:lnTo>
                    <a:lnTo>
                      <a:pt x="344" y="293"/>
                    </a:lnTo>
                    <a:lnTo>
                      <a:pt x="347" y="293"/>
                    </a:lnTo>
                    <a:lnTo>
                      <a:pt x="351" y="291"/>
                    </a:lnTo>
                    <a:lnTo>
                      <a:pt x="354" y="291"/>
                    </a:lnTo>
                    <a:lnTo>
                      <a:pt x="359" y="291"/>
                    </a:lnTo>
                    <a:lnTo>
                      <a:pt x="362" y="291"/>
                    </a:lnTo>
                    <a:lnTo>
                      <a:pt x="365" y="291"/>
                    </a:lnTo>
                    <a:lnTo>
                      <a:pt x="368" y="293"/>
                    </a:lnTo>
                    <a:lnTo>
                      <a:pt x="370" y="293"/>
                    </a:lnTo>
                    <a:lnTo>
                      <a:pt x="370" y="293"/>
                    </a:lnTo>
                    <a:lnTo>
                      <a:pt x="370" y="293"/>
                    </a:lnTo>
                    <a:lnTo>
                      <a:pt x="371" y="295"/>
                    </a:lnTo>
                    <a:lnTo>
                      <a:pt x="373" y="297"/>
                    </a:lnTo>
                    <a:lnTo>
                      <a:pt x="376" y="300"/>
                    </a:lnTo>
                    <a:lnTo>
                      <a:pt x="379" y="302"/>
                    </a:lnTo>
                    <a:lnTo>
                      <a:pt x="381" y="307"/>
                    </a:lnTo>
                    <a:lnTo>
                      <a:pt x="382" y="310"/>
                    </a:lnTo>
                    <a:lnTo>
                      <a:pt x="385" y="312"/>
                    </a:lnTo>
                    <a:lnTo>
                      <a:pt x="387" y="314"/>
                    </a:lnTo>
                    <a:lnTo>
                      <a:pt x="388" y="316"/>
                    </a:lnTo>
                    <a:lnTo>
                      <a:pt x="401" y="338"/>
                    </a:lnTo>
                    <a:lnTo>
                      <a:pt x="407" y="361"/>
                    </a:lnTo>
                    <a:lnTo>
                      <a:pt x="411" y="385"/>
                    </a:lnTo>
                    <a:lnTo>
                      <a:pt x="410" y="408"/>
                    </a:lnTo>
                    <a:lnTo>
                      <a:pt x="404" y="430"/>
                    </a:lnTo>
                    <a:lnTo>
                      <a:pt x="396" y="451"/>
                    </a:lnTo>
                    <a:lnTo>
                      <a:pt x="384" y="470"/>
                    </a:lnTo>
                    <a:lnTo>
                      <a:pt x="371" y="486"/>
                    </a:lnTo>
                    <a:lnTo>
                      <a:pt x="370" y="486"/>
                    </a:lnTo>
                    <a:lnTo>
                      <a:pt x="370" y="486"/>
                    </a:lnTo>
                    <a:lnTo>
                      <a:pt x="370" y="487"/>
                    </a:lnTo>
                    <a:lnTo>
                      <a:pt x="368" y="489"/>
                    </a:lnTo>
                    <a:lnTo>
                      <a:pt x="365" y="493"/>
                    </a:lnTo>
                    <a:lnTo>
                      <a:pt x="362" y="494"/>
                    </a:lnTo>
                    <a:lnTo>
                      <a:pt x="359" y="498"/>
                    </a:lnTo>
                    <a:lnTo>
                      <a:pt x="354" y="500"/>
                    </a:lnTo>
                    <a:lnTo>
                      <a:pt x="351" y="501"/>
                    </a:lnTo>
                    <a:lnTo>
                      <a:pt x="350" y="503"/>
                    </a:lnTo>
                    <a:lnTo>
                      <a:pt x="345" y="506"/>
                    </a:lnTo>
                    <a:lnTo>
                      <a:pt x="342" y="508"/>
                    </a:lnTo>
                    <a:lnTo>
                      <a:pt x="342" y="508"/>
                    </a:lnTo>
                    <a:lnTo>
                      <a:pt x="340" y="508"/>
                    </a:lnTo>
                    <a:lnTo>
                      <a:pt x="340" y="510"/>
                    </a:lnTo>
                    <a:lnTo>
                      <a:pt x="339" y="510"/>
                    </a:lnTo>
                    <a:lnTo>
                      <a:pt x="333" y="510"/>
                    </a:lnTo>
                    <a:lnTo>
                      <a:pt x="330" y="510"/>
                    </a:lnTo>
                    <a:close/>
                    <a:moveTo>
                      <a:pt x="394" y="789"/>
                    </a:moveTo>
                    <a:lnTo>
                      <a:pt x="390" y="791"/>
                    </a:lnTo>
                    <a:lnTo>
                      <a:pt x="388" y="791"/>
                    </a:lnTo>
                    <a:lnTo>
                      <a:pt x="385" y="791"/>
                    </a:lnTo>
                    <a:lnTo>
                      <a:pt x="384" y="793"/>
                    </a:lnTo>
                    <a:lnTo>
                      <a:pt x="381" y="794"/>
                    </a:lnTo>
                    <a:lnTo>
                      <a:pt x="379" y="794"/>
                    </a:lnTo>
                    <a:lnTo>
                      <a:pt x="376" y="794"/>
                    </a:lnTo>
                    <a:lnTo>
                      <a:pt x="373" y="796"/>
                    </a:lnTo>
                    <a:lnTo>
                      <a:pt x="371" y="796"/>
                    </a:lnTo>
                    <a:lnTo>
                      <a:pt x="370" y="796"/>
                    </a:lnTo>
                    <a:lnTo>
                      <a:pt x="370" y="796"/>
                    </a:lnTo>
                    <a:lnTo>
                      <a:pt x="370" y="796"/>
                    </a:lnTo>
                    <a:lnTo>
                      <a:pt x="368" y="796"/>
                    </a:lnTo>
                    <a:lnTo>
                      <a:pt x="365" y="798"/>
                    </a:lnTo>
                    <a:lnTo>
                      <a:pt x="360" y="798"/>
                    </a:lnTo>
                    <a:lnTo>
                      <a:pt x="357" y="798"/>
                    </a:lnTo>
                    <a:lnTo>
                      <a:pt x="354" y="798"/>
                    </a:lnTo>
                    <a:lnTo>
                      <a:pt x="351" y="800"/>
                    </a:lnTo>
                    <a:lnTo>
                      <a:pt x="347" y="801"/>
                    </a:lnTo>
                    <a:lnTo>
                      <a:pt x="344" y="801"/>
                    </a:lnTo>
                    <a:lnTo>
                      <a:pt x="339" y="803"/>
                    </a:lnTo>
                    <a:lnTo>
                      <a:pt x="336" y="805"/>
                    </a:lnTo>
                    <a:lnTo>
                      <a:pt x="331" y="805"/>
                    </a:lnTo>
                    <a:lnTo>
                      <a:pt x="327" y="808"/>
                    </a:lnTo>
                    <a:lnTo>
                      <a:pt x="323" y="810"/>
                    </a:lnTo>
                    <a:lnTo>
                      <a:pt x="319" y="812"/>
                    </a:lnTo>
                    <a:lnTo>
                      <a:pt x="314" y="815"/>
                    </a:lnTo>
                    <a:lnTo>
                      <a:pt x="310" y="820"/>
                    </a:lnTo>
                    <a:lnTo>
                      <a:pt x="303" y="826"/>
                    </a:lnTo>
                    <a:lnTo>
                      <a:pt x="297" y="831"/>
                    </a:lnTo>
                    <a:lnTo>
                      <a:pt x="293" y="836"/>
                    </a:lnTo>
                    <a:lnTo>
                      <a:pt x="288" y="843"/>
                    </a:lnTo>
                    <a:lnTo>
                      <a:pt x="285" y="848"/>
                    </a:lnTo>
                    <a:lnTo>
                      <a:pt x="280" y="857"/>
                    </a:lnTo>
                    <a:lnTo>
                      <a:pt x="276" y="866"/>
                    </a:lnTo>
                    <a:lnTo>
                      <a:pt x="271" y="874"/>
                    </a:lnTo>
                    <a:lnTo>
                      <a:pt x="266" y="883"/>
                    </a:lnTo>
                    <a:lnTo>
                      <a:pt x="262" y="893"/>
                    </a:lnTo>
                    <a:lnTo>
                      <a:pt x="259" y="904"/>
                    </a:lnTo>
                    <a:lnTo>
                      <a:pt x="256" y="912"/>
                    </a:lnTo>
                    <a:lnTo>
                      <a:pt x="253" y="923"/>
                    </a:lnTo>
                    <a:lnTo>
                      <a:pt x="248" y="938"/>
                    </a:lnTo>
                    <a:lnTo>
                      <a:pt x="245" y="945"/>
                    </a:lnTo>
                    <a:lnTo>
                      <a:pt x="237" y="947"/>
                    </a:lnTo>
                    <a:lnTo>
                      <a:pt x="231" y="944"/>
                    </a:lnTo>
                    <a:lnTo>
                      <a:pt x="223" y="937"/>
                    </a:lnTo>
                    <a:lnTo>
                      <a:pt x="216" y="928"/>
                    </a:lnTo>
                    <a:lnTo>
                      <a:pt x="211" y="918"/>
                    </a:lnTo>
                    <a:lnTo>
                      <a:pt x="205" y="907"/>
                    </a:lnTo>
                    <a:lnTo>
                      <a:pt x="205" y="904"/>
                    </a:lnTo>
                    <a:lnTo>
                      <a:pt x="206" y="904"/>
                    </a:lnTo>
                    <a:lnTo>
                      <a:pt x="208" y="905"/>
                    </a:lnTo>
                    <a:lnTo>
                      <a:pt x="214" y="907"/>
                    </a:lnTo>
                    <a:lnTo>
                      <a:pt x="219" y="912"/>
                    </a:lnTo>
                    <a:lnTo>
                      <a:pt x="223" y="916"/>
                    </a:lnTo>
                    <a:lnTo>
                      <a:pt x="226" y="918"/>
                    </a:lnTo>
                    <a:lnTo>
                      <a:pt x="229" y="918"/>
                    </a:lnTo>
                    <a:lnTo>
                      <a:pt x="231" y="911"/>
                    </a:lnTo>
                    <a:lnTo>
                      <a:pt x="231" y="897"/>
                    </a:lnTo>
                    <a:lnTo>
                      <a:pt x="232" y="883"/>
                    </a:lnTo>
                    <a:lnTo>
                      <a:pt x="232" y="878"/>
                    </a:lnTo>
                    <a:lnTo>
                      <a:pt x="236" y="869"/>
                    </a:lnTo>
                    <a:lnTo>
                      <a:pt x="239" y="859"/>
                    </a:lnTo>
                    <a:lnTo>
                      <a:pt x="243" y="850"/>
                    </a:lnTo>
                    <a:lnTo>
                      <a:pt x="248" y="841"/>
                    </a:lnTo>
                    <a:lnTo>
                      <a:pt x="254" y="833"/>
                    </a:lnTo>
                    <a:lnTo>
                      <a:pt x="260" y="824"/>
                    </a:lnTo>
                    <a:lnTo>
                      <a:pt x="268" y="815"/>
                    </a:lnTo>
                    <a:lnTo>
                      <a:pt x="276" y="808"/>
                    </a:lnTo>
                    <a:lnTo>
                      <a:pt x="282" y="801"/>
                    </a:lnTo>
                    <a:lnTo>
                      <a:pt x="291" y="794"/>
                    </a:lnTo>
                    <a:lnTo>
                      <a:pt x="299" y="787"/>
                    </a:lnTo>
                    <a:lnTo>
                      <a:pt x="306" y="782"/>
                    </a:lnTo>
                    <a:lnTo>
                      <a:pt x="316" y="779"/>
                    </a:lnTo>
                    <a:lnTo>
                      <a:pt x="323" y="775"/>
                    </a:lnTo>
                    <a:lnTo>
                      <a:pt x="331" y="774"/>
                    </a:lnTo>
                    <a:lnTo>
                      <a:pt x="339" y="774"/>
                    </a:lnTo>
                    <a:lnTo>
                      <a:pt x="344" y="774"/>
                    </a:lnTo>
                    <a:lnTo>
                      <a:pt x="347" y="774"/>
                    </a:lnTo>
                    <a:lnTo>
                      <a:pt x="351" y="774"/>
                    </a:lnTo>
                    <a:lnTo>
                      <a:pt x="354" y="775"/>
                    </a:lnTo>
                    <a:lnTo>
                      <a:pt x="356" y="777"/>
                    </a:lnTo>
                    <a:lnTo>
                      <a:pt x="359" y="777"/>
                    </a:lnTo>
                    <a:lnTo>
                      <a:pt x="360" y="781"/>
                    </a:lnTo>
                    <a:lnTo>
                      <a:pt x="360" y="781"/>
                    </a:lnTo>
                    <a:lnTo>
                      <a:pt x="362" y="781"/>
                    </a:lnTo>
                    <a:lnTo>
                      <a:pt x="364" y="781"/>
                    </a:lnTo>
                    <a:lnTo>
                      <a:pt x="365" y="781"/>
                    </a:lnTo>
                    <a:lnTo>
                      <a:pt x="368" y="782"/>
                    </a:lnTo>
                    <a:lnTo>
                      <a:pt x="370" y="782"/>
                    </a:lnTo>
                    <a:lnTo>
                      <a:pt x="370" y="782"/>
                    </a:lnTo>
                    <a:lnTo>
                      <a:pt x="370" y="782"/>
                    </a:lnTo>
                    <a:lnTo>
                      <a:pt x="371" y="784"/>
                    </a:lnTo>
                    <a:lnTo>
                      <a:pt x="376" y="784"/>
                    </a:lnTo>
                    <a:lnTo>
                      <a:pt x="381" y="784"/>
                    </a:lnTo>
                    <a:lnTo>
                      <a:pt x="385" y="786"/>
                    </a:lnTo>
                    <a:lnTo>
                      <a:pt x="390" y="786"/>
                    </a:lnTo>
                    <a:lnTo>
                      <a:pt x="393" y="787"/>
                    </a:lnTo>
                    <a:lnTo>
                      <a:pt x="394" y="787"/>
                    </a:lnTo>
                    <a:lnTo>
                      <a:pt x="394" y="789"/>
                    </a:lnTo>
                    <a:close/>
                    <a:moveTo>
                      <a:pt x="698" y="755"/>
                    </a:moveTo>
                    <a:lnTo>
                      <a:pt x="692" y="768"/>
                    </a:lnTo>
                    <a:lnTo>
                      <a:pt x="690" y="770"/>
                    </a:lnTo>
                    <a:lnTo>
                      <a:pt x="686" y="772"/>
                    </a:lnTo>
                    <a:lnTo>
                      <a:pt x="684" y="774"/>
                    </a:lnTo>
                    <a:lnTo>
                      <a:pt x="681" y="774"/>
                    </a:lnTo>
                    <a:lnTo>
                      <a:pt x="680" y="774"/>
                    </a:lnTo>
                    <a:lnTo>
                      <a:pt x="677" y="775"/>
                    </a:lnTo>
                    <a:lnTo>
                      <a:pt x="674" y="775"/>
                    </a:lnTo>
                    <a:lnTo>
                      <a:pt x="670" y="775"/>
                    </a:lnTo>
                    <a:lnTo>
                      <a:pt x="666" y="775"/>
                    </a:lnTo>
                    <a:lnTo>
                      <a:pt x="658" y="774"/>
                    </a:lnTo>
                    <a:lnTo>
                      <a:pt x="653" y="774"/>
                    </a:lnTo>
                    <a:lnTo>
                      <a:pt x="647" y="774"/>
                    </a:lnTo>
                    <a:lnTo>
                      <a:pt x="641" y="770"/>
                    </a:lnTo>
                    <a:lnTo>
                      <a:pt x="637" y="770"/>
                    </a:lnTo>
                    <a:lnTo>
                      <a:pt x="630" y="768"/>
                    </a:lnTo>
                    <a:lnTo>
                      <a:pt x="624" y="768"/>
                    </a:lnTo>
                    <a:lnTo>
                      <a:pt x="626" y="748"/>
                    </a:lnTo>
                    <a:lnTo>
                      <a:pt x="632" y="699"/>
                    </a:lnTo>
                    <a:lnTo>
                      <a:pt x="637" y="647"/>
                    </a:lnTo>
                    <a:lnTo>
                      <a:pt x="641" y="614"/>
                    </a:lnTo>
                    <a:lnTo>
                      <a:pt x="643" y="598"/>
                    </a:lnTo>
                    <a:lnTo>
                      <a:pt x="646" y="590"/>
                    </a:lnTo>
                    <a:lnTo>
                      <a:pt x="644" y="581"/>
                    </a:lnTo>
                    <a:lnTo>
                      <a:pt x="637" y="574"/>
                    </a:lnTo>
                    <a:lnTo>
                      <a:pt x="637" y="574"/>
                    </a:lnTo>
                    <a:lnTo>
                      <a:pt x="638" y="574"/>
                    </a:lnTo>
                    <a:lnTo>
                      <a:pt x="643" y="572"/>
                    </a:lnTo>
                    <a:lnTo>
                      <a:pt x="647" y="572"/>
                    </a:lnTo>
                    <a:lnTo>
                      <a:pt x="652" y="571"/>
                    </a:lnTo>
                    <a:lnTo>
                      <a:pt x="658" y="571"/>
                    </a:lnTo>
                    <a:lnTo>
                      <a:pt x="664" y="571"/>
                    </a:lnTo>
                    <a:lnTo>
                      <a:pt x="670" y="569"/>
                    </a:lnTo>
                    <a:lnTo>
                      <a:pt x="674" y="569"/>
                    </a:lnTo>
                    <a:lnTo>
                      <a:pt x="675" y="567"/>
                    </a:lnTo>
                    <a:lnTo>
                      <a:pt x="678" y="567"/>
                    </a:lnTo>
                    <a:lnTo>
                      <a:pt x="681" y="567"/>
                    </a:lnTo>
                    <a:lnTo>
                      <a:pt x="683" y="565"/>
                    </a:lnTo>
                    <a:lnTo>
                      <a:pt x="684" y="565"/>
                    </a:lnTo>
                    <a:lnTo>
                      <a:pt x="687" y="564"/>
                    </a:lnTo>
                    <a:lnTo>
                      <a:pt x="689" y="564"/>
                    </a:lnTo>
                    <a:lnTo>
                      <a:pt x="695" y="564"/>
                    </a:lnTo>
                    <a:lnTo>
                      <a:pt x="700" y="560"/>
                    </a:lnTo>
                    <a:lnTo>
                      <a:pt x="706" y="560"/>
                    </a:lnTo>
                    <a:lnTo>
                      <a:pt x="709" y="560"/>
                    </a:lnTo>
                    <a:lnTo>
                      <a:pt x="712" y="564"/>
                    </a:lnTo>
                    <a:lnTo>
                      <a:pt x="715" y="567"/>
                    </a:lnTo>
                    <a:lnTo>
                      <a:pt x="717" y="574"/>
                    </a:lnTo>
                    <a:lnTo>
                      <a:pt x="718" y="585"/>
                    </a:lnTo>
                    <a:lnTo>
                      <a:pt x="717" y="611"/>
                    </a:lnTo>
                    <a:lnTo>
                      <a:pt x="715" y="640"/>
                    </a:lnTo>
                    <a:lnTo>
                      <a:pt x="711" y="668"/>
                    </a:lnTo>
                    <a:lnTo>
                      <a:pt x="706" y="696"/>
                    </a:lnTo>
                    <a:lnTo>
                      <a:pt x="704" y="715"/>
                    </a:lnTo>
                    <a:lnTo>
                      <a:pt x="701" y="735"/>
                    </a:lnTo>
                    <a:lnTo>
                      <a:pt x="698" y="755"/>
                    </a:lnTo>
                    <a:close/>
                    <a:moveTo>
                      <a:pt x="795" y="831"/>
                    </a:moveTo>
                    <a:lnTo>
                      <a:pt x="800" y="834"/>
                    </a:lnTo>
                    <a:lnTo>
                      <a:pt x="803" y="838"/>
                    </a:lnTo>
                    <a:lnTo>
                      <a:pt x="806" y="841"/>
                    </a:lnTo>
                    <a:lnTo>
                      <a:pt x="809" y="843"/>
                    </a:lnTo>
                    <a:lnTo>
                      <a:pt x="812" y="845"/>
                    </a:lnTo>
                    <a:lnTo>
                      <a:pt x="815" y="848"/>
                    </a:lnTo>
                    <a:lnTo>
                      <a:pt x="818" y="850"/>
                    </a:lnTo>
                    <a:lnTo>
                      <a:pt x="822" y="850"/>
                    </a:lnTo>
                    <a:lnTo>
                      <a:pt x="831" y="852"/>
                    </a:lnTo>
                    <a:lnTo>
                      <a:pt x="837" y="850"/>
                    </a:lnTo>
                    <a:lnTo>
                      <a:pt x="846" y="848"/>
                    </a:lnTo>
                    <a:lnTo>
                      <a:pt x="854" y="841"/>
                    </a:lnTo>
                    <a:lnTo>
                      <a:pt x="862" y="834"/>
                    </a:lnTo>
                    <a:lnTo>
                      <a:pt x="869" y="826"/>
                    </a:lnTo>
                    <a:lnTo>
                      <a:pt x="877" y="817"/>
                    </a:lnTo>
                    <a:lnTo>
                      <a:pt x="886" y="805"/>
                    </a:lnTo>
                    <a:lnTo>
                      <a:pt x="894" y="801"/>
                    </a:lnTo>
                    <a:lnTo>
                      <a:pt x="900" y="807"/>
                    </a:lnTo>
                    <a:lnTo>
                      <a:pt x="908" y="819"/>
                    </a:lnTo>
                    <a:lnTo>
                      <a:pt x="914" y="834"/>
                    </a:lnTo>
                    <a:lnTo>
                      <a:pt x="920" y="852"/>
                    </a:lnTo>
                    <a:lnTo>
                      <a:pt x="925" y="869"/>
                    </a:lnTo>
                    <a:lnTo>
                      <a:pt x="928" y="886"/>
                    </a:lnTo>
                    <a:lnTo>
                      <a:pt x="931" y="899"/>
                    </a:lnTo>
                    <a:lnTo>
                      <a:pt x="931" y="900"/>
                    </a:lnTo>
                    <a:lnTo>
                      <a:pt x="931" y="904"/>
                    </a:lnTo>
                    <a:lnTo>
                      <a:pt x="931" y="905"/>
                    </a:lnTo>
                    <a:lnTo>
                      <a:pt x="931" y="905"/>
                    </a:lnTo>
                    <a:lnTo>
                      <a:pt x="931" y="905"/>
                    </a:lnTo>
                    <a:lnTo>
                      <a:pt x="926" y="907"/>
                    </a:lnTo>
                    <a:lnTo>
                      <a:pt x="920" y="904"/>
                    </a:lnTo>
                    <a:lnTo>
                      <a:pt x="914" y="899"/>
                    </a:lnTo>
                    <a:lnTo>
                      <a:pt x="906" y="890"/>
                    </a:lnTo>
                    <a:lnTo>
                      <a:pt x="899" y="883"/>
                    </a:lnTo>
                    <a:lnTo>
                      <a:pt x="891" y="879"/>
                    </a:lnTo>
                    <a:lnTo>
                      <a:pt x="883" y="879"/>
                    </a:lnTo>
                    <a:lnTo>
                      <a:pt x="876" y="886"/>
                    </a:lnTo>
                    <a:lnTo>
                      <a:pt x="872" y="892"/>
                    </a:lnTo>
                    <a:lnTo>
                      <a:pt x="866" y="895"/>
                    </a:lnTo>
                    <a:lnTo>
                      <a:pt x="860" y="899"/>
                    </a:lnTo>
                    <a:lnTo>
                      <a:pt x="854" y="900"/>
                    </a:lnTo>
                    <a:lnTo>
                      <a:pt x="846" y="904"/>
                    </a:lnTo>
                    <a:lnTo>
                      <a:pt x="837" y="905"/>
                    </a:lnTo>
                    <a:lnTo>
                      <a:pt x="831" y="905"/>
                    </a:lnTo>
                    <a:lnTo>
                      <a:pt x="822" y="905"/>
                    </a:lnTo>
                    <a:lnTo>
                      <a:pt x="817" y="905"/>
                    </a:lnTo>
                    <a:lnTo>
                      <a:pt x="814" y="905"/>
                    </a:lnTo>
                    <a:lnTo>
                      <a:pt x="809" y="904"/>
                    </a:lnTo>
                    <a:lnTo>
                      <a:pt x="806" y="904"/>
                    </a:lnTo>
                    <a:lnTo>
                      <a:pt x="802" y="904"/>
                    </a:lnTo>
                    <a:lnTo>
                      <a:pt x="800" y="902"/>
                    </a:lnTo>
                    <a:lnTo>
                      <a:pt x="797" y="900"/>
                    </a:lnTo>
                    <a:lnTo>
                      <a:pt x="794" y="899"/>
                    </a:lnTo>
                    <a:lnTo>
                      <a:pt x="791" y="897"/>
                    </a:lnTo>
                    <a:lnTo>
                      <a:pt x="788" y="893"/>
                    </a:lnTo>
                    <a:lnTo>
                      <a:pt x="785" y="890"/>
                    </a:lnTo>
                    <a:lnTo>
                      <a:pt x="781" y="888"/>
                    </a:lnTo>
                    <a:lnTo>
                      <a:pt x="777" y="883"/>
                    </a:lnTo>
                    <a:lnTo>
                      <a:pt x="772" y="879"/>
                    </a:lnTo>
                    <a:lnTo>
                      <a:pt x="769" y="874"/>
                    </a:lnTo>
                    <a:lnTo>
                      <a:pt x="765" y="871"/>
                    </a:lnTo>
                    <a:lnTo>
                      <a:pt x="761" y="866"/>
                    </a:lnTo>
                    <a:lnTo>
                      <a:pt x="757" y="859"/>
                    </a:lnTo>
                    <a:lnTo>
                      <a:pt x="754" y="853"/>
                    </a:lnTo>
                    <a:lnTo>
                      <a:pt x="751" y="848"/>
                    </a:lnTo>
                    <a:lnTo>
                      <a:pt x="748" y="841"/>
                    </a:lnTo>
                    <a:lnTo>
                      <a:pt x="746" y="834"/>
                    </a:lnTo>
                    <a:lnTo>
                      <a:pt x="743" y="827"/>
                    </a:lnTo>
                    <a:lnTo>
                      <a:pt x="741" y="820"/>
                    </a:lnTo>
                    <a:lnTo>
                      <a:pt x="740" y="814"/>
                    </a:lnTo>
                    <a:lnTo>
                      <a:pt x="737" y="807"/>
                    </a:lnTo>
                    <a:lnTo>
                      <a:pt x="735" y="801"/>
                    </a:lnTo>
                    <a:lnTo>
                      <a:pt x="735" y="796"/>
                    </a:lnTo>
                    <a:lnTo>
                      <a:pt x="740" y="793"/>
                    </a:lnTo>
                    <a:lnTo>
                      <a:pt x="746" y="789"/>
                    </a:lnTo>
                    <a:lnTo>
                      <a:pt x="749" y="787"/>
                    </a:lnTo>
                    <a:lnTo>
                      <a:pt x="752" y="784"/>
                    </a:lnTo>
                    <a:lnTo>
                      <a:pt x="757" y="784"/>
                    </a:lnTo>
                    <a:lnTo>
                      <a:pt x="760" y="784"/>
                    </a:lnTo>
                    <a:lnTo>
                      <a:pt x="761" y="784"/>
                    </a:lnTo>
                    <a:lnTo>
                      <a:pt x="765" y="784"/>
                    </a:lnTo>
                    <a:lnTo>
                      <a:pt x="769" y="789"/>
                    </a:lnTo>
                    <a:lnTo>
                      <a:pt x="774" y="794"/>
                    </a:lnTo>
                    <a:lnTo>
                      <a:pt x="777" y="800"/>
                    </a:lnTo>
                    <a:lnTo>
                      <a:pt x="781" y="807"/>
                    </a:lnTo>
                    <a:lnTo>
                      <a:pt x="785" y="812"/>
                    </a:lnTo>
                    <a:lnTo>
                      <a:pt x="788" y="819"/>
                    </a:lnTo>
                    <a:lnTo>
                      <a:pt x="791" y="826"/>
                    </a:lnTo>
                    <a:lnTo>
                      <a:pt x="795" y="831"/>
                    </a:lnTo>
                    <a:close/>
                    <a:moveTo>
                      <a:pt x="797" y="652"/>
                    </a:moveTo>
                    <a:lnTo>
                      <a:pt x="795" y="670"/>
                    </a:lnTo>
                    <a:lnTo>
                      <a:pt x="795" y="689"/>
                    </a:lnTo>
                    <a:lnTo>
                      <a:pt x="795" y="706"/>
                    </a:lnTo>
                    <a:lnTo>
                      <a:pt x="794" y="722"/>
                    </a:lnTo>
                    <a:lnTo>
                      <a:pt x="791" y="737"/>
                    </a:lnTo>
                    <a:lnTo>
                      <a:pt x="788" y="749"/>
                    </a:lnTo>
                    <a:lnTo>
                      <a:pt x="781" y="760"/>
                    </a:lnTo>
                    <a:lnTo>
                      <a:pt x="781" y="760"/>
                    </a:lnTo>
                    <a:lnTo>
                      <a:pt x="778" y="763"/>
                    </a:lnTo>
                    <a:lnTo>
                      <a:pt x="777" y="761"/>
                    </a:lnTo>
                    <a:lnTo>
                      <a:pt x="775" y="761"/>
                    </a:lnTo>
                    <a:lnTo>
                      <a:pt x="772" y="761"/>
                    </a:lnTo>
                    <a:lnTo>
                      <a:pt x="769" y="761"/>
                    </a:lnTo>
                    <a:lnTo>
                      <a:pt x="765" y="763"/>
                    </a:lnTo>
                    <a:lnTo>
                      <a:pt x="757" y="765"/>
                    </a:lnTo>
                    <a:lnTo>
                      <a:pt x="746" y="765"/>
                    </a:lnTo>
                    <a:lnTo>
                      <a:pt x="735" y="767"/>
                    </a:lnTo>
                    <a:lnTo>
                      <a:pt x="726" y="770"/>
                    </a:lnTo>
                    <a:lnTo>
                      <a:pt x="715" y="770"/>
                    </a:lnTo>
                    <a:lnTo>
                      <a:pt x="707" y="770"/>
                    </a:lnTo>
                    <a:lnTo>
                      <a:pt x="703" y="770"/>
                    </a:lnTo>
                    <a:lnTo>
                      <a:pt x="701" y="768"/>
                    </a:lnTo>
                    <a:lnTo>
                      <a:pt x="703" y="753"/>
                    </a:lnTo>
                    <a:lnTo>
                      <a:pt x="707" y="725"/>
                    </a:lnTo>
                    <a:lnTo>
                      <a:pt x="715" y="689"/>
                    </a:lnTo>
                    <a:lnTo>
                      <a:pt x="721" y="649"/>
                    </a:lnTo>
                    <a:lnTo>
                      <a:pt x="724" y="611"/>
                    </a:lnTo>
                    <a:lnTo>
                      <a:pt x="726" y="578"/>
                    </a:lnTo>
                    <a:lnTo>
                      <a:pt x="720" y="553"/>
                    </a:lnTo>
                    <a:lnTo>
                      <a:pt x="707" y="545"/>
                    </a:lnTo>
                    <a:lnTo>
                      <a:pt x="701" y="545"/>
                    </a:lnTo>
                    <a:lnTo>
                      <a:pt x="698" y="546"/>
                    </a:lnTo>
                    <a:lnTo>
                      <a:pt x="692" y="546"/>
                    </a:lnTo>
                    <a:lnTo>
                      <a:pt x="689" y="546"/>
                    </a:lnTo>
                    <a:lnTo>
                      <a:pt x="684" y="548"/>
                    </a:lnTo>
                    <a:lnTo>
                      <a:pt x="680" y="550"/>
                    </a:lnTo>
                    <a:lnTo>
                      <a:pt x="675" y="552"/>
                    </a:lnTo>
                    <a:lnTo>
                      <a:pt x="670" y="553"/>
                    </a:lnTo>
                    <a:lnTo>
                      <a:pt x="666" y="553"/>
                    </a:lnTo>
                    <a:lnTo>
                      <a:pt x="663" y="555"/>
                    </a:lnTo>
                    <a:lnTo>
                      <a:pt x="658" y="557"/>
                    </a:lnTo>
                    <a:lnTo>
                      <a:pt x="657" y="557"/>
                    </a:lnTo>
                    <a:lnTo>
                      <a:pt x="652" y="559"/>
                    </a:lnTo>
                    <a:lnTo>
                      <a:pt x="647" y="560"/>
                    </a:lnTo>
                    <a:lnTo>
                      <a:pt x="644" y="560"/>
                    </a:lnTo>
                    <a:lnTo>
                      <a:pt x="640" y="560"/>
                    </a:lnTo>
                    <a:lnTo>
                      <a:pt x="632" y="560"/>
                    </a:lnTo>
                    <a:lnTo>
                      <a:pt x="624" y="560"/>
                    </a:lnTo>
                    <a:lnTo>
                      <a:pt x="616" y="560"/>
                    </a:lnTo>
                    <a:lnTo>
                      <a:pt x="607" y="560"/>
                    </a:lnTo>
                    <a:lnTo>
                      <a:pt x="601" y="560"/>
                    </a:lnTo>
                    <a:lnTo>
                      <a:pt x="592" y="559"/>
                    </a:lnTo>
                    <a:lnTo>
                      <a:pt x="584" y="559"/>
                    </a:lnTo>
                    <a:lnTo>
                      <a:pt x="576" y="557"/>
                    </a:lnTo>
                    <a:lnTo>
                      <a:pt x="570" y="557"/>
                    </a:lnTo>
                    <a:lnTo>
                      <a:pt x="561" y="555"/>
                    </a:lnTo>
                    <a:lnTo>
                      <a:pt x="553" y="553"/>
                    </a:lnTo>
                    <a:lnTo>
                      <a:pt x="546" y="553"/>
                    </a:lnTo>
                    <a:lnTo>
                      <a:pt x="538" y="550"/>
                    </a:lnTo>
                    <a:lnTo>
                      <a:pt x="530" y="548"/>
                    </a:lnTo>
                    <a:lnTo>
                      <a:pt x="522" y="546"/>
                    </a:lnTo>
                    <a:lnTo>
                      <a:pt x="515" y="545"/>
                    </a:lnTo>
                    <a:lnTo>
                      <a:pt x="507" y="543"/>
                    </a:lnTo>
                    <a:lnTo>
                      <a:pt x="499" y="539"/>
                    </a:lnTo>
                    <a:lnTo>
                      <a:pt x="490" y="539"/>
                    </a:lnTo>
                    <a:lnTo>
                      <a:pt x="484" y="536"/>
                    </a:lnTo>
                    <a:lnTo>
                      <a:pt x="475" y="533"/>
                    </a:lnTo>
                    <a:lnTo>
                      <a:pt x="467" y="531"/>
                    </a:lnTo>
                    <a:lnTo>
                      <a:pt x="459" y="529"/>
                    </a:lnTo>
                    <a:lnTo>
                      <a:pt x="451" y="526"/>
                    </a:lnTo>
                    <a:lnTo>
                      <a:pt x="442" y="524"/>
                    </a:lnTo>
                    <a:lnTo>
                      <a:pt x="434" y="524"/>
                    </a:lnTo>
                    <a:lnTo>
                      <a:pt x="427" y="526"/>
                    </a:lnTo>
                    <a:lnTo>
                      <a:pt x="421" y="531"/>
                    </a:lnTo>
                    <a:lnTo>
                      <a:pt x="414" y="539"/>
                    </a:lnTo>
                    <a:lnTo>
                      <a:pt x="411" y="548"/>
                    </a:lnTo>
                    <a:lnTo>
                      <a:pt x="410" y="562"/>
                    </a:lnTo>
                    <a:lnTo>
                      <a:pt x="411" y="578"/>
                    </a:lnTo>
                    <a:lnTo>
                      <a:pt x="414" y="605"/>
                    </a:lnTo>
                    <a:lnTo>
                      <a:pt x="418" y="633"/>
                    </a:lnTo>
                    <a:lnTo>
                      <a:pt x="421" y="661"/>
                    </a:lnTo>
                    <a:lnTo>
                      <a:pt x="424" y="689"/>
                    </a:lnTo>
                    <a:lnTo>
                      <a:pt x="424" y="708"/>
                    </a:lnTo>
                    <a:lnTo>
                      <a:pt x="425" y="732"/>
                    </a:lnTo>
                    <a:lnTo>
                      <a:pt x="427" y="753"/>
                    </a:lnTo>
                    <a:lnTo>
                      <a:pt x="431" y="761"/>
                    </a:lnTo>
                    <a:lnTo>
                      <a:pt x="436" y="753"/>
                    </a:lnTo>
                    <a:lnTo>
                      <a:pt x="438" y="732"/>
                    </a:lnTo>
                    <a:lnTo>
                      <a:pt x="434" y="702"/>
                    </a:lnTo>
                    <a:lnTo>
                      <a:pt x="430" y="670"/>
                    </a:lnTo>
                    <a:lnTo>
                      <a:pt x="425" y="635"/>
                    </a:lnTo>
                    <a:lnTo>
                      <a:pt x="422" y="602"/>
                    </a:lnTo>
                    <a:lnTo>
                      <a:pt x="421" y="572"/>
                    </a:lnTo>
                    <a:lnTo>
                      <a:pt x="421" y="553"/>
                    </a:lnTo>
                    <a:lnTo>
                      <a:pt x="422" y="546"/>
                    </a:lnTo>
                    <a:lnTo>
                      <a:pt x="425" y="543"/>
                    </a:lnTo>
                    <a:lnTo>
                      <a:pt x="430" y="539"/>
                    </a:lnTo>
                    <a:lnTo>
                      <a:pt x="434" y="538"/>
                    </a:lnTo>
                    <a:lnTo>
                      <a:pt x="438" y="538"/>
                    </a:lnTo>
                    <a:lnTo>
                      <a:pt x="444" y="538"/>
                    </a:lnTo>
                    <a:lnTo>
                      <a:pt x="447" y="539"/>
                    </a:lnTo>
                    <a:lnTo>
                      <a:pt x="450" y="539"/>
                    </a:lnTo>
                    <a:lnTo>
                      <a:pt x="458" y="543"/>
                    </a:lnTo>
                    <a:lnTo>
                      <a:pt x="465" y="546"/>
                    </a:lnTo>
                    <a:lnTo>
                      <a:pt x="473" y="548"/>
                    </a:lnTo>
                    <a:lnTo>
                      <a:pt x="481" y="550"/>
                    </a:lnTo>
                    <a:lnTo>
                      <a:pt x="490" y="553"/>
                    </a:lnTo>
                    <a:lnTo>
                      <a:pt x="498" y="555"/>
                    </a:lnTo>
                    <a:lnTo>
                      <a:pt x="505" y="557"/>
                    </a:lnTo>
                    <a:lnTo>
                      <a:pt x="513" y="560"/>
                    </a:lnTo>
                    <a:lnTo>
                      <a:pt x="522" y="564"/>
                    </a:lnTo>
                    <a:lnTo>
                      <a:pt x="530" y="564"/>
                    </a:lnTo>
                    <a:lnTo>
                      <a:pt x="538" y="567"/>
                    </a:lnTo>
                    <a:lnTo>
                      <a:pt x="546" y="567"/>
                    </a:lnTo>
                    <a:lnTo>
                      <a:pt x="553" y="571"/>
                    </a:lnTo>
                    <a:lnTo>
                      <a:pt x="561" y="571"/>
                    </a:lnTo>
                    <a:lnTo>
                      <a:pt x="569" y="571"/>
                    </a:lnTo>
                    <a:lnTo>
                      <a:pt x="576" y="572"/>
                    </a:lnTo>
                    <a:lnTo>
                      <a:pt x="581" y="574"/>
                    </a:lnTo>
                    <a:lnTo>
                      <a:pt x="587" y="574"/>
                    </a:lnTo>
                    <a:lnTo>
                      <a:pt x="592" y="574"/>
                    </a:lnTo>
                    <a:lnTo>
                      <a:pt x="596" y="574"/>
                    </a:lnTo>
                    <a:lnTo>
                      <a:pt x="601" y="574"/>
                    </a:lnTo>
                    <a:lnTo>
                      <a:pt x="606" y="574"/>
                    </a:lnTo>
                    <a:lnTo>
                      <a:pt x="610" y="574"/>
                    </a:lnTo>
                    <a:lnTo>
                      <a:pt x="615" y="574"/>
                    </a:lnTo>
                    <a:lnTo>
                      <a:pt x="624" y="574"/>
                    </a:lnTo>
                    <a:lnTo>
                      <a:pt x="630" y="572"/>
                    </a:lnTo>
                    <a:lnTo>
                      <a:pt x="633" y="574"/>
                    </a:lnTo>
                    <a:lnTo>
                      <a:pt x="635" y="574"/>
                    </a:lnTo>
                    <a:lnTo>
                      <a:pt x="637" y="579"/>
                    </a:lnTo>
                    <a:lnTo>
                      <a:pt x="637" y="586"/>
                    </a:lnTo>
                    <a:lnTo>
                      <a:pt x="635" y="597"/>
                    </a:lnTo>
                    <a:lnTo>
                      <a:pt x="633" y="611"/>
                    </a:lnTo>
                    <a:lnTo>
                      <a:pt x="632" y="621"/>
                    </a:lnTo>
                    <a:lnTo>
                      <a:pt x="630" y="640"/>
                    </a:lnTo>
                    <a:lnTo>
                      <a:pt x="626" y="664"/>
                    </a:lnTo>
                    <a:lnTo>
                      <a:pt x="624" y="694"/>
                    </a:lnTo>
                    <a:lnTo>
                      <a:pt x="621" y="722"/>
                    </a:lnTo>
                    <a:lnTo>
                      <a:pt x="618" y="744"/>
                    </a:lnTo>
                    <a:lnTo>
                      <a:pt x="616" y="763"/>
                    </a:lnTo>
                    <a:lnTo>
                      <a:pt x="615" y="768"/>
                    </a:lnTo>
                    <a:lnTo>
                      <a:pt x="610" y="768"/>
                    </a:lnTo>
                    <a:lnTo>
                      <a:pt x="606" y="768"/>
                    </a:lnTo>
                    <a:lnTo>
                      <a:pt x="601" y="768"/>
                    </a:lnTo>
                    <a:lnTo>
                      <a:pt x="596" y="768"/>
                    </a:lnTo>
                    <a:lnTo>
                      <a:pt x="590" y="768"/>
                    </a:lnTo>
                    <a:lnTo>
                      <a:pt x="586" y="768"/>
                    </a:lnTo>
                    <a:lnTo>
                      <a:pt x="581" y="768"/>
                    </a:lnTo>
                    <a:lnTo>
                      <a:pt x="576" y="768"/>
                    </a:lnTo>
                    <a:lnTo>
                      <a:pt x="567" y="768"/>
                    </a:lnTo>
                    <a:lnTo>
                      <a:pt x="559" y="768"/>
                    </a:lnTo>
                    <a:lnTo>
                      <a:pt x="552" y="768"/>
                    </a:lnTo>
                    <a:lnTo>
                      <a:pt x="542" y="768"/>
                    </a:lnTo>
                    <a:lnTo>
                      <a:pt x="535" y="768"/>
                    </a:lnTo>
                    <a:lnTo>
                      <a:pt x="525" y="768"/>
                    </a:lnTo>
                    <a:lnTo>
                      <a:pt x="518" y="768"/>
                    </a:lnTo>
                    <a:lnTo>
                      <a:pt x="509" y="768"/>
                    </a:lnTo>
                    <a:lnTo>
                      <a:pt x="501" y="767"/>
                    </a:lnTo>
                    <a:lnTo>
                      <a:pt x="492" y="767"/>
                    </a:lnTo>
                    <a:lnTo>
                      <a:pt x="484" y="767"/>
                    </a:lnTo>
                    <a:lnTo>
                      <a:pt x="475" y="767"/>
                    </a:lnTo>
                    <a:lnTo>
                      <a:pt x="465" y="767"/>
                    </a:lnTo>
                    <a:lnTo>
                      <a:pt x="458" y="767"/>
                    </a:lnTo>
                    <a:lnTo>
                      <a:pt x="448" y="767"/>
                    </a:lnTo>
                    <a:lnTo>
                      <a:pt x="441" y="765"/>
                    </a:lnTo>
                    <a:lnTo>
                      <a:pt x="430" y="765"/>
                    </a:lnTo>
                    <a:lnTo>
                      <a:pt x="421" y="765"/>
                    </a:lnTo>
                    <a:lnTo>
                      <a:pt x="411" y="763"/>
                    </a:lnTo>
                    <a:lnTo>
                      <a:pt x="402" y="763"/>
                    </a:lnTo>
                    <a:lnTo>
                      <a:pt x="394" y="760"/>
                    </a:lnTo>
                    <a:lnTo>
                      <a:pt x="385" y="758"/>
                    </a:lnTo>
                    <a:lnTo>
                      <a:pt x="377" y="756"/>
                    </a:lnTo>
                    <a:lnTo>
                      <a:pt x="371" y="753"/>
                    </a:lnTo>
                    <a:lnTo>
                      <a:pt x="370" y="753"/>
                    </a:lnTo>
                    <a:lnTo>
                      <a:pt x="370" y="753"/>
                    </a:lnTo>
                    <a:lnTo>
                      <a:pt x="370" y="753"/>
                    </a:lnTo>
                    <a:lnTo>
                      <a:pt x="368" y="753"/>
                    </a:lnTo>
                    <a:lnTo>
                      <a:pt x="364" y="749"/>
                    </a:lnTo>
                    <a:lnTo>
                      <a:pt x="360" y="748"/>
                    </a:lnTo>
                    <a:lnTo>
                      <a:pt x="357" y="744"/>
                    </a:lnTo>
                    <a:lnTo>
                      <a:pt x="354" y="741"/>
                    </a:lnTo>
                    <a:lnTo>
                      <a:pt x="350" y="734"/>
                    </a:lnTo>
                    <a:lnTo>
                      <a:pt x="347" y="727"/>
                    </a:lnTo>
                    <a:lnTo>
                      <a:pt x="342" y="720"/>
                    </a:lnTo>
                    <a:lnTo>
                      <a:pt x="339" y="711"/>
                    </a:lnTo>
                    <a:lnTo>
                      <a:pt x="336" y="699"/>
                    </a:lnTo>
                    <a:lnTo>
                      <a:pt x="333" y="683"/>
                    </a:lnTo>
                    <a:lnTo>
                      <a:pt x="331" y="666"/>
                    </a:lnTo>
                    <a:lnTo>
                      <a:pt x="331" y="649"/>
                    </a:lnTo>
                    <a:lnTo>
                      <a:pt x="331" y="626"/>
                    </a:lnTo>
                    <a:lnTo>
                      <a:pt x="331" y="605"/>
                    </a:lnTo>
                    <a:lnTo>
                      <a:pt x="331" y="585"/>
                    </a:lnTo>
                    <a:lnTo>
                      <a:pt x="331" y="564"/>
                    </a:lnTo>
                    <a:lnTo>
                      <a:pt x="331" y="553"/>
                    </a:lnTo>
                    <a:lnTo>
                      <a:pt x="333" y="546"/>
                    </a:lnTo>
                    <a:lnTo>
                      <a:pt x="336" y="541"/>
                    </a:lnTo>
                    <a:lnTo>
                      <a:pt x="339" y="538"/>
                    </a:lnTo>
                    <a:lnTo>
                      <a:pt x="342" y="536"/>
                    </a:lnTo>
                    <a:lnTo>
                      <a:pt x="347" y="534"/>
                    </a:lnTo>
                    <a:lnTo>
                      <a:pt x="351" y="533"/>
                    </a:lnTo>
                    <a:lnTo>
                      <a:pt x="354" y="533"/>
                    </a:lnTo>
                    <a:lnTo>
                      <a:pt x="357" y="533"/>
                    </a:lnTo>
                    <a:lnTo>
                      <a:pt x="360" y="529"/>
                    </a:lnTo>
                    <a:lnTo>
                      <a:pt x="365" y="529"/>
                    </a:lnTo>
                    <a:lnTo>
                      <a:pt x="368" y="526"/>
                    </a:lnTo>
                    <a:lnTo>
                      <a:pt x="370" y="526"/>
                    </a:lnTo>
                    <a:lnTo>
                      <a:pt x="370" y="524"/>
                    </a:lnTo>
                    <a:lnTo>
                      <a:pt x="370" y="524"/>
                    </a:lnTo>
                    <a:lnTo>
                      <a:pt x="371" y="524"/>
                    </a:lnTo>
                    <a:lnTo>
                      <a:pt x="373" y="522"/>
                    </a:lnTo>
                    <a:lnTo>
                      <a:pt x="373" y="520"/>
                    </a:lnTo>
                    <a:lnTo>
                      <a:pt x="374" y="519"/>
                    </a:lnTo>
                    <a:lnTo>
                      <a:pt x="376" y="517"/>
                    </a:lnTo>
                    <a:lnTo>
                      <a:pt x="381" y="512"/>
                    </a:lnTo>
                    <a:lnTo>
                      <a:pt x="384" y="508"/>
                    </a:lnTo>
                    <a:lnTo>
                      <a:pt x="388" y="503"/>
                    </a:lnTo>
                    <a:lnTo>
                      <a:pt x="391" y="500"/>
                    </a:lnTo>
                    <a:lnTo>
                      <a:pt x="396" y="493"/>
                    </a:lnTo>
                    <a:lnTo>
                      <a:pt x="401" y="484"/>
                    </a:lnTo>
                    <a:lnTo>
                      <a:pt x="405" y="475"/>
                    </a:lnTo>
                    <a:lnTo>
                      <a:pt x="410" y="470"/>
                    </a:lnTo>
                    <a:lnTo>
                      <a:pt x="419" y="468"/>
                    </a:lnTo>
                    <a:lnTo>
                      <a:pt x="428" y="467"/>
                    </a:lnTo>
                    <a:lnTo>
                      <a:pt x="438" y="465"/>
                    </a:lnTo>
                    <a:lnTo>
                      <a:pt x="447" y="463"/>
                    </a:lnTo>
                    <a:lnTo>
                      <a:pt x="456" y="463"/>
                    </a:lnTo>
                    <a:lnTo>
                      <a:pt x="465" y="461"/>
                    </a:lnTo>
                    <a:lnTo>
                      <a:pt x="475" y="461"/>
                    </a:lnTo>
                    <a:lnTo>
                      <a:pt x="484" y="460"/>
                    </a:lnTo>
                    <a:lnTo>
                      <a:pt x="488" y="458"/>
                    </a:lnTo>
                    <a:lnTo>
                      <a:pt x="495" y="458"/>
                    </a:lnTo>
                    <a:lnTo>
                      <a:pt x="501" y="458"/>
                    </a:lnTo>
                    <a:lnTo>
                      <a:pt x="507" y="458"/>
                    </a:lnTo>
                    <a:lnTo>
                      <a:pt x="512" y="458"/>
                    </a:lnTo>
                    <a:lnTo>
                      <a:pt x="519" y="458"/>
                    </a:lnTo>
                    <a:lnTo>
                      <a:pt x="524" y="456"/>
                    </a:lnTo>
                    <a:lnTo>
                      <a:pt x="530" y="456"/>
                    </a:lnTo>
                    <a:lnTo>
                      <a:pt x="536" y="458"/>
                    </a:lnTo>
                    <a:lnTo>
                      <a:pt x="541" y="458"/>
                    </a:lnTo>
                    <a:lnTo>
                      <a:pt x="547" y="458"/>
                    </a:lnTo>
                    <a:lnTo>
                      <a:pt x="553" y="458"/>
                    </a:lnTo>
                    <a:lnTo>
                      <a:pt x="559" y="458"/>
                    </a:lnTo>
                    <a:lnTo>
                      <a:pt x="566" y="460"/>
                    </a:lnTo>
                    <a:lnTo>
                      <a:pt x="572" y="460"/>
                    </a:lnTo>
                    <a:lnTo>
                      <a:pt x="576" y="461"/>
                    </a:lnTo>
                    <a:lnTo>
                      <a:pt x="583" y="461"/>
                    </a:lnTo>
                    <a:lnTo>
                      <a:pt x="589" y="461"/>
                    </a:lnTo>
                    <a:lnTo>
                      <a:pt x="595" y="463"/>
                    </a:lnTo>
                    <a:lnTo>
                      <a:pt x="601" y="463"/>
                    </a:lnTo>
                    <a:lnTo>
                      <a:pt x="606" y="463"/>
                    </a:lnTo>
                    <a:lnTo>
                      <a:pt x="612" y="465"/>
                    </a:lnTo>
                    <a:lnTo>
                      <a:pt x="618" y="465"/>
                    </a:lnTo>
                    <a:lnTo>
                      <a:pt x="624" y="467"/>
                    </a:lnTo>
                    <a:lnTo>
                      <a:pt x="630" y="467"/>
                    </a:lnTo>
                    <a:lnTo>
                      <a:pt x="637" y="468"/>
                    </a:lnTo>
                    <a:lnTo>
                      <a:pt x="641" y="468"/>
                    </a:lnTo>
                    <a:lnTo>
                      <a:pt x="647" y="470"/>
                    </a:lnTo>
                    <a:lnTo>
                      <a:pt x="653" y="470"/>
                    </a:lnTo>
                    <a:lnTo>
                      <a:pt x="658" y="470"/>
                    </a:lnTo>
                    <a:lnTo>
                      <a:pt x="666" y="472"/>
                    </a:lnTo>
                    <a:lnTo>
                      <a:pt x="670" y="472"/>
                    </a:lnTo>
                    <a:lnTo>
                      <a:pt x="677" y="472"/>
                    </a:lnTo>
                    <a:lnTo>
                      <a:pt x="684" y="474"/>
                    </a:lnTo>
                    <a:lnTo>
                      <a:pt x="690" y="474"/>
                    </a:lnTo>
                    <a:lnTo>
                      <a:pt x="697" y="475"/>
                    </a:lnTo>
                    <a:lnTo>
                      <a:pt x="703" y="475"/>
                    </a:lnTo>
                    <a:lnTo>
                      <a:pt x="709" y="475"/>
                    </a:lnTo>
                    <a:lnTo>
                      <a:pt x="715" y="475"/>
                    </a:lnTo>
                    <a:lnTo>
                      <a:pt x="723" y="475"/>
                    </a:lnTo>
                    <a:lnTo>
                      <a:pt x="726" y="475"/>
                    </a:lnTo>
                    <a:lnTo>
                      <a:pt x="729" y="474"/>
                    </a:lnTo>
                    <a:lnTo>
                      <a:pt x="732" y="472"/>
                    </a:lnTo>
                    <a:lnTo>
                      <a:pt x="734" y="470"/>
                    </a:lnTo>
                    <a:lnTo>
                      <a:pt x="735" y="470"/>
                    </a:lnTo>
                    <a:lnTo>
                      <a:pt x="737" y="472"/>
                    </a:lnTo>
                    <a:lnTo>
                      <a:pt x="738" y="475"/>
                    </a:lnTo>
                    <a:lnTo>
                      <a:pt x="740" y="482"/>
                    </a:lnTo>
                    <a:lnTo>
                      <a:pt x="741" y="486"/>
                    </a:lnTo>
                    <a:lnTo>
                      <a:pt x="744" y="491"/>
                    </a:lnTo>
                    <a:lnTo>
                      <a:pt x="748" y="496"/>
                    </a:lnTo>
                    <a:lnTo>
                      <a:pt x="751" y="501"/>
                    </a:lnTo>
                    <a:lnTo>
                      <a:pt x="754" y="506"/>
                    </a:lnTo>
                    <a:lnTo>
                      <a:pt x="757" y="512"/>
                    </a:lnTo>
                    <a:lnTo>
                      <a:pt x="761" y="517"/>
                    </a:lnTo>
                    <a:lnTo>
                      <a:pt x="765" y="522"/>
                    </a:lnTo>
                    <a:lnTo>
                      <a:pt x="769" y="526"/>
                    </a:lnTo>
                    <a:lnTo>
                      <a:pt x="772" y="529"/>
                    </a:lnTo>
                    <a:lnTo>
                      <a:pt x="777" y="533"/>
                    </a:lnTo>
                    <a:lnTo>
                      <a:pt x="781" y="538"/>
                    </a:lnTo>
                    <a:lnTo>
                      <a:pt x="785" y="539"/>
                    </a:lnTo>
                    <a:lnTo>
                      <a:pt x="786" y="541"/>
                    </a:lnTo>
                    <a:lnTo>
                      <a:pt x="791" y="543"/>
                    </a:lnTo>
                    <a:lnTo>
                      <a:pt x="794" y="546"/>
                    </a:lnTo>
                    <a:lnTo>
                      <a:pt x="797" y="546"/>
                    </a:lnTo>
                    <a:lnTo>
                      <a:pt x="800" y="548"/>
                    </a:lnTo>
                    <a:lnTo>
                      <a:pt x="802" y="548"/>
                    </a:lnTo>
                    <a:lnTo>
                      <a:pt x="805" y="548"/>
                    </a:lnTo>
                    <a:lnTo>
                      <a:pt x="808" y="550"/>
                    </a:lnTo>
                    <a:lnTo>
                      <a:pt x="808" y="552"/>
                    </a:lnTo>
                    <a:lnTo>
                      <a:pt x="808" y="555"/>
                    </a:lnTo>
                    <a:lnTo>
                      <a:pt x="806" y="559"/>
                    </a:lnTo>
                    <a:lnTo>
                      <a:pt x="806" y="564"/>
                    </a:lnTo>
                    <a:lnTo>
                      <a:pt x="806" y="567"/>
                    </a:lnTo>
                    <a:lnTo>
                      <a:pt x="808" y="571"/>
                    </a:lnTo>
                    <a:lnTo>
                      <a:pt x="808" y="571"/>
                    </a:lnTo>
                    <a:lnTo>
                      <a:pt x="806" y="571"/>
                    </a:lnTo>
                    <a:lnTo>
                      <a:pt x="802" y="586"/>
                    </a:lnTo>
                    <a:lnTo>
                      <a:pt x="800" y="602"/>
                    </a:lnTo>
                    <a:lnTo>
                      <a:pt x="800" y="619"/>
                    </a:lnTo>
                    <a:lnTo>
                      <a:pt x="800" y="635"/>
                    </a:lnTo>
                    <a:lnTo>
                      <a:pt x="797" y="652"/>
                    </a:lnTo>
                    <a:close/>
                    <a:moveTo>
                      <a:pt x="811" y="519"/>
                    </a:moveTo>
                    <a:lnTo>
                      <a:pt x="806" y="519"/>
                    </a:lnTo>
                    <a:lnTo>
                      <a:pt x="800" y="517"/>
                    </a:lnTo>
                    <a:lnTo>
                      <a:pt x="795" y="513"/>
                    </a:lnTo>
                    <a:lnTo>
                      <a:pt x="791" y="510"/>
                    </a:lnTo>
                    <a:lnTo>
                      <a:pt x="786" y="506"/>
                    </a:lnTo>
                    <a:lnTo>
                      <a:pt x="781" y="503"/>
                    </a:lnTo>
                    <a:lnTo>
                      <a:pt x="777" y="500"/>
                    </a:lnTo>
                    <a:lnTo>
                      <a:pt x="772" y="494"/>
                    </a:lnTo>
                    <a:lnTo>
                      <a:pt x="769" y="489"/>
                    </a:lnTo>
                    <a:lnTo>
                      <a:pt x="765" y="486"/>
                    </a:lnTo>
                    <a:lnTo>
                      <a:pt x="760" y="475"/>
                    </a:lnTo>
                    <a:lnTo>
                      <a:pt x="755" y="467"/>
                    </a:lnTo>
                    <a:lnTo>
                      <a:pt x="749" y="454"/>
                    </a:lnTo>
                    <a:lnTo>
                      <a:pt x="746" y="444"/>
                    </a:lnTo>
                    <a:lnTo>
                      <a:pt x="743" y="432"/>
                    </a:lnTo>
                    <a:lnTo>
                      <a:pt x="741" y="418"/>
                    </a:lnTo>
                    <a:lnTo>
                      <a:pt x="740" y="404"/>
                    </a:lnTo>
                    <a:lnTo>
                      <a:pt x="740" y="390"/>
                    </a:lnTo>
                    <a:lnTo>
                      <a:pt x="741" y="378"/>
                    </a:lnTo>
                    <a:lnTo>
                      <a:pt x="743" y="369"/>
                    </a:lnTo>
                    <a:lnTo>
                      <a:pt x="744" y="359"/>
                    </a:lnTo>
                    <a:lnTo>
                      <a:pt x="748" y="350"/>
                    </a:lnTo>
                    <a:lnTo>
                      <a:pt x="751" y="343"/>
                    </a:lnTo>
                    <a:lnTo>
                      <a:pt x="755" y="337"/>
                    </a:lnTo>
                    <a:lnTo>
                      <a:pt x="760" y="330"/>
                    </a:lnTo>
                    <a:lnTo>
                      <a:pt x="765" y="323"/>
                    </a:lnTo>
                    <a:lnTo>
                      <a:pt x="769" y="319"/>
                    </a:lnTo>
                    <a:lnTo>
                      <a:pt x="772" y="316"/>
                    </a:lnTo>
                    <a:lnTo>
                      <a:pt x="777" y="314"/>
                    </a:lnTo>
                    <a:lnTo>
                      <a:pt x="781" y="312"/>
                    </a:lnTo>
                    <a:lnTo>
                      <a:pt x="786" y="310"/>
                    </a:lnTo>
                    <a:lnTo>
                      <a:pt x="791" y="309"/>
                    </a:lnTo>
                    <a:lnTo>
                      <a:pt x="795" y="307"/>
                    </a:lnTo>
                    <a:lnTo>
                      <a:pt x="800" y="305"/>
                    </a:lnTo>
                    <a:lnTo>
                      <a:pt x="806" y="304"/>
                    </a:lnTo>
                    <a:lnTo>
                      <a:pt x="811" y="304"/>
                    </a:lnTo>
                    <a:lnTo>
                      <a:pt x="817" y="304"/>
                    </a:lnTo>
                    <a:lnTo>
                      <a:pt x="822" y="304"/>
                    </a:lnTo>
                    <a:lnTo>
                      <a:pt x="828" y="305"/>
                    </a:lnTo>
                    <a:lnTo>
                      <a:pt x="834" y="307"/>
                    </a:lnTo>
                    <a:lnTo>
                      <a:pt x="840" y="309"/>
                    </a:lnTo>
                    <a:lnTo>
                      <a:pt x="846" y="310"/>
                    </a:lnTo>
                    <a:lnTo>
                      <a:pt x="851" y="314"/>
                    </a:lnTo>
                    <a:lnTo>
                      <a:pt x="857" y="316"/>
                    </a:lnTo>
                    <a:lnTo>
                      <a:pt x="863" y="321"/>
                    </a:lnTo>
                    <a:lnTo>
                      <a:pt x="868" y="326"/>
                    </a:lnTo>
                    <a:lnTo>
                      <a:pt x="877" y="337"/>
                    </a:lnTo>
                    <a:lnTo>
                      <a:pt x="885" y="349"/>
                    </a:lnTo>
                    <a:lnTo>
                      <a:pt x="893" y="363"/>
                    </a:lnTo>
                    <a:lnTo>
                      <a:pt x="899" y="378"/>
                    </a:lnTo>
                    <a:lnTo>
                      <a:pt x="902" y="395"/>
                    </a:lnTo>
                    <a:lnTo>
                      <a:pt x="903" y="415"/>
                    </a:lnTo>
                    <a:lnTo>
                      <a:pt x="902" y="434"/>
                    </a:lnTo>
                    <a:lnTo>
                      <a:pt x="899" y="453"/>
                    </a:lnTo>
                    <a:lnTo>
                      <a:pt x="891" y="470"/>
                    </a:lnTo>
                    <a:lnTo>
                      <a:pt x="885" y="486"/>
                    </a:lnTo>
                    <a:lnTo>
                      <a:pt x="876" y="496"/>
                    </a:lnTo>
                    <a:lnTo>
                      <a:pt x="866" y="506"/>
                    </a:lnTo>
                    <a:lnTo>
                      <a:pt x="855" y="513"/>
                    </a:lnTo>
                    <a:lnTo>
                      <a:pt x="845" y="519"/>
                    </a:lnTo>
                    <a:lnTo>
                      <a:pt x="834" y="522"/>
                    </a:lnTo>
                    <a:lnTo>
                      <a:pt x="822" y="522"/>
                    </a:lnTo>
                    <a:lnTo>
                      <a:pt x="817" y="520"/>
                    </a:lnTo>
                    <a:lnTo>
                      <a:pt x="811" y="519"/>
                    </a:lnTo>
                    <a:close/>
                    <a:moveTo>
                      <a:pt x="1081" y="571"/>
                    </a:moveTo>
                    <a:lnTo>
                      <a:pt x="1078" y="571"/>
                    </a:lnTo>
                    <a:lnTo>
                      <a:pt x="1074" y="571"/>
                    </a:lnTo>
                    <a:lnTo>
                      <a:pt x="1078" y="574"/>
                    </a:lnTo>
                    <a:lnTo>
                      <a:pt x="1078" y="585"/>
                    </a:lnTo>
                    <a:lnTo>
                      <a:pt x="1074" y="595"/>
                    </a:lnTo>
                    <a:lnTo>
                      <a:pt x="1067" y="595"/>
                    </a:lnTo>
                    <a:lnTo>
                      <a:pt x="1068" y="598"/>
                    </a:lnTo>
                    <a:lnTo>
                      <a:pt x="1068" y="604"/>
                    </a:lnTo>
                    <a:lnTo>
                      <a:pt x="1067" y="609"/>
                    </a:lnTo>
                    <a:lnTo>
                      <a:pt x="1064" y="611"/>
                    </a:lnTo>
                    <a:lnTo>
                      <a:pt x="1061" y="614"/>
                    </a:lnTo>
                    <a:lnTo>
                      <a:pt x="1056" y="614"/>
                    </a:lnTo>
                    <a:lnTo>
                      <a:pt x="1051" y="611"/>
                    </a:lnTo>
                    <a:lnTo>
                      <a:pt x="1048" y="607"/>
                    </a:lnTo>
                    <a:lnTo>
                      <a:pt x="1047" y="609"/>
                    </a:lnTo>
                    <a:lnTo>
                      <a:pt x="1048" y="612"/>
                    </a:lnTo>
                    <a:lnTo>
                      <a:pt x="1048" y="616"/>
                    </a:lnTo>
                    <a:lnTo>
                      <a:pt x="1050" y="619"/>
                    </a:lnTo>
                    <a:lnTo>
                      <a:pt x="1047" y="621"/>
                    </a:lnTo>
                    <a:lnTo>
                      <a:pt x="1042" y="623"/>
                    </a:lnTo>
                    <a:lnTo>
                      <a:pt x="1037" y="621"/>
                    </a:lnTo>
                    <a:lnTo>
                      <a:pt x="1033" y="619"/>
                    </a:lnTo>
                    <a:lnTo>
                      <a:pt x="1030" y="616"/>
                    </a:lnTo>
                    <a:lnTo>
                      <a:pt x="1027" y="611"/>
                    </a:lnTo>
                    <a:lnTo>
                      <a:pt x="1027" y="604"/>
                    </a:lnTo>
                    <a:lnTo>
                      <a:pt x="1027" y="597"/>
                    </a:lnTo>
                    <a:lnTo>
                      <a:pt x="1024" y="590"/>
                    </a:lnTo>
                    <a:lnTo>
                      <a:pt x="1020" y="585"/>
                    </a:lnTo>
                    <a:lnTo>
                      <a:pt x="1016" y="579"/>
                    </a:lnTo>
                    <a:lnTo>
                      <a:pt x="1011" y="574"/>
                    </a:lnTo>
                    <a:lnTo>
                      <a:pt x="1005" y="571"/>
                    </a:lnTo>
                    <a:lnTo>
                      <a:pt x="1000" y="565"/>
                    </a:lnTo>
                    <a:lnTo>
                      <a:pt x="993" y="564"/>
                    </a:lnTo>
                    <a:lnTo>
                      <a:pt x="988" y="560"/>
                    </a:lnTo>
                    <a:lnTo>
                      <a:pt x="980" y="557"/>
                    </a:lnTo>
                    <a:lnTo>
                      <a:pt x="974" y="557"/>
                    </a:lnTo>
                    <a:lnTo>
                      <a:pt x="968" y="555"/>
                    </a:lnTo>
                    <a:lnTo>
                      <a:pt x="960" y="555"/>
                    </a:lnTo>
                    <a:lnTo>
                      <a:pt x="953" y="553"/>
                    </a:lnTo>
                    <a:lnTo>
                      <a:pt x="945" y="553"/>
                    </a:lnTo>
                    <a:lnTo>
                      <a:pt x="939" y="553"/>
                    </a:lnTo>
                    <a:lnTo>
                      <a:pt x="931" y="555"/>
                    </a:lnTo>
                    <a:lnTo>
                      <a:pt x="917" y="557"/>
                    </a:lnTo>
                    <a:lnTo>
                      <a:pt x="905" y="560"/>
                    </a:lnTo>
                    <a:lnTo>
                      <a:pt x="893" y="564"/>
                    </a:lnTo>
                    <a:lnTo>
                      <a:pt x="880" y="567"/>
                    </a:lnTo>
                    <a:lnTo>
                      <a:pt x="869" y="572"/>
                    </a:lnTo>
                    <a:lnTo>
                      <a:pt x="860" y="578"/>
                    </a:lnTo>
                    <a:lnTo>
                      <a:pt x="851" y="585"/>
                    </a:lnTo>
                    <a:lnTo>
                      <a:pt x="843" y="590"/>
                    </a:lnTo>
                    <a:lnTo>
                      <a:pt x="840" y="593"/>
                    </a:lnTo>
                    <a:lnTo>
                      <a:pt x="837" y="597"/>
                    </a:lnTo>
                    <a:lnTo>
                      <a:pt x="835" y="598"/>
                    </a:lnTo>
                    <a:lnTo>
                      <a:pt x="832" y="602"/>
                    </a:lnTo>
                    <a:lnTo>
                      <a:pt x="831" y="605"/>
                    </a:lnTo>
                    <a:lnTo>
                      <a:pt x="826" y="609"/>
                    </a:lnTo>
                    <a:lnTo>
                      <a:pt x="825" y="611"/>
                    </a:lnTo>
                    <a:lnTo>
                      <a:pt x="822" y="611"/>
                    </a:lnTo>
                    <a:lnTo>
                      <a:pt x="822" y="611"/>
                    </a:lnTo>
                    <a:lnTo>
                      <a:pt x="820" y="611"/>
                    </a:lnTo>
                    <a:lnTo>
                      <a:pt x="820" y="611"/>
                    </a:lnTo>
                    <a:lnTo>
                      <a:pt x="820" y="611"/>
                    </a:lnTo>
                    <a:lnTo>
                      <a:pt x="817" y="607"/>
                    </a:lnTo>
                    <a:lnTo>
                      <a:pt x="817" y="598"/>
                    </a:lnTo>
                    <a:lnTo>
                      <a:pt x="818" y="590"/>
                    </a:lnTo>
                    <a:lnTo>
                      <a:pt x="822" y="583"/>
                    </a:lnTo>
                    <a:lnTo>
                      <a:pt x="822" y="583"/>
                    </a:lnTo>
                    <a:lnTo>
                      <a:pt x="826" y="578"/>
                    </a:lnTo>
                    <a:lnTo>
                      <a:pt x="829" y="574"/>
                    </a:lnTo>
                    <a:lnTo>
                      <a:pt x="834" y="571"/>
                    </a:lnTo>
                    <a:lnTo>
                      <a:pt x="837" y="567"/>
                    </a:lnTo>
                    <a:lnTo>
                      <a:pt x="842" y="564"/>
                    </a:lnTo>
                    <a:lnTo>
                      <a:pt x="846" y="560"/>
                    </a:lnTo>
                    <a:lnTo>
                      <a:pt x="851" y="557"/>
                    </a:lnTo>
                    <a:lnTo>
                      <a:pt x="855" y="555"/>
                    </a:lnTo>
                    <a:lnTo>
                      <a:pt x="865" y="548"/>
                    </a:lnTo>
                    <a:lnTo>
                      <a:pt x="872" y="541"/>
                    </a:lnTo>
                    <a:lnTo>
                      <a:pt x="882" y="536"/>
                    </a:lnTo>
                    <a:lnTo>
                      <a:pt x="891" y="533"/>
                    </a:lnTo>
                    <a:lnTo>
                      <a:pt x="900" y="527"/>
                    </a:lnTo>
                    <a:lnTo>
                      <a:pt x="911" y="524"/>
                    </a:lnTo>
                    <a:lnTo>
                      <a:pt x="920" y="520"/>
                    </a:lnTo>
                    <a:lnTo>
                      <a:pt x="931" y="519"/>
                    </a:lnTo>
                    <a:lnTo>
                      <a:pt x="934" y="517"/>
                    </a:lnTo>
                    <a:lnTo>
                      <a:pt x="936" y="517"/>
                    </a:lnTo>
                    <a:lnTo>
                      <a:pt x="939" y="517"/>
                    </a:lnTo>
                    <a:lnTo>
                      <a:pt x="942" y="517"/>
                    </a:lnTo>
                    <a:lnTo>
                      <a:pt x="945" y="515"/>
                    </a:lnTo>
                    <a:lnTo>
                      <a:pt x="946" y="515"/>
                    </a:lnTo>
                    <a:lnTo>
                      <a:pt x="950" y="513"/>
                    </a:lnTo>
                    <a:lnTo>
                      <a:pt x="951" y="513"/>
                    </a:lnTo>
                    <a:lnTo>
                      <a:pt x="959" y="513"/>
                    </a:lnTo>
                    <a:lnTo>
                      <a:pt x="965" y="513"/>
                    </a:lnTo>
                    <a:lnTo>
                      <a:pt x="971" y="513"/>
                    </a:lnTo>
                    <a:lnTo>
                      <a:pt x="977" y="512"/>
                    </a:lnTo>
                    <a:lnTo>
                      <a:pt x="985" y="513"/>
                    </a:lnTo>
                    <a:lnTo>
                      <a:pt x="991" y="513"/>
                    </a:lnTo>
                    <a:lnTo>
                      <a:pt x="997" y="513"/>
                    </a:lnTo>
                    <a:lnTo>
                      <a:pt x="1004" y="513"/>
                    </a:lnTo>
                    <a:lnTo>
                      <a:pt x="1010" y="515"/>
                    </a:lnTo>
                    <a:lnTo>
                      <a:pt x="1016" y="517"/>
                    </a:lnTo>
                    <a:lnTo>
                      <a:pt x="1024" y="517"/>
                    </a:lnTo>
                    <a:lnTo>
                      <a:pt x="1030" y="519"/>
                    </a:lnTo>
                    <a:lnTo>
                      <a:pt x="1036" y="520"/>
                    </a:lnTo>
                    <a:lnTo>
                      <a:pt x="1041" y="522"/>
                    </a:lnTo>
                    <a:lnTo>
                      <a:pt x="1047" y="524"/>
                    </a:lnTo>
                    <a:lnTo>
                      <a:pt x="1054" y="526"/>
                    </a:lnTo>
                    <a:lnTo>
                      <a:pt x="1064" y="533"/>
                    </a:lnTo>
                    <a:lnTo>
                      <a:pt x="1071" y="543"/>
                    </a:lnTo>
                    <a:lnTo>
                      <a:pt x="1078" y="552"/>
                    </a:lnTo>
                    <a:lnTo>
                      <a:pt x="1081" y="559"/>
                    </a:lnTo>
                    <a:lnTo>
                      <a:pt x="1081" y="565"/>
                    </a:lnTo>
                    <a:lnTo>
                      <a:pt x="1081" y="5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98"/>
              <p:cNvSpPr>
                <a:spLocks/>
              </p:cNvSpPr>
              <p:nvPr/>
            </p:nvSpPr>
            <p:spPr bwMode="auto">
              <a:xfrm>
                <a:off x="4103688" y="4700588"/>
                <a:ext cx="3175" cy="28575"/>
              </a:xfrm>
              <a:custGeom>
                <a:avLst/>
                <a:gdLst>
                  <a:gd name="T0" fmla="*/ 0 w 4"/>
                  <a:gd name="T1" fmla="*/ 35 h 35"/>
                  <a:gd name="T2" fmla="*/ 1 w 4"/>
                  <a:gd name="T3" fmla="*/ 31 h 35"/>
                  <a:gd name="T4" fmla="*/ 4 w 4"/>
                  <a:gd name="T5" fmla="*/ 10 h 35"/>
                  <a:gd name="T6" fmla="*/ 4 w 4"/>
                  <a:gd name="T7" fmla="*/ 0 h 35"/>
                  <a:gd name="T8" fmla="*/ 4 w 4"/>
                  <a:gd name="T9" fmla="*/ 2 h 35"/>
                  <a:gd name="T10" fmla="*/ 0 w 4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5">
                    <a:moveTo>
                      <a:pt x="0" y="35"/>
                    </a:moveTo>
                    <a:lnTo>
                      <a:pt x="1" y="31"/>
                    </a:lnTo>
                    <a:lnTo>
                      <a:pt x="4" y="1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99"/>
              <p:cNvSpPr>
                <a:spLocks/>
              </p:cNvSpPr>
              <p:nvPr/>
            </p:nvSpPr>
            <p:spPr bwMode="auto">
              <a:xfrm>
                <a:off x="3770313" y="4724400"/>
                <a:ext cx="4762" cy="88900"/>
              </a:xfrm>
              <a:custGeom>
                <a:avLst/>
                <a:gdLst>
                  <a:gd name="T0" fmla="*/ 0 w 6"/>
                  <a:gd name="T1" fmla="*/ 26 h 111"/>
                  <a:gd name="T2" fmla="*/ 2 w 6"/>
                  <a:gd name="T3" fmla="*/ 51 h 111"/>
                  <a:gd name="T4" fmla="*/ 3 w 6"/>
                  <a:gd name="T5" fmla="*/ 77 h 111"/>
                  <a:gd name="T6" fmla="*/ 5 w 6"/>
                  <a:gd name="T7" fmla="*/ 85 h 111"/>
                  <a:gd name="T8" fmla="*/ 5 w 6"/>
                  <a:gd name="T9" fmla="*/ 94 h 111"/>
                  <a:gd name="T10" fmla="*/ 5 w 6"/>
                  <a:gd name="T11" fmla="*/ 103 h 111"/>
                  <a:gd name="T12" fmla="*/ 6 w 6"/>
                  <a:gd name="T13" fmla="*/ 111 h 111"/>
                  <a:gd name="T14" fmla="*/ 6 w 6"/>
                  <a:gd name="T15" fmla="*/ 82 h 111"/>
                  <a:gd name="T16" fmla="*/ 5 w 6"/>
                  <a:gd name="T17" fmla="*/ 51 h 111"/>
                  <a:gd name="T18" fmla="*/ 3 w 6"/>
                  <a:gd name="T19" fmla="*/ 21 h 111"/>
                  <a:gd name="T20" fmla="*/ 2 w 6"/>
                  <a:gd name="T21" fmla="*/ 0 h 111"/>
                  <a:gd name="T22" fmla="*/ 0 w 6"/>
                  <a:gd name="T23" fmla="*/ 4 h 111"/>
                  <a:gd name="T24" fmla="*/ 0 w 6"/>
                  <a:gd name="T25" fmla="*/ 2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11">
                    <a:moveTo>
                      <a:pt x="0" y="26"/>
                    </a:moveTo>
                    <a:lnTo>
                      <a:pt x="2" y="51"/>
                    </a:lnTo>
                    <a:lnTo>
                      <a:pt x="3" y="77"/>
                    </a:lnTo>
                    <a:lnTo>
                      <a:pt x="5" y="85"/>
                    </a:lnTo>
                    <a:lnTo>
                      <a:pt x="5" y="94"/>
                    </a:lnTo>
                    <a:lnTo>
                      <a:pt x="5" y="103"/>
                    </a:lnTo>
                    <a:lnTo>
                      <a:pt x="6" y="111"/>
                    </a:lnTo>
                    <a:lnTo>
                      <a:pt x="6" y="82"/>
                    </a:lnTo>
                    <a:lnTo>
                      <a:pt x="5" y="51"/>
                    </a:lnTo>
                    <a:lnTo>
                      <a:pt x="3" y="21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Freeform 100"/>
              <p:cNvSpPr>
                <a:spLocks/>
              </p:cNvSpPr>
              <p:nvPr/>
            </p:nvSpPr>
            <p:spPr bwMode="auto">
              <a:xfrm>
                <a:off x="3789363" y="4525963"/>
                <a:ext cx="0" cy="1587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Freeform 101"/>
              <p:cNvSpPr>
                <a:spLocks/>
              </p:cNvSpPr>
              <p:nvPr/>
            </p:nvSpPr>
            <p:spPr bwMode="auto">
              <a:xfrm>
                <a:off x="3762375" y="4376738"/>
                <a:ext cx="52388" cy="192087"/>
              </a:xfrm>
              <a:custGeom>
                <a:avLst/>
                <a:gdLst>
                  <a:gd name="T0" fmla="*/ 65 w 65"/>
                  <a:gd name="T1" fmla="*/ 123 h 242"/>
                  <a:gd name="T2" fmla="*/ 65 w 65"/>
                  <a:gd name="T3" fmla="*/ 119 h 242"/>
                  <a:gd name="T4" fmla="*/ 60 w 65"/>
                  <a:gd name="T5" fmla="*/ 95 h 242"/>
                  <a:gd name="T6" fmla="*/ 54 w 65"/>
                  <a:gd name="T7" fmla="*/ 72 h 242"/>
                  <a:gd name="T8" fmla="*/ 38 w 65"/>
                  <a:gd name="T9" fmla="*/ 84 h 242"/>
                  <a:gd name="T10" fmla="*/ 45 w 65"/>
                  <a:gd name="T11" fmla="*/ 105 h 242"/>
                  <a:gd name="T12" fmla="*/ 48 w 65"/>
                  <a:gd name="T13" fmla="*/ 126 h 242"/>
                  <a:gd name="T14" fmla="*/ 49 w 65"/>
                  <a:gd name="T15" fmla="*/ 147 h 242"/>
                  <a:gd name="T16" fmla="*/ 48 w 65"/>
                  <a:gd name="T17" fmla="*/ 166 h 242"/>
                  <a:gd name="T18" fmla="*/ 23 w 65"/>
                  <a:gd name="T19" fmla="*/ 111 h 242"/>
                  <a:gd name="T20" fmla="*/ 18 w 65"/>
                  <a:gd name="T21" fmla="*/ 90 h 242"/>
                  <a:gd name="T22" fmla="*/ 18 w 65"/>
                  <a:gd name="T23" fmla="*/ 84 h 242"/>
                  <a:gd name="T24" fmla="*/ 18 w 65"/>
                  <a:gd name="T25" fmla="*/ 62 h 242"/>
                  <a:gd name="T26" fmla="*/ 21 w 65"/>
                  <a:gd name="T27" fmla="*/ 50 h 242"/>
                  <a:gd name="T28" fmla="*/ 31 w 65"/>
                  <a:gd name="T29" fmla="*/ 62 h 242"/>
                  <a:gd name="T30" fmla="*/ 34 w 65"/>
                  <a:gd name="T31" fmla="*/ 72 h 242"/>
                  <a:gd name="T32" fmla="*/ 54 w 65"/>
                  <a:gd name="T33" fmla="*/ 72 h 242"/>
                  <a:gd name="T34" fmla="*/ 54 w 65"/>
                  <a:gd name="T35" fmla="*/ 69 h 242"/>
                  <a:gd name="T36" fmla="*/ 45 w 65"/>
                  <a:gd name="T37" fmla="*/ 46 h 242"/>
                  <a:gd name="T38" fmla="*/ 34 w 65"/>
                  <a:gd name="T39" fmla="*/ 29 h 242"/>
                  <a:gd name="T40" fmla="*/ 18 w 65"/>
                  <a:gd name="T41" fmla="*/ 0 h 242"/>
                  <a:gd name="T42" fmla="*/ 9 w 65"/>
                  <a:gd name="T43" fmla="*/ 22 h 242"/>
                  <a:gd name="T44" fmla="*/ 9 w 65"/>
                  <a:gd name="T45" fmla="*/ 24 h 242"/>
                  <a:gd name="T46" fmla="*/ 4 w 65"/>
                  <a:gd name="T47" fmla="*/ 41 h 242"/>
                  <a:gd name="T48" fmla="*/ 3 w 65"/>
                  <a:gd name="T49" fmla="*/ 55 h 242"/>
                  <a:gd name="T50" fmla="*/ 3 w 65"/>
                  <a:gd name="T51" fmla="*/ 58 h 242"/>
                  <a:gd name="T52" fmla="*/ 0 w 65"/>
                  <a:gd name="T53" fmla="*/ 72 h 242"/>
                  <a:gd name="T54" fmla="*/ 0 w 65"/>
                  <a:gd name="T55" fmla="*/ 88 h 242"/>
                  <a:gd name="T56" fmla="*/ 1 w 65"/>
                  <a:gd name="T57" fmla="*/ 95 h 242"/>
                  <a:gd name="T58" fmla="*/ 1 w 65"/>
                  <a:gd name="T59" fmla="*/ 97 h 242"/>
                  <a:gd name="T60" fmla="*/ 4 w 65"/>
                  <a:gd name="T61" fmla="*/ 117 h 242"/>
                  <a:gd name="T62" fmla="*/ 8 w 65"/>
                  <a:gd name="T63" fmla="*/ 124 h 242"/>
                  <a:gd name="T64" fmla="*/ 8 w 65"/>
                  <a:gd name="T65" fmla="*/ 126 h 242"/>
                  <a:gd name="T66" fmla="*/ 34 w 65"/>
                  <a:gd name="T67" fmla="*/ 190 h 242"/>
                  <a:gd name="T68" fmla="*/ 38 w 65"/>
                  <a:gd name="T69" fmla="*/ 201 h 242"/>
                  <a:gd name="T70" fmla="*/ 49 w 65"/>
                  <a:gd name="T71" fmla="*/ 242 h 242"/>
                  <a:gd name="T72" fmla="*/ 60 w 65"/>
                  <a:gd name="T73" fmla="*/ 197 h 242"/>
                  <a:gd name="T74" fmla="*/ 65 w 65"/>
                  <a:gd name="T75" fmla="*/ 175 h 242"/>
                  <a:gd name="T76" fmla="*/ 65 w 65"/>
                  <a:gd name="T77" fmla="*/ 171 h 242"/>
                  <a:gd name="T78" fmla="*/ 63 w 65"/>
                  <a:gd name="T79" fmla="*/ 14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5" h="242">
                    <a:moveTo>
                      <a:pt x="65" y="145"/>
                    </a:moveTo>
                    <a:lnTo>
                      <a:pt x="65" y="123"/>
                    </a:lnTo>
                    <a:lnTo>
                      <a:pt x="65" y="123"/>
                    </a:lnTo>
                    <a:lnTo>
                      <a:pt x="65" y="119"/>
                    </a:lnTo>
                    <a:lnTo>
                      <a:pt x="60" y="97"/>
                    </a:lnTo>
                    <a:lnTo>
                      <a:pt x="60" y="95"/>
                    </a:lnTo>
                    <a:lnTo>
                      <a:pt x="60" y="95"/>
                    </a:lnTo>
                    <a:lnTo>
                      <a:pt x="54" y="72"/>
                    </a:lnTo>
                    <a:lnTo>
                      <a:pt x="38" y="84"/>
                    </a:lnTo>
                    <a:lnTo>
                      <a:pt x="38" y="84"/>
                    </a:lnTo>
                    <a:lnTo>
                      <a:pt x="45" y="107"/>
                    </a:lnTo>
                    <a:lnTo>
                      <a:pt x="45" y="105"/>
                    </a:lnTo>
                    <a:lnTo>
                      <a:pt x="48" y="124"/>
                    </a:lnTo>
                    <a:lnTo>
                      <a:pt x="48" y="126"/>
                    </a:lnTo>
                    <a:lnTo>
                      <a:pt x="48" y="147"/>
                    </a:lnTo>
                    <a:lnTo>
                      <a:pt x="49" y="147"/>
                    </a:lnTo>
                    <a:lnTo>
                      <a:pt x="48" y="166"/>
                    </a:lnTo>
                    <a:lnTo>
                      <a:pt x="48" y="166"/>
                    </a:lnTo>
                    <a:lnTo>
                      <a:pt x="34" y="137"/>
                    </a:lnTo>
                    <a:lnTo>
                      <a:pt x="23" y="111"/>
                    </a:lnTo>
                    <a:lnTo>
                      <a:pt x="21" y="105"/>
                    </a:lnTo>
                    <a:lnTo>
                      <a:pt x="18" y="90"/>
                    </a:lnTo>
                    <a:lnTo>
                      <a:pt x="18" y="86"/>
                    </a:lnTo>
                    <a:lnTo>
                      <a:pt x="18" y="84"/>
                    </a:lnTo>
                    <a:lnTo>
                      <a:pt x="18" y="76"/>
                    </a:lnTo>
                    <a:lnTo>
                      <a:pt x="18" y="62"/>
                    </a:lnTo>
                    <a:lnTo>
                      <a:pt x="18" y="64"/>
                    </a:lnTo>
                    <a:lnTo>
                      <a:pt x="21" y="50"/>
                    </a:lnTo>
                    <a:lnTo>
                      <a:pt x="21" y="48"/>
                    </a:lnTo>
                    <a:lnTo>
                      <a:pt x="31" y="62"/>
                    </a:lnTo>
                    <a:lnTo>
                      <a:pt x="29" y="64"/>
                    </a:lnTo>
                    <a:lnTo>
                      <a:pt x="34" y="72"/>
                    </a:lnTo>
                    <a:lnTo>
                      <a:pt x="38" y="84"/>
                    </a:lnTo>
                    <a:lnTo>
                      <a:pt x="54" y="72"/>
                    </a:lnTo>
                    <a:lnTo>
                      <a:pt x="54" y="71"/>
                    </a:lnTo>
                    <a:lnTo>
                      <a:pt x="54" y="69"/>
                    </a:lnTo>
                    <a:lnTo>
                      <a:pt x="45" y="48"/>
                    </a:lnTo>
                    <a:lnTo>
                      <a:pt x="45" y="46"/>
                    </a:lnTo>
                    <a:lnTo>
                      <a:pt x="43" y="46"/>
                    </a:lnTo>
                    <a:lnTo>
                      <a:pt x="34" y="29"/>
                    </a:lnTo>
                    <a:lnTo>
                      <a:pt x="25" y="13"/>
                    </a:lnTo>
                    <a:lnTo>
                      <a:pt x="18" y="0"/>
                    </a:lnTo>
                    <a:lnTo>
                      <a:pt x="12" y="15"/>
                    </a:lnTo>
                    <a:lnTo>
                      <a:pt x="9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3" y="55"/>
                    </a:lnTo>
                    <a:lnTo>
                      <a:pt x="3" y="57"/>
                    </a:lnTo>
                    <a:lnTo>
                      <a:pt x="3" y="58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86"/>
                    </a:lnTo>
                    <a:lnTo>
                      <a:pt x="0" y="88"/>
                    </a:lnTo>
                    <a:lnTo>
                      <a:pt x="0" y="90"/>
                    </a:lnTo>
                    <a:lnTo>
                      <a:pt x="1" y="95"/>
                    </a:lnTo>
                    <a:lnTo>
                      <a:pt x="1" y="97"/>
                    </a:lnTo>
                    <a:lnTo>
                      <a:pt x="1" y="97"/>
                    </a:lnTo>
                    <a:lnTo>
                      <a:pt x="4" y="116"/>
                    </a:lnTo>
                    <a:lnTo>
                      <a:pt x="4" y="117"/>
                    </a:lnTo>
                    <a:lnTo>
                      <a:pt x="6" y="119"/>
                    </a:lnTo>
                    <a:lnTo>
                      <a:pt x="8" y="124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34" y="187"/>
                    </a:lnTo>
                    <a:lnTo>
                      <a:pt x="34" y="190"/>
                    </a:lnTo>
                    <a:lnTo>
                      <a:pt x="38" y="201"/>
                    </a:lnTo>
                    <a:lnTo>
                      <a:pt x="38" y="201"/>
                    </a:lnTo>
                    <a:lnTo>
                      <a:pt x="41" y="211"/>
                    </a:lnTo>
                    <a:lnTo>
                      <a:pt x="49" y="242"/>
                    </a:lnTo>
                    <a:lnTo>
                      <a:pt x="57" y="211"/>
                    </a:lnTo>
                    <a:lnTo>
                      <a:pt x="60" y="197"/>
                    </a:lnTo>
                    <a:lnTo>
                      <a:pt x="60" y="197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5" y="171"/>
                    </a:lnTo>
                    <a:lnTo>
                      <a:pt x="65" y="147"/>
                    </a:lnTo>
                    <a:lnTo>
                      <a:pt x="63" y="145"/>
                    </a:lnTo>
                    <a:lnTo>
                      <a:pt x="65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Rectangle 102"/>
              <p:cNvSpPr>
                <a:spLocks noChangeArrowheads="1"/>
              </p:cNvSpPr>
              <p:nvPr/>
            </p:nvSpPr>
            <p:spPr bwMode="auto">
              <a:xfrm>
                <a:off x="3794125" y="4443413"/>
                <a:ext cx="1588" cy="15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103"/>
              <p:cNvSpPr>
                <a:spLocks noEditPoints="1"/>
              </p:cNvSpPr>
              <p:nvPr/>
            </p:nvSpPr>
            <p:spPr bwMode="auto">
              <a:xfrm>
                <a:off x="3652838" y="4443413"/>
                <a:ext cx="82550" cy="122237"/>
              </a:xfrm>
              <a:custGeom>
                <a:avLst/>
                <a:gdLst>
                  <a:gd name="T0" fmla="*/ 100 w 105"/>
                  <a:gd name="T1" fmla="*/ 96 h 155"/>
                  <a:gd name="T2" fmla="*/ 100 w 105"/>
                  <a:gd name="T3" fmla="*/ 94 h 155"/>
                  <a:gd name="T4" fmla="*/ 96 w 105"/>
                  <a:gd name="T5" fmla="*/ 63 h 155"/>
                  <a:gd name="T6" fmla="*/ 88 w 105"/>
                  <a:gd name="T7" fmla="*/ 40 h 155"/>
                  <a:gd name="T8" fmla="*/ 86 w 105"/>
                  <a:gd name="T9" fmla="*/ 39 h 155"/>
                  <a:gd name="T10" fmla="*/ 82 w 105"/>
                  <a:gd name="T11" fmla="*/ 28 h 155"/>
                  <a:gd name="T12" fmla="*/ 71 w 105"/>
                  <a:gd name="T13" fmla="*/ 11 h 155"/>
                  <a:gd name="T14" fmla="*/ 68 w 105"/>
                  <a:gd name="T15" fmla="*/ 9 h 155"/>
                  <a:gd name="T16" fmla="*/ 63 w 105"/>
                  <a:gd name="T17" fmla="*/ 6 h 155"/>
                  <a:gd name="T18" fmla="*/ 57 w 105"/>
                  <a:gd name="T19" fmla="*/ 2 h 155"/>
                  <a:gd name="T20" fmla="*/ 51 w 105"/>
                  <a:gd name="T21" fmla="*/ 0 h 155"/>
                  <a:gd name="T22" fmla="*/ 36 w 105"/>
                  <a:gd name="T23" fmla="*/ 0 h 155"/>
                  <a:gd name="T24" fmla="*/ 34 w 105"/>
                  <a:gd name="T25" fmla="*/ 0 h 155"/>
                  <a:gd name="T26" fmla="*/ 15 w 105"/>
                  <a:gd name="T27" fmla="*/ 7 h 155"/>
                  <a:gd name="T28" fmla="*/ 0 w 105"/>
                  <a:gd name="T29" fmla="*/ 16 h 155"/>
                  <a:gd name="T30" fmla="*/ 25 w 105"/>
                  <a:gd name="T31" fmla="*/ 75 h 155"/>
                  <a:gd name="T32" fmla="*/ 28 w 105"/>
                  <a:gd name="T33" fmla="*/ 77 h 155"/>
                  <a:gd name="T34" fmla="*/ 48 w 105"/>
                  <a:gd name="T35" fmla="*/ 110 h 155"/>
                  <a:gd name="T36" fmla="*/ 57 w 105"/>
                  <a:gd name="T37" fmla="*/ 120 h 155"/>
                  <a:gd name="T38" fmla="*/ 69 w 105"/>
                  <a:gd name="T39" fmla="*/ 134 h 155"/>
                  <a:gd name="T40" fmla="*/ 93 w 105"/>
                  <a:gd name="T41" fmla="*/ 148 h 155"/>
                  <a:gd name="T42" fmla="*/ 103 w 105"/>
                  <a:gd name="T43" fmla="*/ 131 h 155"/>
                  <a:gd name="T44" fmla="*/ 57 w 105"/>
                  <a:gd name="T45" fmla="*/ 85 h 155"/>
                  <a:gd name="T46" fmla="*/ 29 w 105"/>
                  <a:gd name="T47" fmla="*/ 32 h 155"/>
                  <a:gd name="T48" fmla="*/ 49 w 105"/>
                  <a:gd name="T49" fmla="*/ 32 h 155"/>
                  <a:gd name="T50" fmla="*/ 57 w 105"/>
                  <a:gd name="T51" fmla="*/ 35 h 155"/>
                  <a:gd name="T52" fmla="*/ 57 w 105"/>
                  <a:gd name="T53" fmla="*/ 33 h 155"/>
                  <a:gd name="T54" fmla="*/ 59 w 105"/>
                  <a:gd name="T55" fmla="*/ 35 h 155"/>
                  <a:gd name="T56" fmla="*/ 69 w 105"/>
                  <a:gd name="T57" fmla="*/ 47 h 155"/>
                  <a:gd name="T58" fmla="*/ 79 w 105"/>
                  <a:gd name="T59" fmla="*/ 75 h 155"/>
                  <a:gd name="T60" fmla="*/ 83 w 105"/>
                  <a:gd name="T61" fmla="*/ 99 h 155"/>
                  <a:gd name="T62" fmla="*/ 79 w 105"/>
                  <a:gd name="T63" fmla="*/ 10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" h="155">
                    <a:moveTo>
                      <a:pt x="103" y="131"/>
                    </a:moveTo>
                    <a:lnTo>
                      <a:pt x="100" y="96"/>
                    </a:lnTo>
                    <a:lnTo>
                      <a:pt x="100" y="94"/>
                    </a:lnTo>
                    <a:lnTo>
                      <a:pt x="100" y="94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3"/>
                    </a:lnTo>
                    <a:lnTo>
                      <a:pt x="88" y="40"/>
                    </a:lnTo>
                    <a:lnTo>
                      <a:pt x="88" y="39"/>
                    </a:lnTo>
                    <a:lnTo>
                      <a:pt x="86" y="39"/>
                    </a:lnTo>
                    <a:lnTo>
                      <a:pt x="83" y="28"/>
                    </a:lnTo>
                    <a:lnTo>
                      <a:pt x="82" y="28"/>
                    </a:lnTo>
                    <a:lnTo>
                      <a:pt x="82" y="27"/>
                    </a:lnTo>
                    <a:lnTo>
                      <a:pt x="71" y="11"/>
                    </a:lnTo>
                    <a:lnTo>
                      <a:pt x="71" y="11"/>
                    </a:lnTo>
                    <a:lnTo>
                      <a:pt x="68" y="9"/>
                    </a:lnTo>
                    <a:lnTo>
                      <a:pt x="66" y="7"/>
                    </a:lnTo>
                    <a:lnTo>
                      <a:pt x="63" y="6"/>
                    </a:lnTo>
                    <a:lnTo>
                      <a:pt x="62" y="6"/>
                    </a:lnTo>
                    <a:lnTo>
                      <a:pt x="57" y="2"/>
                    </a:lnTo>
                    <a:lnTo>
                      <a:pt x="52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1" y="11"/>
                    </a:lnTo>
                    <a:lnTo>
                      <a:pt x="0" y="16"/>
                    </a:lnTo>
                    <a:lnTo>
                      <a:pt x="8" y="32"/>
                    </a:lnTo>
                    <a:lnTo>
                      <a:pt x="25" y="75"/>
                    </a:lnTo>
                    <a:lnTo>
                      <a:pt x="26" y="77"/>
                    </a:lnTo>
                    <a:lnTo>
                      <a:pt x="28" y="77"/>
                    </a:lnTo>
                    <a:lnTo>
                      <a:pt x="46" y="110"/>
                    </a:lnTo>
                    <a:lnTo>
                      <a:pt x="48" y="110"/>
                    </a:lnTo>
                    <a:lnTo>
                      <a:pt x="48" y="110"/>
                    </a:lnTo>
                    <a:lnTo>
                      <a:pt x="57" y="120"/>
                    </a:lnTo>
                    <a:lnTo>
                      <a:pt x="68" y="132"/>
                    </a:lnTo>
                    <a:lnTo>
                      <a:pt x="69" y="134"/>
                    </a:lnTo>
                    <a:lnTo>
                      <a:pt x="69" y="134"/>
                    </a:lnTo>
                    <a:lnTo>
                      <a:pt x="93" y="148"/>
                    </a:lnTo>
                    <a:lnTo>
                      <a:pt x="105" y="155"/>
                    </a:lnTo>
                    <a:lnTo>
                      <a:pt x="103" y="131"/>
                    </a:lnTo>
                    <a:close/>
                    <a:moveTo>
                      <a:pt x="79" y="106"/>
                    </a:moveTo>
                    <a:lnTo>
                      <a:pt x="57" y="85"/>
                    </a:lnTo>
                    <a:lnTo>
                      <a:pt x="40" y="56"/>
                    </a:lnTo>
                    <a:lnTo>
                      <a:pt x="29" y="32"/>
                    </a:lnTo>
                    <a:lnTo>
                      <a:pt x="37" y="30"/>
                    </a:lnTo>
                    <a:lnTo>
                      <a:pt x="49" y="32"/>
                    </a:lnTo>
                    <a:lnTo>
                      <a:pt x="48" y="30"/>
                    </a:lnTo>
                    <a:lnTo>
                      <a:pt x="57" y="35"/>
                    </a:lnTo>
                    <a:lnTo>
                      <a:pt x="59" y="35"/>
                    </a:lnTo>
                    <a:lnTo>
                      <a:pt x="57" y="33"/>
                    </a:lnTo>
                    <a:lnTo>
                      <a:pt x="60" y="35"/>
                    </a:lnTo>
                    <a:lnTo>
                      <a:pt x="59" y="35"/>
                    </a:lnTo>
                    <a:lnTo>
                      <a:pt x="65" y="39"/>
                    </a:lnTo>
                    <a:lnTo>
                      <a:pt x="69" y="47"/>
                    </a:lnTo>
                    <a:lnTo>
                      <a:pt x="74" y="54"/>
                    </a:lnTo>
                    <a:lnTo>
                      <a:pt x="79" y="75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85" y="110"/>
                    </a:lnTo>
                    <a:lnTo>
                      <a:pt x="79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104"/>
              <p:cNvSpPr>
                <a:spLocks noEditPoints="1"/>
              </p:cNvSpPr>
              <p:nvPr/>
            </p:nvSpPr>
            <p:spPr bwMode="auto">
              <a:xfrm>
                <a:off x="3590925" y="4573588"/>
                <a:ext cx="85725" cy="84137"/>
              </a:xfrm>
              <a:custGeom>
                <a:avLst/>
                <a:gdLst>
                  <a:gd name="T0" fmla="*/ 106 w 108"/>
                  <a:gd name="T1" fmla="*/ 64 h 105"/>
                  <a:gd name="T2" fmla="*/ 71 w 108"/>
                  <a:gd name="T3" fmla="*/ 17 h 105"/>
                  <a:gd name="T4" fmla="*/ 68 w 108"/>
                  <a:gd name="T5" fmla="*/ 12 h 105"/>
                  <a:gd name="T6" fmla="*/ 57 w 108"/>
                  <a:gd name="T7" fmla="*/ 5 h 105"/>
                  <a:gd name="T8" fmla="*/ 57 w 108"/>
                  <a:gd name="T9" fmla="*/ 3 h 105"/>
                  <a:gd name="T10" fmla="*/ 54 w 108"/>
                  <a:gd name="T11" fmla="*/ 1 h 105"/>
                  <a:gd name="T12" fmla="*/ 52 w 108"/>
                  <a:gd name="T13" fmla="*/ 1 h 105"/>
                  <a:gd name="T14" fmla="*/ 46 w 108"/>
                  <a:gd name="T15" fmla="*/ 0 h 105"/>
                  <a:gd name="T16" fmla="*/ 42 w 108"/>
                  <a:gd name="T17" fmla="*/ 0 h 105"/>
                  <a:gd name="T18" fmla="*/ 42 w 108"/>
                  <a:gd name="T19" fmla="*/ 0 h 105"/>
                  <a:gd name="T20" fmla="*/ 34 w 108"/>
                  <a:gd name="T21" fmla="*/ 1 h 105"/>
                  <a:gd name="T22" fmla="*/ 29 w 108"/>
                  <a:gd name="T23" fmla="*/ 3 h 105"/>
                  <a:gd name="T24" fmla="*/ 23 w 108"/>
                  <a:gd name="T25" fmla="*/ 8 h 105"/>
                  <a:gd name="T26" fmla="*/ 23 w 108"/>
                  <a:gd name="T27" fmla="*/ 10 h 105"/>
                  <a:gd name="T28" fmla="*/ 17 w 108"/>
                  <a:gd name="T29" fmla="*/ 17 h 105"/>
                  <a:gd name="T30" fmla="*/ 15 w 108"/>
                  <a:gd name="T31" fmla="*/ 22 h 105"/>
                  <a:gd name="T32" fmla="*/ 11 w 108"/>
                  <a:gd name="T33" fmla="*/ 38 h 105"/>
                  <a:gd name="T34" fmla="*/ 11 w 108"/>
                  <a:gd name="T35" fmla="*/ 39 h 105"/>
                  <a:gd name="T36" fmla="*/ 8 w 108"/>
                  <a:gd name="T37" fmla="*/ 52 h 105"/>
                  <a:gd name="T38" fmla="*/ 0 w 108"/>
                  <a:gd name="T39" fmla="*/ 98 h 105"/>
                  <a:gd name="T40" fmla="*/ 46 w 108"/>
                  <a:gd name="T41" fmla="*/ 105 h 105"/>
                  <a:gd name="T42" fmla="*/ 54 w 108"/>
                  <a:gd name="T43" fmla="*/ 105 h 105"/>
                  <a:gd name="T44" fmla="*/ 85 w 108"/>
                  <a:gd name="T45" fmla="*/ 104 h 105"/>
                  <a:gd name="T46" fmla="*/ 108 w 108"/>
                  <a:gd name="T47" fmla="*/ 97 h 105"/>
                  <a:gd name="T48" fmla="*/ 83 w 108"/>
                  <a:gd name="T49" fmla="*/ 72 h 105"/>
                  <a:gd name="T50" fmla="*/ 54 w 108"/>
                  <a:gd name="T51" fmla="*/ 76 h 105"/>
                  <a:gd name="T52" fmla="*/ 22 w 108"/>
                  <a:gd name="T53" fmla="*/ 71 h 105"/>
                  <a:gd name="T54" fmla="*/ 23 w 108"/>
                  <a:gd name="T55" fmla="*/ 62 h 105"/>
                  <a:gd name="T56" fmla="*/ 29 w 108"/>
                  <a:gd name="T57" fmla="*/ 39 h 105"/>
                  <a:gd name="T58" fmla="*/ 31 w 108"/>
                  <a:gd name="T59" fmla="*/ 38 h 105"/>
                  <a:gd name="T60" fmla="*/ 34 w 108"/>
                  <a:gd name="T61" fmla="*/ 34 h 105"/>
                  <a:gd name="T62" fmla="*/ 35 w 108"/>
                  <a:gd name="T63" fmla="*/ 31 h 105"/>
                  <a:gd name="T64" fmla="*/ 45 w 108"/>
                  <a:gd name="T65" fmla="*/ 29 h 105"/>
                  <a:gd name="T66" fmla="*/ 48 w 108"/>
                  <a:gd name="T67" fmla="*/ 31 h 105"/>
                  <a:gd name="T68" fmla="*/ 51 w 108"/>
                  <a:gd name="T69" fmla="*/ 31 h 105"/>
                  <a:gd name="T70" fmla="*/ 60 w 108"/>
                  <a:gd name="T71" fmla="*/ 39 h 105"/>
                  <a:gd name="T72" fmla="*/ 62 w 108"/>
                  <a:gd name="T73" fmla="*/ 39 h 105"/>
                  <a:gd name="T74" fmla="*/ 83 w 108"/>
                  <a:gd name="T75" fmla="*/ 7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5">
                    <a:moveTo>
                      <a:pt x="106" y="67"/>
                    </a:moveTo>
                    <a:lnTo>
                      <a:pt x="106" y="64"/>
                    </a:lnTo>
                    <a:lnTo>
                      <a:pt x="72" y="17"/>
                    </a:lnTo>
                    <a:lnTo>
                      <a:pt x="71" y="17"/>
                    </a:lnTo>
                    <a:lnTo>
                      <a:pt x="71" y="15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57" y="5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4" y="1"/>
                    </a:lnTo>
                    <a:lnTo>
                      <a:pt x="54" y="1"/>
                    </a:lnTo>
                    <a:lnTo>
                      <a:pt x="52" y="1"/>
                    </a:lnTo>
                    <a:lnTo>
                      <a:pt x="52" y="1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4" y="1"/>
                    </a:lnTo>
                    <a:lnTo>
                      <a:pt x="34" y="1"/>
                    </a:lnTo>
                    <a:lnTo>
                      <a:pt x="29" y="3"/>
                    </a:lnTo>
                    <a:lnTo>
                      <a:pt x="29" y="3"/>
                    </a:lnTo>
                    <a:lnTo>
                      <a:pt x="29" y="5"/>
                    </a:lnTo>
                    <a:lnTo>
                      <a:pt x="23" y="8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20"/>
                    </a:lnTo>
                    <a:lnTo>
                      <a:pt x="15" y="22"/>
                    </a:lnTo>
                    <a:lnTo>
                      <a:pt x="15" y="24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9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" y="81"/>
                    </a:lnTo>
                    <a:lnTo>
                      <a:pt x="0" y="98"/>
                    </a:lnTo>
                    <a:lnTo>
                      <a:pt x="11" y="100"/>
                    </a:lnTo>
                    <a:lnTo>
                      <a:pt x="46" y="105"/>
                    </a:lnTo>
                    <a:lnTo>
                      <a:pt x="48" y="105"/>
                    </a:lnTo>
                    <a:lnTo>
                      <a:pt x="54" y="105"/>
                    </a:lnTo>
                    <a:lnTo>
                      <a:pt x="83" y="104"/>
                    </a:lnTo>
                    <a:lnTo>
                      <a:pt x="85" y="104"/>
                    </a:lnTo>
                    <a:lnTo>
                      <a:pt x="85" y="104"/>
                    </a:lnTo>
                    <a:lnTo>
                      <a:pt x="108" y="97"/>
                    </a:lnTo>
                    <a:lnTo>
                      <a:pt x="106" y="67"/>
                    </a:lnTo>
                    <a:close/>
                    <a:moveTo>
                      <a:pt x="83" y="72"/>
                    </a:moveTo>
                    <a:lnTo>
                      <a:pt x="83" y="72"/>
                    </a:lnTo>
                    <a:lnTo>
                      <a:pt x="54" y="76"/>
                    </a:lnTo>
                    <a:lnTo>
                      <a:pt x="48" y="76"/>
                    </a:lnTo>
                    <a:lnTo>
                      <a:pt x="22" y="71"/>
                    </a:lnTo>
                    <a:lnTo>
                      <a:pt x="23" y="62"/>
                    </a:lnTo>
                    <a:lnTo>
                      <a:pt x="23" y="62"/>
                    </a:lnTo>
                    <a:lnTo>
                      <a:pt x="26" y="50"/>
                    </a:lnTo>
                    <a:lnTo>
                      <a:pt x="29" y="39"/>
                    </a:lnTo>
                    <a:lnTo>
                      <a:pt x="29" y="41"/>
                    </a:lnTo>
                    <a:lnTo>
                      <a:pt x="31" y="38"/>
                    </a:lnTo>
                    <a:lnTo>
                      <a:pt x="31" y="39"/>
                    </a:lnTo>
                    <a:lnTo>
                      <a:pt x="34" y="34"/>
                    </a:lnTo>
                    <a:lnTo>
                      <a:pt x="37" y="31"/>
                    </a:lnTo>
                    <a:lnTo>
                      <a:pt x="35" y="31"/>
                    </a:lnTo>
                    <a:lnTo>
                      <a:pt x="43" y="29"/>
                    </a:lnTo>
                    <a:lnTo>
                      <a:pt x="45" y="29"/>
                    </a:lnTo>
                    <a:lnTo>
                      <a:pt x="48" y="29"/>
                    </a:lnTo>
                    <a:lnTo>
                      <a:pt x="48" y="31"/>
                    </a:lnTo>
                    <a:lnTo>
                      <a:pt x="51" y="31"/>
                    </a:lnTo>
                    <a:lnTo>
                      <a:pt x="51" y="31"/>
                    </a:lnTo>
                    <a:lnTo>
                      <a:pt x="54" y="34"/>
                    </a:lnTo>
                    <a:lnTo>
                      <a:pt x="60" y="39"/>
                    </a:lnTo>
                    <a:lnTo>
                      <a:pt x="59" y="38"/>
                    </a:lnTo>
                    <a:lnTo>
                      <a:pt x="62" y="39"/>
                    </a:lnTo>
                    <a:lnTo>
                      <a:pt x="86" y="72"/>
                    </a:lnTo>
                    <a:lnTo>
                      <a:pt x="83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4" name="Rectangle 139"/>
            <p:cNvSpPr>
              <a:spLocks noChangeArrowheads="1"/>
            </p:cNvSpPr>
            <p:nvPr/>
          </p:nvSpPr>
          <p:spPr bwMode="auto">
            <a:xfrm>
              <a:off x="3674386" y="5398933"/>
              <a:ext cx="517289" cy="295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>
                  <a:solidFill>
                    <a:srgbClr val="000000"/>
                  </a:solidFill>
                  <a:latin typeface="휴먼모음T" pitchFamily="18" charset="-127"/>
                  <a:ea typeface="휴먼모음T" pitchFamily="18" charset="-127"/>
                </a:rPr>
                <a:t>전처리기</a:t>
              </a:r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1609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매크로의 예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333500"/>
            <a:ext cx="7781925" cy="1214438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#define SUM(x, y)               	((x) + (y))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#define AVERAGE(x, y, z)   	(( (x) + (y) + (z) ) / 3 )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#define MAX(x,y)                	( (x) &gt; (y) ) ? (x) : (y)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#define MIN(x,y)                	( (x) &lt; (y) ) ? (x) : (y)</a:t>
            </a:r>
          </a:p>
        </p:txBody>
      </p:sp>
    </p:spTree>
    <p:extLst>
      <p:ext uri="{BB962C8B-B14F-4D97-AF65-F5344CB8AC3E}">
        <p14:creationId xmlns:p14="http://schemas.microsoft.com/office/powerpoint/2010/main" val="740921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주의할 점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1042988" y="1709738"/>
            <a:ext cx="7786687" cy="15128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omic Sans MS" pitchFamily="66" charset="0"/>
              </a:rPr>
              <a:t>#define SQUARE(x) </a:t>
            </a:r>
            <a:r>
              <a:rPr lang="en-US" altLang="ko-KR" sz="1600" dirty="0" smtClean="0">
                <a:latin typeface="Comic Sans MS" pitchFamily="66" charset="0"/>
              </a:rPr>
              <a:t>    x*x</a:t>
            </a:r>
            <a:r>
              <a:rPr lang="en-US" altLang="ko-KR" sz="1600" dirty="0">
                <a:latin typeface="Comic Sans MS" pitchFamily="66" charset="0"/>
              </a:rPr>
              <a:t>		</a:t>
            </a: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omic Sans MS" pitchFamily="66" charset="0"/>
              </a:rPr>
              <a:t>위험 </a:t>
            </a: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!!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omic Sans MS" pitchFamily="66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v = SQUARE(</a:t>
            </a:r>
            <a:r>
              <a:rPr lang="en-US" altLang="ko-KR" sz="1600" dirty="0" err="1">
                <a:solidFill>
                  <a:srgbClr val="FF0000"/>
                </a:solidFill>
                <a:latin typeface="Comic Sans MS" pitchFamily="66" charset="0"/>
              </a:rPr>
              <a:t>a+b</a:t>
            </a: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v = a + b*a + b;</a:t>
            </a:r>
          </a:p>
        </p:txBody>
      </p:sp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1700213" y="2646363"/>
            <a:ext cx="5048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en-US"/>
          </a:p>
        </p:txBody>
      </p:sp>
      <p:grpSp>
        <p:nvGrpSpPr>
          <p:cNvPr id="13317" name="Group 8"/>
          <p:cNvGrpSpPr>
            <a:grpSpLocks/>
          </p:cNvGrpSpPr>
          <p:nvPr/>
        </p:nvGrpSpPr>
        <p:grpSpPr bwMode="auto">
          <a:xfrm>
            <a:off x="5300663" y="3986213"/>
            <a:ext cx="1081087" cy="1368425"/>
            <a:chOff x="3208" y="1586"/>
            <a:chExt cx="1395" cy="1617"/>
          </a:xfrm>
        </p:grpSpPr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Freeform 18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Freeform 19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Freeform 24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Freeform 26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Freeform 27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Freeform 28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1" name="Freeform 29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Freeform 30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3" name="Freeform 31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4" name="Freeform 32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5" name="Freeform 33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6" name="Freeform 34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7" name="Freeform 35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9" name="Freeform 37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0" name="Freeform 38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1" name="Freeform 39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2" name="Freeform 40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3" name="Freeform 41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02" name="AutoShape 42"/>
          <p:cNvSpPr>
            <a:spLocks noChangeArrowheads="1"/>
          </p:cNvSpPr>
          <p:nvPr/>
        </p:nvSpPr>
        <p:spPr bwMode="auto">
          <a:xfrm>
            <a:off x="6308725" y="2933700"/>
            <a:ext cx="2057400" cy="1924050"/>
          </a:xfrm>
          <a:prstGeom prst="wedgeEllipseCallout">
            <a:avLst>
              <a:gd name="adj1" fmla="val -58290"/>
              <a:gd name="adj2" fmla="val 109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latinLnBrk="0" hangingPunct="0">
              <a:defRPr/>
            </a:pPr>
            <a:r>
              <a:rPr kumimoji="0" lang="ko-KR" altLang="en-US" sz="1400">
                <a:solidFill>
                  <a:srgbClr val="FF0000"/>
                </a:solidFill>
                <a:latin typeface="+mn-ea"/>
                <a:ea typeface="+mn-ea"/>
              </a:rPr>
              <a:t>함수 매크로에서는 매개 변수를 괄호로 둘러싸는 것이 좋습니다</a:t>
            </a:r>
            <a:r>
              <a:rPr kumimoji="0" lang="en-US" altLang="ko-KR" sz="140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3319" name="Line 43"/>
          <p:cNvSpPr>
            <a:spLocks noChangeShapeType="1"/>
          </p:cNvSpPr>
          <p:nvPr/>
        </p:nvSpPr>
        <p:spPr bwMode="auto">
          <a:xfrm flipH="1" flipV="1">
            <a:off x="3500438" y="2070100"/>
            <a:ext cx="1800225" cy="1944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1042988" y="5197475"/>
            <a:ext cx="7786687" cy="5365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#define SQUARE(x) 	(x)*(x)		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600">
                <a:solidFill>
                  <a:srgbClr val="FF0000"/>
                </a:solidFill>
                <a:latin typeface="Comic Sans MS" pitchFamily="66" charset="0"/>
              </a:rPr>
              <a:t>올바른 형태</a:t>
            </a:r>
            <a:r>
              <a:rPr lang="en-US" altLang="ko-KR" sz="160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559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652120" y="4509120"/>
            <a:ext cx="43204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매크로의 장단점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6877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 매크로의 장단점</a:t>
            </a:r>
          </a:p>
          <a:p>
            <a:pPr lvl="1" eaLnBrk="1" hangingPunct="1"/>
            <a:r>
              <a:rPr lang="ko-KR" altLang="en-US" dirty="0" smtClean="0"/>
              <a:t>함수 호출 단계가 </a:t>
            </a:r>
            <a:r>
              <a:rPr lang="ko-KR" altLang="en-US" dirty="0" err="1" smtClean="0"/>
              <a:t>필요없어</a:t>
            </a:r>
            <a:r>
              <a:rPr lang="ko-KR" altLang="en-US" dirty="0" smtClean="0"/>
              <a:t> 실행 속도가 빠르다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소스 코드의 길이가 길어진다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간단한 기능은 매크로를 사용</a:t>
            </a:r>
          </a:p>
          <a:p>
            <a:pPr lvl="1" eaLnBrk="1" hangingPunct="1"/>
            <a:r>
              <a:rPr lang="en-US" altLang="ko-KR" dirty="0" smtClean="0"/>
              <a:t>#define MIN(x, y)	((x) &lt; (y) ? (x) : (y))</a:t>
            </a:r>
          </a:p>
          <a:p>
            <a:pPr lvl="1" eaLnBrk="1" hangingPunct="1"/>
            <a:r>
              <a:rPr lang="en-US" altLang="ko-KR" dirty="0" smtClean="0"/>
              <a:t>#define ABS(x)		((x) &gt; 0 ? (x) : -(x))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매크로를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이상 연장하는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#define PRINT(x) if( debug==1 &amp;&amp; \</a:t>
            </a:r>
            <a:endParaRPr lang="en-US" altLang="ko-KR" sz="2400" dirty="0"/>
          </a:p>
          <a:p>
            <a:pPr lvl="1"/>
            <a:r>
              <a:rPr lang="en-US" altLang="ko-KR" sz="2400" dirty="0"/>
              <a:t>		</a:t>
            </a:r>
            <a:r>
              <a:rPr lang="en-US" altLang="ko-KR" sz="2400" dirty="0" smtClean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mode==1 ) \</a:t>
            </a:r>
            <a:endParaRPr lang="en-US" altLang="ko-KR" sz="2400" dirty="0"/>
          </a:p>
          <a:p>
            <a:pPr lvl="1"/>
            <a:r>
              <a:rPr lang="en-US" altLang="ko-KR" dirty="0"/>
              <a:t>		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/>
              <a:t>(“%d”, x); 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3928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#1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매크로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</a:rPr>
              <a:t>예제</a:t>
            </a:r>
            <a:endParaRPr lang="en-US" altLang="en-US" sz="1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endParaRPr lang="en-US" altLang="en-US" sz="1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#define</a:t>
            </a:r>
            <a:r>
              <a:rPr lang="en-US" altLang="en-US" sz="1400" dirty="0">
                <a:latin typeface="Comic Sans MS" pitchFamily="66" charset="0"/>
              </a:rPr>
              <a:t> SQUARE(x)  ((x) * (x))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omic Sans MS" pitchFamily="66" charset="0"/>
              </a:rPr>
              <a:t> </a:t>
            </a:r>
            <a:endParaRPr lang="en-US" altLang="en-US" sz="1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 dirty="0">
                <a:latin typeface="Comic Sans MS" pitchFamily="66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x = 2;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omic Sans MS" pitchFamily="66" charset="0"/>
              </a:rPr>
              <a:t> </a:t>
            </a:r>
            <a:endParaRPr lang="en-US" altLang="en-US" sz="1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"%d\n"</a:t>
            </a:r>
            <a:r>
              <a:rPr lang="en-US" altLang="en-US" sz="1400" dirty="0">
                <a:latin typeface="Comic Sans MS" pitchFamily="66" charset="0"/>
              </a:rPr>
              <a:t>, SQUARE(x));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"%d\n"</a:t>
            </a:r>
            <a:r>
              <a:rPr lang="en-US" altLang="en-US" sz="1400" dirty="0">
                <a:latin typeface="Comic Sans MS" pitchFamily="66" charset="0"/>
              </a:rPr>
              <a:t>, SQUARE(3));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"%f\n"</a:t>
            </a:r>
            <a:r>
              <a:rPr lang="en-US" altLang="en-US" sz="1400" dirty="0">
                <a:latin typeface="Comic Sans MS" pitchFamily="66" charset="0"/>
              </a:rPr>
              <a:t>, SQUARE(1.2));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실수에도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적용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가능</a:t>
            </a:r>
            <a:r>
              <a:rPr lang="en-US" altLang="en-US" sz="1400" dirty="0">
                <a:latin typeface="Comic Sans MS" pitchFamily="66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"%d\n"</a:t>
            </a:r>
            <a:r>
              <a:rPr lang="en-US" altLang="en-US" sz="1400" dirty="0">
                <a:latin typeface="Comic Sans MS" pitchFamily="66" charset="0"/>
              </a:rPr>
              <a:t>, SQUARE(x+3));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"%d\n"</a:t>
            </a:r>
            <a:r>
              <a:rPr lang="en-US" altLang="en-US" sz="1400" dirty="0">
                <a:latin typeface="Comic Sans MS" pitchFamily="66" charset="0"/>
              </a:rPr>
              <a:t>, 100/SQUARE(x));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"%d\n"</a:t>
            </a:r>
            <a:r>
              <a:rPr lang="en-US" altLang="en-US" sz="1400" dirty="0">
                <a:latin typeface="Comic Sans MS" pitchFamily="66" charset="0"/>
              </a:rPr>
              <a:t>, SQUARE(++x));	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논리</a:t>
            </a:r>
            <a:r>
              <a:rPr lang="en-US" altLang="en-US" sz="1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omic Sans MS" pitchFamily="66" charset="0"/>
                <a:ea typeface="새굴림" pitchFamily="18" charset="-127"/>
              </a:rPr>
              <a:t>오류</a:t>
            </a:r>
            <a:endParaRPr lang="en-US" altLang="en-US" sz="1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400" dirty="0">
                <a:latin typeface="Comic Sans MS" pitchFamily="66" charset="0"/>
              </a:rPr>
              <a:t> </a:t>
            </a:r>
            <a:endParaRPr lang="en-US" altLang="en-US" sz="1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 dirty="0">
                <a:latin typeface="Comic Sans MS" pitchFamily="66" charset="0"/>
              </a:rPr>
              <a:t>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}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4" name="_x74322288"/>
          <p:cNvSpPr>
            <a:spLocks noChangeArrowheads="1"/>
          </p:cNvSpPr>
          <p:nvPr/>
        </p:nvSpPr>
        <p:spPr bwMode="auto">
          <a:xfrm>
            <a:off x="1116013" y="5229200"/>
            <a:ext cx="7777162" cy="139419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latin typeface="Comic Sans MS" pitchFamily="66" charset="0"/>
                <a:ea typeface="강낭콩"/>
                <a:cs typeface="강낭콩"/>
              </a:rPr>
              <a:t>4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400">
                <a:latin typeface="Comic Sans MS" pitchFamily="66" charset="0"/>
                <a:ea typeface="강낭콩"/>
                <a:cs typeface="강낭콩"/>
              </a:rPr>
              <a:t>9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400">
                <a:latin typeface="Comic Sans MS" pitchFamily="66" charset="0"/>
                <a:ea typeface="강낭콩"/>
                <a:cs typeface="강낭콩"/>
              </a:rPr>
              <a:t>1.440000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400">
                <a:latin typeface="Comic Sans MS" pitchFamily="66" charset="0"/>
                <a:ea typeface="강낭콩"/>
                <a:cs typeface="강낭콩"/>
              </a:rPr>
              <a:t>25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400">
                <a:latin typeface="Comic Sans MS" pitchFamily="66" charset="0"/>
                <a:ea typeface="강낭콩"/>
                <a:cs typeface="강낭콩"/>
              </a:rPr>
              <a:t>25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en-US" altLang="ko-KR" sz="1400">
                <a:latin typeface="Comic Sans MS" pitchFamily="66" charset="0"/>
                <a:ea typeface="강낭콩"/>
                <a:cs typeface="강낭콩"/>
              </a:rPr>
              <a:t>16</a:t>
            </a:r>
            <a:endParaRPr lang="en-US" altLang="ko-KR" sz="1400">
              <a:latin typeface="Comic Sans MS" pitchFamily="66" charset="0"/>
            </a:endParaRPr>
          </a:p>
        </p:txBody>
      </p:sp>
      <p:grpSp>
        <p:nvGrpSpPr>
          <p:cNvPr id="198667" name="Group 11"/>
          <p:cNvGrpSpPr>
            <a:grpSpLocks/>
          </p:cNvGrpSpPr>
          <p:nvPr/>
        </p:nvGrpSpPr>
        <p:grpSpPr bwMode="auto">
          <a:xfrm>
            <a:off x="479713" y="5349711"/>
            <a:ext cx="487363" cy="1012825"/>
            <a:chOff x="-91" y="1749"/>
            <a:chExt cx="552" cy="832"/>
          </a:xfrm>
        </p:grpSpPr>
        <p:sp>
          <p:nvSpPr>
            <p:cNvPr id="198668" name="Freeform 12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69" name="Freeform 13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0" name="Freeform 14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1" name="Freeform 15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2" name="Freeform 16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3" name="Freeform 17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4" name="Freeform 18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5" name="Freeform 19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6" name="Freeform 20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7" name="Freeform 21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8" name="Freeform 22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79" name="Freeform 23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0" name="Freeform 24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1" name="Freeform 25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2" name="Freeform 26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3" name="Freeform 27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684" name="Freeform 28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8693" name="AutoShape 37"/>
          <p:cNvSpPr>
            <a:spLocks/>
          </p:cNvSpPr>
          <p:nvPr/>
        </p:nvSpPr>
        <p:spPr bwMode="auto">
          <a:xfrm>
            <a:off x="3419872" y="3692646"/>
            <a:ext cx="1223963" cy="215900"/>
          </a:xfrm>
          <a:prstGeom prst="borderCallout2">
            <a:avLst>
              <a:gd name="adj1" fmla="val 52940"/>
              <a:gd name="adj2" fmla="val 106227"/>
              <a:gd name="adj3" fmla="val 52940"/>
              <a:gd name="adj4" fmla="val 162778"/>
              <a:gd name="adj5" fmla="val -719852"/>
              <a:gd name="adj6" fmla="val 221921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98694" name="Text Box 38"/>
          <p:cNvSpPr txBox="1">
            <a:spLocks noChangeArrowheads="1"/>
          </p:cNvSpPr>
          <p:nvPr/>
        </p:nvSpPr>
        <p:spPr bwMode="auto">
          <a:xfrm>
            <a:off x="5919788" y="1990725"/>
            <a:ext cx="1325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Comic Sans MS" pitchFamily="66" charset="0"/>
              </a:rPr>
              <a:t>((++x) * (++x))</a:t>
            </a:r>
          </a:p>
        </p:txBody>
      </p:sp>
    </p:spTree>
    <p:extLst>
      <p:ext uri="{BB962C8B-B14F-4D97-AF65-F5344CB8AC3E}">
        <p14:creationId xmlns:p14="http://schemas.microsoft.com/office/powerpoint/2010/main" val="1930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nimBg="1"/>
      <p:bldP spid="198693" grpId="0" animBg="1"/>
      <p:bldP spid="1986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PRINT(x)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호출하면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출력하는 매크로 작성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dirty="0" smtClean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dirty="0" smtClean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ko-KR" altLang="en-US" dirty="0" smtClean="0">
                <a:solidFill>
                  <a:srgbClr val="0000FF"/>
                </a:solidFill>
                <a:latin typeface="Trebuchet MS" pitchFamily="34" charset="0"/>
              </a:rPr>
              <a:t>다음과</a:t>
            </a:r>
            <a:r>
              <a:rPr lang="en-US" altLang="ko-KR" dirty="0" smtClean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Trebuchet MS" pitchFamily="34" charset="0"/>
              </a:rPr>
              <a:t>같이 작성하면 잘못된 결과가 나온다</a:t>
            </a:r>
            <a:r>
              <a:rPr lang="en-US" altLang="ko-KR" dirty="0" smtClean="0">
                <a:solidFill>
                  <a:srgbClr val="0000FF"/>
                </a:solidFill>
                <a:latin typeface="Trebuchet MS" pitchFamily="34" charset="0"/>
              </a:rPr>
              <a:t>. </a:t>
            </a:r>
            <a:endParaRPr lang="en-US" altLang="ko-KR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PRINT(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dirty="0" err="1">
                <a:solidFill>
                  <a:srgbClr val="800000"/>
                </a:solidFill>
                <a:latin typeface="Trebuchet MS" pitchFamily="34" charset="0"/>
              </a:rPr>
              <a:t>exp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C:\Users\chun\AppData\Local\Microsoft\Windows\Temporary Internet Files\Content.IE5\5TKRWKC1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2681263" cy="21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148478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rebuchet MS" pitchFamily="34" charset="0"/>
              </a:rPr>
              <a:t>x=5</a:t>
            </a:r>
            <a:endParaRPr lang="ko-KR" alt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8" name="Picture 3" descr="C:\Users\chun\AppData\Local\Microsoft\Windows\Temporary Internet Files\Content.IE5\5TKRWKC1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470213"/>
            <a:ext cx="2681263" cy="21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96136" y="4686237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Trebuchet MS" pitchFamily="34" charset="0"/>
              </a:rPr>
              <a:t>exp</a:t>
            </a:r>
            <a:r>
              <a:rPr lang="en-US" altLang="ko-KR" sz="2400" dirty="0" smtClean="0">
                <a:solidFill>
                  <a:schemeClr val="bg1"/>
                </a:solidFill>
                <a:latin typeface="Trebuchet MS" pitchFamily="34" charset="0"/>
              </a:rPr>
              <a:t>=5</a:t>
            </a:r>
            <a:endParaRPr lang="ko-KR" alt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74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은 </a:t>
            </a:r>
            <a:r>
              <a:rPr lang="ko-KR" altLang="en-US" b="1" dirty="0"/>
              <a:t>문자열 변환 연산자</a:t>
            </a:r>
            <a:r>
              <a:rPr lang="en-US" altLang="ko-KR" dirty="0"/>
              <a:t>(</a:t>
            </a:r>
            <a:r>
              <a:rPr lang="en-US" altLang="ko-KR" dirty="0" err="1"/>
              <a:t>Stringizing</a:t>
            </a:r>
            <a:r>
              <a:rPr lang="en-US" altLang="ko-KR" dirty="0"/>
              <a:t> Operator)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매크로 정의에서 매개 변수 앞에 </a:t>
            </a:r>
            <a:r>
              <a:rPr lang="en-US" altLang="ko-KR" dirty="0"/>
              <a:t>#</a:t>
            </a:r>
            <a:r>
              <a:rPr lang="ko-KR" altLang="en-US" dirty="0"/>
              <a:t>가 위치하면 매크로 호출에 의하여 전달되는 실제 인수는 큰따옴표로 감싸지고 문자열로 변환된다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#define PRINT(</a:t>
            </a:r>
            <a:r>
              <a:rPr lang="en-US" altLang="ko-KR" dirty="0" err="1"/>
              <a:t>exp</a:t>
            </a:r>
            <a:r>
              <a:rPr lang="en-US" altLang="ko-KR" dirty="0"/>
              <a:t>) </a:t>
            </a:r>
            <a:r>
              <a:rPr lang="en-US" altLang="ko-KR" dirty="0" err="1"/>
              <a:t>printf</a:t>
            </a:r>
            <a:r>
              <a:rPr lang="en-US" altLang="ko-KR" dirty="0"/>
              <a:t>(#</a:t>
            </a:r>
            <a:r>
              <a:rPr lang="en-US" altLang="ko-KR" dirty="0" err="1"/>
              <a:t>exp</a:t>
            </a:r>
            <a:r>
              <a:rPr lang="en-US" altLang="ko-KR" dirty="0"/>
              <a:t>" = %d\n",</a:t>
            </a:r>
            <a:r>
              <a:rPr lang="en-US" altLang="ko-KR" dirty="0" err="1"/>
              <a:t>exp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PRINT(x);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 descr="C:\Users\chun\AppData\Local\Microsoft\Windows\Temporary Internet Files\Content.IE5\5TKRWKC1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13770"/>
            <a:ext cx="2681263" cy="21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6096" y="362979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rebuchet MS" pitchFamily="34" charset="0"/>
              </a:rPr>
              <a:t>x=5</a:t>
            </a:r>
            <a:endParaRPr lang="ko-KR" alt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514600" y="3294993"/>
            <a:ext cx="2664372" cy="930166"/>
          </a:xfrm>
          <a:custGeom>
            <a:avLst/>
            <a:gdLst>
              <a:gd name="connsiteX0" fmla="*/ 0 w 2664372"/>
              <a:gd name="connsiteY0" fmla="*/ 0 h 930166"/>
              <a:gd name="connsiteX1" fmla="*/ 441434 w 2664372"/>
              <a:gd name="connsiteY1" fmla="*/ 15766 h 930166"/>
              <a:gd name="connsiteX2" fmla="*/ 670034 w 2664372"/>
              <a:gd name="connsiteY2" fmla="*/ 47297 h 930166"/>
              <a:gd name="connsiteX3" fmla="*/ 874986 w 2664372"/>
              <a:gd name="connsiteY3" fmla="*/ 78828 h 930166"/>
              <a:gd name="connsiteX4" fmla="*/ 1040524 w 2664372"/>
              <a:gd name="connsiteY4" fmla="*/ 134007 h 930166"/>
              <a:gd name="connsiteX5" fmla="*/ 1103586 w 2664372"/>
              <a:gd name="connsiteY5" fmla="*/ 157655 h 930166"/>
              <a:gd name="connsiteX6" fmla="*/ 1206062 w 2664372"/>
              <a:gd name="connsiteY6" fmla="*/ 212835 h 930166"/>
              <a:gd name="connsiteX7" fmla="*/ 1284890 w 2664372"/>
              <a:gd name="connsiteY7" fmla="*/ 283779 h 930166"/>
              <a:gd name="connsiteX8" fmla="*/ 1332186 w 2664372"/>
              <a:gd name="connsiteY8" fmla="*/ 354724 h 930166"/>
              <a:gd name="connsiteX9" fmla="*/ 1355834 w 2664372"/>
              <a:gd name="connsiteY9" fmla="*/ 402021 h 930166"/>
              <a:gd name="connsiteX10" fmla="*/ 1379483 w 2664372"/>
              <a:gd name="connsiteY10" fmla="*/ 441435 h 930166"/>
              <a:gd name="connsiteX11" fmla="*/ 1395248 w 2664372"/>
              <a:gd name="connsiteY11" fmla="*/ 488731 h 930166"/>
              <a:gd name="connsiteX12" fmla="*/ 1411014 w 2664372"/>
              <a:gd name="connsiteY12" fmla="*/ 520262 h 930166"/>
              <a:gd name="connsiteX13" fmla="*/ 1442545 w 2664372"/>
              <a:gd name="connsiteY13" fmla="*/ 591207 h 930166"/>
              <a:gd name="connsiteX14" fmla="*/ 1450428 w 2664372"/>
              <a:gd name="connsiteY14" fmla="*/ 630621 h 930166"/>
              <a:gd name="connsiteX15" fmla="*/ 1458310 w 2664372"/>
              <a:gd name="connsiteY15" fmla="*/ 654269 h 930166"/>
              <a:gd name="connsiteX16" fmla="*/ 1466193 w 2664372"/>
              <a:gd name="connsiteY16" fmla="*/ 693683 h 930166"/>
              <a:gd name="connsiteX17" fmla="*/ 1481959 w 2664372"/>
              <a:gd name="connsiteY17" fmla="*/ 717331 h 930166"/>
              <a:gd name="connsiteX18" fmla="*/ 1489841 w 2664372"/>
              <a:gd name="connsiteY18" fmla="*/ 740979 h 930166"/>
              <a:gd name="connsiteX19" fmla="*/ 1497724 w 2664372"/>
              <a:gd name="connsiteY19" fmla="*/ 772510 h 930166"/>
              <a:gd name="connsiteX20" fmla="*/ 1529255 w 2664372"/>
              <a:gd name="connsiteY20" fmla="*/ 819807 h 930166"/>
              <a:gd name="connsiteX21" fmla="*/ 1560786 w 2664372"/>
              <a:gd name="connsiteY21" fmla="*/ 859221 h 930166"/>
              <a:gd name="connsiteX22" fmla="*/ 1584434 w 2664372"/>
              <a:gd name="connsiteY22" fmla="*/ 898635 h 930166"/>
              <a:gd name="connsiteX23" fmla="*/ 1615966 w 2664372"/>
              <a:gd name="connsiteY23" fmla="*/ 906517 h 930166"/>
              <a:gd name="connsiteX24" fmla="*/ 1694793 w 2664372"/>
              <a:gd name="connsiteY24" fmla="*/ 930166 h 930166"/>
              <a:gd name="connsiteX25" fmla="*/ 1852448 w 2664372"/>
              <a:gd name="connsiteY25" fmla="*/ 914400 h 930166"/>
              <a:gd name="connsiteX26" fmla="*/ 1899745 w 2664372"/>
              <a:gd name="connsiteY26" fmla="*/ 906517 h 930166"/>
              <a:gd name="connsiteX27" fmla="*/ 1994338 w 2664372"/>
              <a:gd name="connsiteY27" fmla="*/ 859221 h 930166"/>
              <a:gd name="connsiteX28" fmla="*/ 2088931 w 2664372"/>
              <a:gd name="connsiteY28" fmla="*/ 827690 h 930166"/>
              <a:gd name="connsiteX29" fmla="*/ 2191407 w 2664372"/>
              <a:gd name="connsiteY29" fmla="*/ 796159 h 930166"/>
              <a:gd name="connsiteX30" fmla="*/ 2222938 w 2664372"/>
              <a:gd name="connsiteY30" fmla="*/ 780393 h 930166"/>
              <a:gd name="connsiteX31" fmla="*/ 2317531 w 2664372"/>
              <a:gd name="connsiteY31" fmla="*/ 748862 h 930166"/>
              <a:gd name="connsiteX32" fmla="*/ 2388476 w 2664372"/>
              <a:gd name="connsiteY32" fmla="*/ 725214 h 930166"/>
              <a:gd name="connsiteX33" fmla="*/ 2435772 w 2664372"/>
              <a:gd name="connsiteY33" fmla="*/ 709448 h 930166"/>
              <a:gd name="connsiteX34" fmla="*/ 2483069 w 2664372"/>
              <a:gd name="connsiteY34" fmla="*/ 701566 h 930166"/>
              <a:gd name="connsiteX35" fmla="*/ 2506717 w 2664372"/>
              <a:gd name="connsiteY35" fmla="*/ 685800 h 930166"/>
              <a:gd name="connsiteX36" fmla="*/ 2530366 w 2664372"/>
              <a:gd name="connsiteY36" fmla="*/ 677917 h 930166"/>
              <a:gd name="connsiteX37" fmla="*/ 2593428 w 2664372"/>
              <a:gd name="connsiteY37" fmla="*/ 630621 h 930166"/>
              <a:gd name="connsiteX38" fmla="*/ 2617076 w 2664372"/>
              <a:gd name="connsiteY38" fmla="*/ 622738 h 930166"/>
              <a:gd name="connsiteX39" fmla="*/ 2664372 w 2664372"/>
              <a:gd name="connsiteY39" fmla="*/ 591207 h 9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64372" h="930166">
                <a:moveTo>
                  <a:pt x="0" y="0"/>
                </a:moveTo>
                <a:cubicBezTo>
                  <a:pt x="79995" y="1818"/>
                  <a:pt x="313261" y="135"/>
                  <a:pt x="441434" y="15766"/>
                </a:cubicBezTo>
                <a:cubicBezTo>
                  <a:pt x="517790" y="25078"/>
                  <a:pt x="594159" y="34652"/>
                  <a:pt x="670034" y="47297"/>
                </a:cubicBezTo>
                <a:cubicBezTo>
                  <a:pt x="801282" y="69171"/>
                  <a:pt x="732983" y="58541"/>
                  <a:pt x="874986" y="78828"/>
                </a:cubicBezTo>
                <a:cubicBezTo>
                  <a:pt x="930165" y="97221"/>
                  <a:pt x="986063" y="113584"/>
                  <a:pt x="1040524" y="134007"/>
                </a:cubicBezTo>
                <a:cubicBezTo>
                  <a:pt x="1061545" y="141890"/>
                  <a:pt x="1083018" y="148657"/>
                  <a:pt x="1103586" y="157655"/>
                </a:cubicBezTo>
                <a:cubicBezTo>
                  <a:pt x="1127271" y="168017"/>
                  <a:pt x="1181100" y="195362"/>
                  <a:pt x="1206062" y="212835"/>
                </a:cubicBezTo>
                <a:cubicBezTo>
                  <a:pt x="1233629" y="232132"/>
                  <a:pt x="1262683" y="258796"/>
                  <a:pt x="1284890" y="283779"/>
                </a:cubicBezTo>
                <a:cubicBezTo>
                  <a:pt x="1301936" y="302956"/>
                  <a:pt x="1320198" y="332746"/>
                  <a:pt x="1332186" y="354724"/>
                </a:cubicBezTo>
                <a:cubicBezTo>
                  <a:pt x="1340626" y="370198"/>
                  <a:pt x="1347394" y="386547"/>
                  <a:pt x="1355834" y="402021"/>
                </a:cubicBezTo>
                <a:cubicBezTo>
                  <a:pt x="1363171" y="415472"/>
                  <a:pt x="1373143" y="427487"/>
                  <a:pt x="1379483" y="441435"/>
                </a:cubicBezTo>
                <a:cubicBezTo>
                  <a:pt x="1386360" y="456564"/>
                  <a:pt x="1389076" y="473302"/>
                  <a:pt x="1395248" y="488731"/>
                </a:cubicBezTo>
                <a:cubicBezTo>
                  <a:pt x="1399612" y="499642"/>
                  <a:pt x="1406241" y="509524"/>
                  <a:pt x="1411014" y="520262"/>
                </a:cubicBezTo>
                <a:cubicBezTo>
                  <a:pt x="1451273" y="610846"/>
                  <a:pt x="1403733" y="513586"/>
                  <a:pt x="1442545" y="591207"/>
                </a:cubicBezTo>
                <a:cubicBezTo>
                  <a:pt x="1445173" y="604345"/>
                  <a:pt x="1447179" y="617623"/>
                  <a:pt x="1450428" y="630621"/>
                </a:cubicBezTo>
                <a:cubicBezTo>
                  <a:pt x="1452443" y="638682"/>
                  <a:pt x="1456295" y="646208"/>
                  <a:pt x="1458310" y="654269"/>
                </a:cubicBezTo>
                <a:cubicBezTo>
                  <a:pt x="1461559" y="667267"/>
                  <a:pt x="1461488" y="681138"/>
                  <a:pt x="1466193" y="693683"/>
                </a:cubicBezTo>
                <a:cubicBezTo>
                  <a:pt x="1469520" y="702554"/>
                  <a:pt x="1476704" y="709448"/>
                  <a:pt x="1481959" y="717331"/>
                </a:cubicBezTo>
                <a:cubicBezTo>
                  <a:pt x="1484586" y="725214"/>
                  <a:pt x="1487558" y="732990"/>
                  <a:pt x="1489841" y="740979"/>
                </a:cubicBezTo>
                <a:cubicBezTo>
                  <a:pt x="1492817" y="751396"/>
                  <a:pt x="1492879" y="762820"/>
                  <a:pt x="1497724" y="772510"/>
                </a:cubicBezTo>
                <a:cubicBezTo>
                  <a:pt x="1506198" y="789458"/>
                  <a:pt x="1523263" y="801832"/>
                  <a:pt x="1529255" y="819807"/>
                </a:cubicBezTo>
                <a:cubicBezTo>
                  <a:pt x="1540134" y="852443"/>
                  <a:pt x="1530225" y="838846"/>
                  <a:pt x="1560786" y="859221"/>
                </a:cubicBezTo>
                <a:cubicBezTo>
                  <a:pt x="1568669" y="872359"/>
                  <a:pt x="1572801" y="888664"/>
                  <a:pt x="1584434" y="898635"/>
                </a:cubicBezTo>
                <a:cubicBezTo>
                  <a:pt x="1592660" y="905686"/>
                  <a:pt x="1605688" y="903091"/>
                  <a:pt x="1615966" y="906517"/>
                </a:cubicBezTo>
                <a:cubicBezTo>
                  <a:pt x="1693757" y="932447"/>
                  <a:pt x="1616944" y="914596"/>
                  <a:pt x="1694793" y="930166"/>
                </a:cubicBezTo>
                <a:lnTo>
                  <a:pt x="1852448" y="914400"/>
                </a:lnTo>
                <a:cubicBezTo>
                  <a:pt x="1868326" y="912568"/>
                  <a:pt x="1884849" y="912310"/>
                  <a:pt x="1899745" y="906517"/>
                </a:cubicBezTo>
                <a:cubicBezTo>
                  <a:pt x="1932601" y="893740"/>
                  <a:pt x="1960442" y="868906"/>
                  <a:pt x="1994338" y="859221"/>
                </a:cubicBezTo>
                <a:cubicBezTo>
                  <a:pt x="2171332" y="808649"/>
                  <a:pt x="1951712" y="873430"/>
                  <a:pt x="2088931" y="827690"/>
                </a:cubicBezTo>
                <a:cubicBezTo>
                  <a:pt x="2135559" y="812147"/>
                  <a:pt x="2147273" y="813813"/>
                  <a:pt x="2191407" y="796159"/>
                </a:cubicBezTo>
                <a:cubicBezTo>
                  <a:pt x="2202318" y="791795"/>
                  <a:pt x="2211935" y="784519"/>
                  <a:pt x="2222938" y="780393"/>
                </a:cubicBezTo>
                <a:cubicBezTo>
                  <a:pt x="2254058" y="768723"/>
                  <a:pt x="2286671" y="761205"/>
                  <a:pt x="2317531" y="748862"/>
                </a:cubicBezTo>
                <a:cubicBezTo>
                  <a:pt x="2396570" y="717248"/>
                  <a:pt x="2320581" y="745583"/>
                  <a:pt x="2388476" y="725214"/>
                </a:cubicBezTo>
                <a:cubicBezTo>
                  <a:pt x="2404393" y="720439"/>
                  <a:pt x="2419650" y="713478"/>
                  <a:pt x="2435772" y="709448"/>
                </a:cubicBezTo>
                <a:cubicBezTo>
                  <a:pt x="2451278" y="705572"/>
                  <a:pt x="2467303" y="704193"/>
                  <a:pt x="2483069" y="701566"/>
                </a:cubicBezTo>
                <a:cubicBezTo>
                  <a:pt x="2490952" y="696311"/>
                  <a:pt x="2498243" y="690037"/>
                  <a:pt x="2506717" y="685800"/>
                </a:cubicBezTo>
                <a:cubicBezTo>
                  <a:pt x="2514149" y="682084"/>
                  <a:pt x="2523356" y="682378"/>
                  <a:pt x="2530366" y="677917"/>
                </a:cubicBezTo>
                <a:cubicBezTo>
                  <a:pt x="2552534" y="663810"/>
                  <a:pt x="2568501" y="638930"/>
                  <a:pt x="2593428" y="630621"/>
                </a:cubicBezTo>
                <a:cubicBezTo>
                  <a:pt x="2601311" y="627993"/>
                  <a:pt x="2609813" y="626773"/>
                  <a:pt x="2617076" y="622738"/>
                </a:cubicBezTo>
                <a:cubicBezTo>
                  <a:pt x="2633639" y="613536"/>
                  <a:pt x="2664372" y="591207"/>
                  <a:pt x="2664372" y="59120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65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##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## </a:t>
            </a:r>
            <a:r>
              <a:rPr lang="ko-KR" altLang="en-US" dirty="0"/>
              <a:t>연산자는 </a:t>
            </a:r>
            <a:r>
              <a:rPr lang="ko-KR" altLang="en-US" b="1" dirty="0"/>
              <a:t>토큰 병합 연산자 </a:t>
            </a:r>
            <a:r>
              <a:rPr lang="en-US" altLang="ko-KR" b="1" dirty="0"/>
              <a:t>(token-pasting operator</a:t>
            </a:r>
            <a:r>
              <a:rPr lang="en-US" altLang="ko-KR" b="1" dirty="0" smtClean="0"/>
              <a:t>)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#</a:t>
            </a:r>
            <a:r>
              <a:rPr lang="en-US" altLang="ko-KR" dirty="0"/>
              <a:t>define</a:t>
            </a:r>
            <a:r>
              <a:rPr lang="ko-KR" altLang="en-US" dirty="0"/>
              <a:t> </a:t>
            </a:r>
            <a:r>
              <a:rPr lang="en-US" altLang="ko-KR" dirty="0"/>
              <a:t>MAKE_NAME(n) v ## n</a:t>
            </a:r>
            <a:endParaRPr lang="ko-KR" altLang="en-US" dirty="0"/>
          </a:p>
          <a:p>
            <a:r>
              <a:rPr lang="en-US" altLang="ko-KR" dirty="0" smtClean="0"/>
              <a:t>MAKE_NAME(1</a:t>
            </a:r>
            <a:r>
              <a:rPr lang="en-US" altLang="ko-KR" dirty="0"/>
              <a:t>)</a:t>
            </a:r>
            <a:r>
              <a:rPr lang="ko-KR" altLang="en-US" dirty="0"/>
              <a:t>과 같이 호출된다고 가정하자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매개 </a:t>
            </a:r>
            <a:r>
              <a:rPr lang="ko-KR" altLang="en-US" dirty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 치환되고 </a:t>
            </a:r>
            <a:r>
              <a:rPr lang="en-US" altLang="ko-KR" dirty="0"/>
              <a:t>## </a:t>
            </a:r>
            <a:r>
              <a:rPr lang="ko-KR" altLang="en-US" dirty="0"/>
              <a:t>연산자에 의하여 </a:t>
            </a:r>
            <a:r>
              <a:rPr lang="en-US" altLang="ko-KR" dirty="0"/>
              <a:t>v</a:t>
            </a:r>
            <a:r>
              <a:rPr lang="ko-KR" altLang="en-US" dirty="0"/>
              <a:t>와 </a:t>
            </a:r>
            <a:r>
              <a:rPr lang="en-US" altLang="ko-KR" dirty="0"/>
              <a:t>1</a:t>
            </a:r>
            <a:r>
              <a:rPr lang="ko-KR" altLang="en-US" dirty="0"/>
              <a:t>이 합쳐져서 하나의 토큰 </a:t>
            </a:r>
            <a:r>
              <a:rPr lang="en-US" altLang="ko-KR" dirty="0" smtClean="0"/>
              <a:t>v1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30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전처리 지시어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분할 컴파일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명령어 라인의 매개변수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디버깅 방법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>
                <a:latin typeface="Arial" pitchFamily="34" charset="0"/>
              </a:rPr>
              <a:t>전처리와 기타 중요한 테마에 대하여 학습한다</a:t>
            </a:r>
            <a:r>
              <a:rPr kumimoji="0" lang="en-US" altLang="ko-KR">
                <a:latin typeface="Arial" pitchFamily="34" charset="0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rot="10800000">
            <a:off x="3143250" y="2500313"/>
            <a:ext cx="2571750" cy="1857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5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79513" y="1092201"/>
            <a:ext cx="7721600" cy="35609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MAKE_NAME(n) v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 n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PRINT(n)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"v"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#n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v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 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MAKE_NAME(1) = 10;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MAKE_NAME(2) = 20;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PRINT(1);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("v1 = %d\n", v1);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과 같다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PRINT(2);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("v2 = %d\n", v2);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과 같다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pic>
        <p:nvPicPr>
          <p:cNvPr id="5" name="Picture 3" descr="C:\Users\chun\AppData\Local\Microsoft\Windows\Temporary Internet Files\Content.IE5\5TKRWKC1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50" y="4293096"/>
            <a:ext cx="2681263" cy="21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07882" y="4509120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v1 = 10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v2 = 20</a:t>
            </a:r>
          </a:p>
        </p:txBody>
      </p:sp>
    </p:spTree>
    <p:extLst>
      <p:ext uri="{BB962C8B-B14F-4D97-AF65-F5344CB8AC3E}">
        <p14:creationId xmlns:p14="http://schemas.microsoft.com/office/powerpoint/2010/main" val="4007964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매크로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9600" cy="2841625"/>
          </a:xfrm>
        </p:spPr>
        <p:txBody>
          <a:bodyPr/>
          <a:lstStyle/>
          <a:p>
            <a:r>
              <a:rPr lang="ko-KR" altLang="en-US"/>
              <a:t>내장 매크로</a:t>
            </a:r>
            <a:r>
              <a:rPr lang="en-US" altLang="ko-KR"/>
              <a:t>: </a:t>
            </a:r>
            <a:r>
              <a:rPr lang="ko-KR" altLang="en-US"/>
              <a:t>미리 정의된 매크로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079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27573"/>
              </p:ext>
            </p:extLst>
          </p:nvPr>
        </p:nvGraphicFramePr>
        <p:xfrm>
          <a:off x="1116013" y="1844675"/>
          <a:ext cx="7777162" cy="1524000"/>
        </p:xfrm>
        <a:graphic>
          <a:graphicData uri="http://schemas.openxmlformats.org/drawingml/2006/table">
            <a:tbl>
              <a:tblPr/>
              <a:tblGrid>
                <a:gridCol w="1431925"/>
                <a:gridCol w="634523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내장 매크로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설명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__DATE__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이 매크로를 만나면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현재의 날짜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월 일 년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로 치환된다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__TIME__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이 매크로를 만나면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현재의 시간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시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: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분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: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으로 치환된다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__LINE__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이 매크로를 만나면 소스 파일에서의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현재의 라인 번호로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 치환된다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__FILE__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이 매크로를 만나면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j-ea"/>
                        </a:rPr>
                        <a:t>소스 파일 이름으로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 치환된다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00795" name="Text Box 91"/>
          <p:cNvSpPr txBox="1">
            <a:spLocks noChangeArrowheads="1"/>
          </p:cNvSpPr>
          <p:nvPr/>
        </p:nvSpPr>
        <p:spPr bwMode="auto">
          <a:xfrm>
            <a:off x="755650" y="3716338"/>
            <a:ext cx="734536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89000" indent="-4397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93813" indent="-4032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81163" indent="-3857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70100" indent="-3873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273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845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417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989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Font typeface="Webdings" pitchFamily="18" charset="2"/>
              <a:buChar char="ë"/>
            </a:pPr>
            <a:r>
              <a:rPr lang="en-US" altLang="ko-KR" sz="1600">
                <a:latin typeface="Comic Sans MS" pitchFamily="66" charset="0"/>
              </a:rPr>
              <a:t>printf("</a:t>
            </a:r>
            <a:r>
              <a:rPr lang="ko-KR" altLang="en-US" sz="1600">
                <a:latin typeface="Comic Sans MS" pitchFamily="66" charset="0"/>
              </a:rPr>
              <a:t>컴파일 날짜</a:t>
            </a:r>
            <a:r>
              <a:rPr lang="en-US" altLang="ko-KR" sz="1600">
                <a:latin typeface="Comic Sans MS" pitchFamily="66" charset="0"/>
              </a:rPr>
              <a:t>=%s\n", __DATE__);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ebdings" pitchFamily="18" charset="2"/>
              <a:buChar char="ë"/>
            </a:pPr>
            <a:endParaRPr lang="en-US" altLang="ko-KR" sz="1600">
              <a:latin typeface="Comic Sans MS" pitchFamily="66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ebdings" pitchFamily="18" charset="2"/>
              <a:buChar char="ë"/>
            </a:pPr>
            <a:r>
              <a:rPr lang="en-US" altLang="ko-KR" sz="1600">
                <a:latin typeface="Comic Sans MS" pitchFamily="66" charset="0"/>
              </a:rPr>
              <a:t>printf("</a:t>
            </a:r>
            <a:r>
              <a:rPr lang="ko-KR" altLang="en-US" sz="1600">
                <a:latin typeface="Comic Sans MS" pitchFamily="66" charset="0"/>
              </a:rPr>
              <a:t>치명적 에러 발생 파일 이름</a:t>
            </a:r>
            <a:r>
              <a:rPr lang="en-US" altLang="ko-KR" sz="1600">
                <a:latin typeface="Comic Sans MS" pitchFamily="66" charset="0"/>
              </a:rPr>
              <a:t>=%s </a:t>
            </a:r>
            <a:r>
              <a:rPr lang="ko-KR" altLang="en-US" sz="1600">
                <a:latin typeface="Comic Sans MS" pitchFamily="66" charset="0"/>
              </a:rPr>
              <a:t>라인 번호</a:t>
            </a:r>
            <a:r>
              <a:rPr lang="en-US" altLang="ko-KR" sz="1600">
                <a:latin typeface="Comic Sans MS" pitchFamily="66" charset="0"/>
              </a:rPr>
              <a:t>= %d\n", __FILE__, __LINE__);</a:t>
            </a:r>
          </a:p>
        </p:txBody>
      </p:sp>
    </p:spTree>
    <p:extLst>
      <p:ext uri="{BB962C8B-B14F-4D97-AF65-F5344CB8AC3E}">
        <p14:creationId xmlns:p14="http://schemas.microsoft.com/office/powerpoint/2010/main" val="2541136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: ASSERT </a:t>
            </a:r>
            <a:r>
              <a:rPr lang="ko-KR" altLang="en-US"/>
              <a:t>매크로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324058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en-US" sz="1400" dirty="0">
                <a:latin typeface="Trebuchet MS" pitchFamily="34" charset="0"/>
              </a:rPr>
              <a:t> ASSERT(</a:t>
            </a:r>
            <a:r>
              <a:rPr lang="en-US" altLang="en-US" sz="1400" dirty="0" err="1">
                <a:latin typeface="Trebuchet MS" pitchFamily="34" charset="0"/>
              </a:rPr>
              <a:t>exp</a:t>
            </a:r>
            <a:r>
              <a:rPr lang="en-US" altLang="en-US" sz="1400" dirty="0">
                <a:latin typeface="Trebuchet MS" pitchFamily="34" charset="0"/>
              </a:rPr>
              <a:t>) 	{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 (!(</a:t>
            </a:r>
            <a:r>
              <a:rPr lang="en-US" altLang="en-US" sz="1400" dirty="0" err="1">
                <a:latin typeface="Trebuchet MS" pitchFamily="34" charset="0"/>
              </a:rPr>
              <a:t>exp</a:t>
            </a:r>
            <a:r>
              <a:rPr lang="en-US" altLang="en-US" sz="1400" dirty="0">
                <a:latin typeface="Trebuchet MS" pitchFamily="34" charset="0"/>
              </a:rPr>
              <a:t>)) \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 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가정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("</a:t>
            </a:r>
            <a:r>
              <a:rPr lang="en-US" altLang="en-US" sz="1400" dirty="0">
                <a:latin typeface="Trebuchet MS" pitchFamily="34" charset="0"/>
              </a:rPr>
              <a:t> #</a:t>
            </a:r>
            <a:r>
              <a:rPr lang="en-US" altLang="en-US" sz="1400" dirty="0" err="1">
                <a:latin typeface="Trebuchet MS" pitchFamily="34" charset="0"/>
              </a:rPr>
              <a:t>exp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")이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소스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%s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d번째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줄에서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실패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.\n"\</a:t>
            </a: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,__FILE__, __LINE__), exit(1);}}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sum;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지역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변수의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초기값은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0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아님</a:t>
            </a: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ASSERT(sum == 0);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sum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의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값은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0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되어야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함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  <a:endParaRPr lang="en-US" altLang="en-US" sz="1200" dirty="0">
              <a:latin typeface="Trebuchet MS" pitchFamily="34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61" name="_x74322288"/>
          <p:cNvSpPr>
            <a:spLocks noChangeArrowheads="1"/>
          </p:cNvSpPr>
          <p:nvPr/>
        </p:nvSpPr>
        <p:spPr bwMode="auto">
          <a:xfrm>
            <a:off x="1160604" y="4437112"/>
            <a:ext cx="7777162" cy="57606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가정</a:t>
            </a:r>
            <a:r>
              <a:rPr lang="en-US" altLang="ko-KR" sz="1400" dirty="0">
                <a:latin typeface="Trebuchet MS" pitchFamily="34" charset="0"/>
              </a:rPr>
              <a:t>(sum == 0)</a:t>
            </a:r>
            <a:r>
              <a:rPr lang="ko-KR" altLang="en-US" sz="1400" dirty="0">
                <a:latin typeface="Trebuchet MS" pitchFamily="34" charset="0"/>
              </a:rPr>
              <a:t>이 소스 파일 </a:t>
            </a:r>
            <a:r>
              <a:rPr lang="en-US" altLang="ko-KR" sz="1400" dirty="0">
                <a:latin typeface="Trebuchet MS" pitchFamily="34" charset="0"/>
              </a:rPr>
              <a:t>c:\source\chapter15\macro3\macro3\macro3.c 11</a:t>
            </a:r>
            <a:r>
              <a:rPr lang="ko-KR" altLang="en-US" sz="1400" dirty="0">
                <a:latin typeface="Trebuchet MS" pitchFamily="34" charset="0"/>
              </a:rPr>
              <a:t>번째 줄에서</a:t>
            </a:r>
          </a:p>
          <a:p>
            <a:r>
              <a:rPr lang="ko-KR" altLang="en-US" sz="1400" dirty="0">
                <a:latin typeface="Trebuchet MS" pitchFamily="34" charset="0"/>
              </a:rPr>
              <a:t>실패</a:t>
            </a:r>
            <a:r>
              <a:rPr lang="en-US" altLang="ko-KR" sz="1400" dirty="0">
                <a:latin typeface="Trebuchet MS" pitchFamily="34" charset="0"/>
              </a:rPr>
              <a:t>.</a:t>
            </a:r>
            <a:endParaRPr lang="ko-KR" altLang="en-US" sz="1400" dirty="0">
              <a:latin typeface="Trebuchet MS" pitchFamily="34" charset="0"/>
            </a:endParaRPr>
          </a:p>
        </p:txBody>
      </p:sp>
      <p:grpSp>
        <p:nvGrpSpPr>
          <p:cNvPr id="202762" name="Group 10"/>
          <p:cNvGrpSpPr>
            <a:grpSpLocks/>
          </p:cNvGrpSpPr>
          <p:nvPr/>
        </p:nvGrpSpPr>
        <p:grpSpPr bwMode="auto">
          <a:xfrm>
            <a:off x="615112" y="4221088"/>
            <a:ext cx="487363" cy="1012825"/>
            <a:chOff x="-91" y="1749"/>
            <a:chExt cx="552" cy="832"/>
          </a:xfrm>
        </p:grpSpPr>
        <p:sp>
          <p:nvSpPr>
            <p:cNvPr id="202763" name="Freeform 1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4" name="Freeform 1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5" name="Freeform 1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6" name="Freeform 1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7" name="Freeform 1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8" name="Freeform 1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9" name="Freeform 1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0" name="Freeform 1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1" name="Freeform 1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2" name="Freeform 2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3" name="Freeform 2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4" name="Freeform 2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5" name="Freeform 2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6" name="Freeform 2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7" name="Freeform 2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8" name="Freeform 2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9" name="Freeform 2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2788" name="AutoShape 36"/>
          <p:cNvSpPr>
            <a:spLocks/>
          </p:cNvSpPr>
          <p:nvPr/>
        </p:nvSpPr>
        <p:spPr bwMode="auto">
          <a:xfrm>
            <a:off x="3943100" y="1556792"/>
            <a:ext cx="144463" cy="215900"/>
          </a:xfrm>
          <a:prstGeom prst="borderCallout2">
            <a:avLst>
              <a:gd name="adj1" fmla="val 52940"/>
              <a:gd name="adj2" fmla="val 152745"/>
              <a:gd name="adj3" fmla="val 52940"/>
              <a:gd name="adj4" fmla="val 720880"/>
              <a:gd name="adj5" fmla="val 655960"/>
              <a:gd name="adj6" fmla="val 1735542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202789" name="Text Box 37"/>
          <p:cNvSpPr txBox="1">
            <a:spLocks noChangeArrowheads="1"/>
          </p:cNvSpPr>
          <p:nvPr/>
        </p:nvSpPr>
        <p:spPr bwMode="auto">
          <a:xfrm>
            <a:off x="6516688" y="2460625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매크로를 다음 줄로 연장할 때 사용</a:t>
            </a:r>
          </a:p>
        </p:txBody>
      </p:sp>
    </p:spTree>
    <p:extLst>
      <p:ext uri="{BB962C8B-B14F-4D97-AF65-F5344CB8AC3E}">
        <p14:creationId xmlns:p14="http://schemas.microsoft.com/office/powerpoint/2010/main" val="4086710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 animBg="1"/>
      <p:bldP spid="202788" grpId="0" animBg="1"/>
      <p:bldP spid="2027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관련 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매크로들은 </a:t>
            </a:r>
            <a:r>
              <a:rPr lang="ko-KR" altLang="en-US" dirty="0"/>
              <a:t>변수를 받아서 특정 </a:t>
            </a:r>
            <a:r>
              <a:rPr lang="ko-KR" altLang="en-US" dirty="0" err="1"/>
              <a:t>비트값을</a:t>
            </a:r>
            <a:r>
              <a:rPr lang="ko-KR" altLang="en-US" dirty="0"/>
              <a:t> 반환하거나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GET_BIT</a:t>
            </a:r>
            <a:r>
              <a:rPr lang="en-US" altLang="ko-KR" dirty="0"/>
              <a:t>()</a:t>
            </a:r>
            <a:r>
              <a:rPr lang="ko-KR" altLang="en-US" dirty="0"/>
              <a:t>는 변수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en-US" altLang="ko-KR" dirty="0"/>
              <a:t>k</a:t>
            </a:r>
            <a:r>
              <a:rPr lang="ko-KR" altLang="en-US" dirty="0"/>
              <a:t>번째 비트의 값을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0"/>
            <a:r>
              <a:rPr lang="en-US" altLang="ko-KR" dirty="0"/>
              <a:t>#define</a:t>
            </a:r>
            <a:r>
              <a:rPr lang="ko-KR" altLang="en-US" dirty="0"/>
              <a:t> </a:t>
            </a:r>
            <a:r>
              <a:rPr lang="en-US" altLang="ko-KR" dirty="0"/>
              <a:t>GET_BIT(w, k) (((w) &gt;&gt; (k)) &amp; 0x01)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SET_BIT_ON</a:t>
            </a:r>
            <a:r>
              <a:rPr lang="en-US" altLang="ko-KR" dirty="0"/>
              <a:t>()</a:t>
            </a:r>
            <a:r>
              <a:rPr lang="ko-KR" altLang="en-US" dirty="0"/>
              <a:t>는 변수 </a:t>
            </a:r>
            <a:r>
              <a:rPr lang="en-US" altLang="ko-KR" dirty="0"/>
              <a:t>w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설정하는 매크로이다</a:t>
            </a:r>
            <a:r>
              <a:rPr lang="en-US" altLang="ko-KR" dirty="0"/>
              <a:t>. #define</a:t>
            </a:r>
            <a:r>
              <a:rPr lang="ko-KR" altLang="en-US" dirty="0"/>
              <a:t> </a:t>
            </a:r>
            <a:r>
              <a:rPr lang="en-US" altLang="ko-KR" dirty="0"/>
              <a:t>SET_BIT_ON(w, k) ((w) |= (0x01 &lt;&lt; (k</a:t>
            </a:r>
            <a:r>
              <a:rPr lang="en-US" altLang="ko-KR" dirty="0" smtClean="0"/>
              <a:t>)))</a:t>
            </a:r>
          </a:p>
          <a:p>
            <a:endParaRPr lang="en-US" altLang="ko-KR" dirty="0"/>
          </a:p>
          <a:p>
            <a:r>
              <a:rPr lang="en-US" altLang="ko-KR" dirty="0" smtClean="0"/>
              <a:t>SET_BIT_OFF</a:t>
            </a:r>
            <a:r>
              <a:rPr lang="en-US" altLang="ko-KR" dirty="0"/>
              <a:t>()</a:t>
            </a:r>
            <a:r>
              <a:rPr lang="ko-KR" altLang="en-US" dirty="0"/>
              <a:t>는 변수 </a:t>
            </a:r>
            <a:r>
              <a:rPr lang="en-US" altLang="ko-KR" dirty="0"/>
              <a:t>w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로 설정하는 매크로이다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/>
            <a:r>
              <a:rPr lang="en-US" altLang="ko-KR" dirty="0" smtClean="0"/>
              <a:t>#</a:t>
            </a:r>
            <a:r>
              <a:rPr lang="en-US" altLang="ko-KR" dirty="0"/>
              <a:t>define</a:t>
            </a:r>
            <a:r>
              <a:rPr lang="ko-KR" altLang="en-US" dirty="0"/>
              <a:t> </a:t>
            </a:r>
            <a:r>
              <a:rPr lang="en-US" altLang="ko-KR" dirty="0"/>
              <a:t>SET_BIT_OFF(w, k) ((w) &amp;= ~(0x01 &lt;&lt; (k)))</a:t>
            </a:r>
            <a:endParaRPr lang="ko-KR" altLang="en-US" dirty="0"/>
          </a:p>
          <a:p>
            <a:endParaRPr lang="ko-KR" altLang="en-US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4881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: ASSERT </a:t>
            </a:r>
            <a:r>
              <a:rPr lang="ko-KR" altLang="en-US"/>
              <a:t>매크로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7527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GET_BIT(w, k) (((w) &gt;&gt; (k)) &amp; 0x01)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SET_BIT_ON(w, k) ((w) |= (0x01 &lt;&lt; (k)))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SET_BIT_OFF(w, k) ((w) &amp;= ~(0x01 &lt;&lt; (k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)))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data=0;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SET_BIT_ON(data, 2);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"%08X\n"</a:t>
            </a:r>
            <a:r>
              <a:rPr lang="en-US" altLang="ko-KR" sz="1400" dirty="0">
                <a:latin typeface="Trebuchet MS" pitchFamily="34" charset="0"/>
              </a:rPr>
              <a:t>, data);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GET_BIT(data, 2));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SET_BIT_OFF(data, 2);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"%08X\n"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data);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GET_BIT(data, 2));	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02761" name="_x74322288"/>
          <p:cNvSpPr>
            <a:spLocks noChangeArrowheads="1"/>
          </p:cNvSpPr>
          <p:nvPr/>
        </p:nvSpPr>
        <p:spPr bwMode="auto">
          <a:xfrm>
            <a:off x="5940152" y="4365103"/>
            <a:ext cx="3191090" cy="122413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00000004</a:t>
            </a:r>
          </a:p>
          <a:p>
            <a:r>
              <a:rPr lang="en-US" altLang="ko-KR" sz="1400" dirty="0">
                <a:latin typeface="Trebuchet MS" pitchFamily="34" charset="0"/>
              </a:rPr>
              <a:t>1</a:t>
            </a:r>
          </a:p>
          <a:p>
            <a:r>
              <a:rPr lang="en-US" altLang="ko-KR" sz="1400" dirty="0">
                <a:latin typeface="Trebuchet MS" pitchFamily="34" charset="0"/>
              </a:rPr>
              <a:t>00000000</a:t>
            </a:r>
          </a:p>
          <a:p>
            <a:r>
              <a:rPr lang="en-US" altLang="ko-KR" sz="1400" dirty="0">
                <a:latin typeface="Trebuchet MS" pitchFamily="34" charset="0"/>
              </a:rPr>
              <a:t>0</a:t>
            </a:r>
          </a:p>
        </p:txBody>
      </p:sp>
      <p:grpSp>
        <p:nvGrpSpPr>
          <p:cNvPr id="202762" name="Group 10"/>
          <p:cNvGrpSpPr>
            <a:grpSpLocks/>
          </p:cNvGrpSpPr>
          <p:nvPr/>
        </p:nvGrpSpPr>
        <p:grpSpPr bwMode="auto">
          <a:xfrm>
            <a:off x="5364088" y="4429133"/>
            <a:ext cx="487363" cy="1012825"/>
            <a:chOff x="-91" y="1749"/>
            <a:chExt cx="552" cy="832"/>
          </a:xfrm>
        </p:grpSpPr>
        <p:sp>
          <p:nvSpPr>
            <p:cNvPr id="202763" name="Freeform 1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4" name="Freeform 1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5" name="Freeform 1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6" name="Freeform 1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7" name="Freeform 1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8" name="Freeform 1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69" name="Freeform 1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0" name="Freeform 1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1" name="Freeform 1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2" name="Freeform 2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3" name="Freeform 2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4" name="Freeform 2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5" name="Freeform 2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6" name="Freeform 2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7" name="Freeform 2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8" name="Freeform 2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779" name="Freeform 2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7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함수 </a:t>
            </a:r>
            <a:r>
              <a:rPr lang="ko-KR" altLang="en-US" dirty="0"/>
              <a:t>매크로와 함수 중에서 속도 면에서 유리한 것은</a:t>
            </a:r>
            <a:r>
              <a:rPr lang="en-US" altLang="ko-KR" dirty="0" smtClean="0"/>
              <a:t>?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주어진 </a:t>
            </a:r>
            <a:r>
              <a:rPr lang="ko-KR" altLang="en-US" dirty="0"/>
              <a:t>수의 </a:t>
            </a:r>
            <a:r>
              <a:rPr lang="en-US" altLang="ko-KR" dirty="0"/>
              <a:t>3</a:t>
            </a:r>
            <a:r>
              <a:rPr lang="ko-KR" altLang="en-US" dirty="0"/>
              <a:t>제곱을 수행하는 함수 매크로를 정의하여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638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31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#ifdef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eaLnBrk="1" hangingPunct="1"/>
            <a:r>
              <a:rPr lang="ko-KR" altLang="en-US" smtClean="0"/>
              <a:t>어떤 조건이 만족되었을 경우에만 컴파일하는 조건부 컴파일 지시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2120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5" name="_x95062080"/>
          <p:cNvSpPr>
            <a:spLocks noChangeArrowheads="1"/>
          </p:cNvSpPr>
          <p:nvPr/>
        </p:nvSpPr>
        <p:spPr bwMode="auto">
          <a:xfrm>
            <a:off x="931863" y="1701800"/>
            <a:ext cx="7312025" cy="237490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mic Sans MS" pitchFamily="66" charset="0"/>
              </a:rPr>
              <a:t>#ifdef </a:t>
            </a:r>
            <a:r>
              <a:rPr lang="ko-KR" altLang="en-US" sz="2000">
                <a:latin typeface="Comic Sans MS" pitchFamily="66" charset="0"/>
              </a:rPr>
              <a:t>매크로</a:t>
            </a:r>
          </a:p>
          <a:p>
            <a:pPr eaLnBrk="0" latinLnBrk="0" hangingPunct="0"/>
            <a:r>
              <a:rPr lang="ko-KR" altLang="en-US" sz="2000">
                <a:latin typeface="Comic Sans MS" pitchFamily="66" charset="0"/>
              </a:rPr>
              <a:t>문장</a:t>
            </a:r>
            <a:r>
              <a:rPr lang="en-US" altLang="ko-KR" sz="2000">
                <a:latin typeface="Comic Sans MS" pitchFamily="66" charset="0"/>
              </a:rPr>
              <a:t>1          	</a:t>
            </a:r>
            <a:r>
              <a:rPr lang="en-US" altLang="ko-KR" sz="2000" b="1">
                <a:solidFill>
                  <a:srgbClr val="006400"/>
                </a:solidFill>
                <a:latin typeface="Comic Sans MS" pitchFamily="66" charset="0"/>
              </a:rPr>
              <a:t>// </a:t>
            </a:r>
            <a:r>
              <a:rPr lang="ko-KR" altLang="en-US" sz="2000" b="1">
                <a:solidFill>
                  <a:srgbClr val="006400"/>
                </a:solidFill>
                <a:latin typeface="Comic Sans MS" pitchFamily="66" charset="0"/>
              </a:rPr>
              <a:t>매크로가 정의되었을 경우</a:t>
            </a:r>
            <a:endParaRPr lang="en-US" altLang="ko-KR" sz="2000" b="1">
              <a:solidFill>
                <a:srgbClr val="006400"/>
              </a:solidFill>
              <a:latin typeface="Comic Sans MS" pitchFamily="66" charset="0"/>
            </a:endParaRPr>
          </a:p>
          <a:p>
            <a:pPr eaLnBrk="0" latinLnBrk="0" hangingPunct="0"/>
            <a:r>
              <a:rPr lang="en-US" altLang="ko-KR" sz="2000" b="1">
                <a:solidFill>
                  <a:srgbClr val="006400"/>
                </a:solidFill>
                <a:latin typeface="Comic Sans MS" pitchFamily="66" charset="0"/>
              </a:rPr>
              <a:t>…</a:t>
            </a:r>
            <a:endParaRPr lang="ko-KR" altLang="en-US" sz="2000" b="1">
              <a:solidFill>
                <a:srgbClr val="006400"/>
              </a:solidFill>
              <a:latin typeface="Comic Sans MS" pitchFamily="66" charset="0"/>
            </a:endParaRPr>
          </a:p>
          <a:p>
            <a:pPr eaLnBrk="0" latinLnBrk="0" hangingPunct="0"/>
            <a:r>
              <a:rPr lang="en-US" altLang="ko-KR" sz="2000">
                <a:latin typeface="Comic Sans MS" pitchFamily="66" charset="0"/>
              </a:rPr>
              <a:t>#else </a:t>
            </a:r>
          </a:p>
          <a:p>
            <a:pPr eaLnBrk="0" latinLnBrk="0" hangingPunct="0"/>
            <a:r>
              <a:rPr lang="ko-KR" altLang="en-US" sz="2000">
                <a:latin typeface="Comic Sans MS" pitchFamily="66" charset="0"/>
              </a:rPr>
              <a:t>문장</a:t>
            </a:r>
            <a:r>
              <a:rPr lang="en-US" altLang="ko-KR" sz="2000">
                <a:latin typeface="Comic Sans MS" pitchFamily="66" charset="0"/>
              </a:rPr>
              <a:t>2   		 </a:t>
            </a:r>
            <a:r>
              <a:rPr lang="en-US" altLang="ko-KR" sz="2000" b="1">
                <a:solidFill>
                  <a:srgbClr val="006400"/>
                </a:solidFill>
                <a:latin typeface="Comic Sans MS" pitchFamily="66" charset="0"/>
              </a:rPr>
              <a:t>// </a:t>
            </a:r>
            <a:r>
              <a:rPr lang="ko-KR" altLang="en-US" sz="2000" b="1">
                <a:solidFill>
                  <a:srgbClr val="006400"/>
                </a:solidFill>
                <a:latin typeface="Comic Sans MS" pitchFamily="66" charset="0"/>
              </a:rPr>
              <a:t>매크로가 정의되지 않았을 경우</a:t>
            </a:r>
            <a:endParaRPr lang="en-US" altLang="ko-KR" sz="2000" b="1">
              <a:solidFill>
                <a:srgbClr val="006400"/>
              </a:solidFill>
              <a:latin typeface="Comic Sans MS" pitchFamily="66" charset="0"/>
            </a:endParaRPr>
          </a:p>
          <a:p>
            <a:pPr eaLnBrk="0" latinLnBrk="0" hangingPunct="0"/>
            <a:r>
              <a:rPr lang="en-US" altLang="ko-KR" sz="2000" b="1">
                <a:solidFill>
                  <a:srgbClr val="006400"/>
                </a:solidFill>
                <a:latin typeface="Comic Sans MS" pitchFamily="66" charset="0"/>
              </a:rPr>
              <a:t>…</a:t>
            </a:r>
            <a:endParaRPr lang="ko-KR" altLang="en-US" sz="2000" b="1">
              <a:solidFill>
                <a:srgbClr val="006400"/>
              </a:solidFill>
              <a:latin typeface="Comic Sans MS" pitchFamily="66" charset="0"/>
            </a:endParaRPr>
          </a:p>
          <a:p>
            <a:pPr eaLnBrk="0" latinLnBrk="0" hangingPunct="0"/>
            <a:r>
              <a:rPr lang="en-US" altLang="ko-KR" sz="2000">
                <a:latin typeface="Comic Sans MS" pitchFamily="66" charset="0"/>
              </a:rPr>
              <a:t>#endif</a:t>
            </a:r>
          </a:p>
          <a:p>
            <a:pPr eaLnBrk="0" latinLnBrk="0" hangingPunct="0"/>
            <a:endParaRPr lang="en-US" altLang="ko-KR" sz="2000">
              <a:latin typeface="Comic Sans MS" pitchFamily="66" charset="0"/>
            </a:endParaRP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0" y="171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62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#ifdef</a:t>
            </a:r>
            <a:r>
              <a:rPr lang="ko-KR" altLang="en-US" smtClean="0"/>
              <a:t>의 예</a:t>
            </a:r>
            <a:r>
              <a:rPr lang="en-US" altLang="ko-KR" smtClean="0"/>
              <a:t> </a:t>
            </a:r>
          </a:p>
        </p:txBody>
      </p:sp>
      <p:pic>
        <p:nvPicPr>
          <p:cNvPr id="1843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412875"/>
            <a:ext cx="81121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650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28085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DELUXE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DELUXE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딜럭스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버전입니다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 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" name="_x74322288"/>
          <p:cNvSpPr>
            <a:spLocks noChangeArrowheads="1"/>
          </p:cNvSpPr>
          <p:nvPr/>
        </p:nvSpPr>
        <p:spPr bwMode="auto">
          <a:xfrm>
            <a:off x="1141165" y="4207518"/>
            <a:ext cx="3191090" cy="122413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 err="1"/>
              <a:t>딜럭스</a:t>
            </a:r>
            <a:r>
              <a:rPr lang="ko-KR" altLang="en-US" sz="1400" dirty="0"/>
              <a:t> 버전입니다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440071" y="4142747"/>
            <a:ext cx="487363" cy="1012825"/>
            <a:chOff x="-91" y="1749"/>
            <a:chExt cx="552" cy="832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92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30245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LINUX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  LINUX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...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#else 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...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153135" y="2060848"/>
            <a:ext cx="2591891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3760076" y="1615966"/>
            <a:ext cx="961696" cy="607598"/>
          </a:xfrm>
          <a:custGeom>
            <a:avLst/>
            <a:gdLst>
              <a:gd name="connsiteX0" fmla="*/ 961696 w 961696"/>
              <a:gd name="connsiteY0" fmla="*/ 0 h 607598"/>
              <a:gd name="connsiteX1" fmla="*/ 914400 w 961696"/>
              <a:gd name="connsiteY1" fmla="*/ 47296 h 607598"/>
              <a:gd name="connsiteX2" fmla="*/ 898634 w 961696"/>
              <a:gd name="connsiteY2" fmla="*/ 70944 h 607598"/>
              <a:gd name="connsiteX3" fmla="*/ 874986 w 961696"/>
              <a:gd name="connsiteY3" fmla="*/ 102475 h 607598"/>
              <a:gd name="connsiteX4" fmla="*/ 788276 w 961696"/>
              <a:gd name="connsiteY4" fmla="*/ 173420 h 607598"/>
              <a:gd name="connsiteX5" fmla="*/ 756745 w 961696"/>
              <a:gd name="connsiteY5" fmla="*/ 197068 h 607598"/>
              <a:gd name="connsiteX6" fmla="*/ 677917 w 961696"/>
              <a:gd name="connsiteY6" fmla="*/ 244365 h 607598"/>
              <a:gd name="connsiteX7" fmla="*/ 654269 w 961696"/>
              <a:gd name="connsiteY7" fmla="*/ 260131 h 607598"/>
              <a:gd name="connsiteX8" fmla="*/ 654269 w 961696"/>
              <a:gd name="connsiteY8" fmla="*/ 346841 h 607598"/>
              <a:gd name="connsiteX9" fmla="*/ 677917 w 961696"/>
              <a:gd name="connsiteY9" fmla="*/ 378372 h 607598"/>
              <a:gd name="connsiteX10" fmla="*/ 709448 w 961696"/>
              <a:gd name="connsiteY10" fmla="*/ 425668 h 607598"/>
              <a:gd name="connsiteX11" fmla="*/ 701565 w 961696"/>
              <a:gd name="connsiteY11" fmla="*/ 496613 h 607598"/>
              <a:gd name="connsiteX12" fmla="*/ 630621 w 961696"/>
              <a:gd name="connsiteY12" fmla="*/ 543910 h 607598"/>
              <a:gd name="connsiteX13" fmla="*/ 543910 w 961696"/>
              <a:gd name="connsiteY13" fmla="*/ 567558 h 607598"/>
              <a:gd name="connsiteX14" fmla="*/ 504496 w 961696"/>
              <a:gd name="connsiteY14" fmla="*/ 575441 h 607598"/>
              <a:gd name="connsiteX15" fmla="*/ 449317 w 961696"/>
              <a:gd name="connsiteY15" fmla="*/ 591206 h 607598"/>
              <a:gd name="connsiteX16" fmla="*/ 323193 w 961696"/>
              <a:gd name="connsiteY16" fmla="*/ 599089 h 607598"/>
              <a:gd name="connsiteX17" fmla="*/ 173421 w 961696"/>
              <a:gd name="connsiteY17" fmla="*/ 606972 h 607598"/>
              <a:gd name="connsiteX18" fmla="*/ 0 w 961696"/>
              <a:gd name="connsiteY18" fmla="*/ 606972 h 6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1696" h="607598">
                <a:moveTo>
                  <a:pt x="961696" y="0"/>
                </a:moveTo>
                <a:cubicBezTo>
                  <a:pt x="945931" y="15765"/>
                  <a:pt x="929212" y="30632"/>
                  <a:pt x="914400" y="47296"/>
                </a:cubicBezTo>
                <a:cubicBezTo>
                  <a:pt x="908106" y="54377"/>
                  <a:pt x="904141" y="63235"/>
                  <a:pt x="898634" y="70944"/>
                </a:cubicBezTo>
                <a:cubicBezTo>
                  <a:pt x="890998" y="81635"/>
                  <a:pt x="883536" y="92500"/>
                  <a:pt x="874986" y="102475"/>
                </a:cubicBezTo>
                <a:cubicBezTo>
                  <a:pt x="849647" y="132038"/>
                  <a:pt x="820451" y="149289"/>
                  <a:pt x="788276" y="173420"/>
                </a:cubicBezTo>
                <a:cubicBezTo>
                  <a:pt x="777766" y="181303"/>
                  <a:pt x="768496" y="191192"/>
                  <a:pt x="756745" y="197068"/>
                </a:cubicBezTo>
                <a:cubicBezTo>
                  <a:pt x="708269" y="221307"/>
                  <a:pt x="734987" y="206318"/>
                  <a:pt x="677917" y="244365"/>
                </a:cubicBezTo>
                <a:lnTo>
                  <a:pt x="654269" y="260131"/>
                </a:lnTo>
                <a:cubicBezTo>
                  <a:pt x="642600" y="295136"/>
                  <a:pt x="637928" y="297817"/>
                  <a:pt x="654269" y="346841"/>
                </a:cubicBezTo>
                <a:cubicBezTo>
                  <a:pt x="658424" y="359305"/>
                  <a:pt x="670383" y="367609"/>
                  <a:pt x="677917" y="378372"/>
                </a:cubicBezTo>
                <a:cubicBezTo>
                  <a:pt x="688783" y="393894"/>
                  <a:pt x="709448" y="425668"/>
                  <a:pt x="709448" y="425668"/>
                </a:cubicBezTo>
                <a:cubicBezTo>
                  <a:pt x="706820" y="449316"/>
                  <a:pt x="710716" y="474649"/>
                  <a:pt x="701565" y="496613"/>
                </a:cubicBezTo>
                <a:cubicBezTo>
                  <a:pt x="698090" y="504952"/>
                  <a:pt x="634288" y="542076"/>
                  <a:pt x="630621" y="543910"/>
                </a:cubicBezTo>
                <a:cubicBezTo>
                  <a:pt x="590838" y="563801"/>
                  <a:pt x="588819" y="559393"/>
                  <a:pt x="543910" y="567558"/>
                </a:cubicBezTo>
                <a:cubicBezTo>
                  <a:pt x="530728" y="569955"/>
                  <a:pt x="517494" y="572191"/>
                  <a:pt x="504496" y="575441"/>
                </a:cubicBezTo>
                <a:cubicBezTo>
                  <a:pt x="485938" y="580080"/>
                  <a:pt x="468285" y="588732"/>
                  <a:pt x="449317" y="591206"/>
                </a:cubicBezTo>
                <a:cubicBezTo>
                  <a:pt x="407547" y="596654"/>
                  <a:pt x="365248" y="596686"/>
                  <a:pt x="323193" y="599089"/>
                </a:cubicBezTo>
                <a:cubicBezTo>
                  <a:pt x="273281" y="601941"/>
                  <a:pt x="223399" y="605753"/>
                  <a:pt x="173421" y="606972"/>
                </a:cubicBezTo>
                <a:cubicBezTo>
                  <a:pt x="115631" y="608382"/>
                  <a:pt x="57807" y="606972"/>
                  <a:pt x="0" y="606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788024" y="1615966"/>
            <a:ext cx="1380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LINUX</a:t>
            </a:r>
            <a:r>
              <a:rPr lang="ko-KR" altLang="en-US" dirty="0" smtClean="0">
                <a:solidFill>
                  <a:schemeClr val="tx2"/>
                </a:solidFill>
              </a:rPr>
              <a:t> 버전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32660" y="2708920"/>
            <a:ext cx="2591891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745026" y="2564792"/>
            <a:ext cx="961696" cy="607598"/>
          </a:xfrm>
          <a:custGeom>
            <a:avLst/>
            <a:gdLst>
              <a:gd name="connsiteX0" fmla="*/ 961696 w 961696"/>
              <a:gd name="connsiteY0" fmla="*/ 0 h 607598"/>
              <a:gd name="connsiteX1" fmla="*/ 914400 w 961696"/>
              <a:gd name="connsiteY1" fmla="*/ 47296 h 607598"/>
              <a:gd name="connsiteX2" fmla="*/ 898634 w 961696"/>
              <a:gd name="connsiteY2" fmla="*/ 70944 h 607598"/>
              <a:gd name="connsiteX3" fmla="*/ 874986 w 961696"/>
              <a:gd name="connsiteY3" fmla="*/ 102475 h 607598"/>
              <a:gd name="connsiteX4" fmla="*/ 788276 w 961696"/>
              <a:gd name="connsiteY4" fmla="*/ 173420 h 607598"/>
              <a:gd name="connsiteX5" fmla="*/ 756745 w 961696"/>
              <a:gd name="connsiteY5" fmla="*/ 197068 h 607598"/>
              <a:gd name="connsiteX6" fmla="*/ 677917 w 961696"/>
              <a:gd name="connsiteY6" fmla="*/ 244365 h 607598"/>
              <a:gd name="connsiteX7" fmla="*/ 654269 w 961696"/>
              <a:gd name="connsiteY7" fmla="*/ 260131 h 607598"/>
              <a:gd name="connsiteX8" fmla="*/ 654269 w 961696"/>
              <a:gd name="connsiteY8" fmla="*/ 346841 h 607598"/>
              <a:gd name="connsiteX9" fmla="*/ 677917 w 961696"/>
              <a:gd name="connsiteY9" fmla="*/ 378372 h 607598"/>
              <a:gd name="connsiteX10" fmla="*/ 709448 w 961696"/>
              <a:gd name="connsiteY10" fmla="*/ 425668 h 607598"/>
              <a:gd name="connsiteX11" fmla="*/ 701565 w 961696"/>
              <a:gd name="connsiteY11" fmla="*/ 496613 h 607598"/>
              <a:gd name="connsiteX12" fmla="*/ 630621 w 961696"/>
              <a:gd name="connsiteY12" fmla="*/ 543910 h 607598"/>
              <a:gd name="connsiteX13" fmla="*/ 543910 w 961696"/>
              <a:gd name="connsiteY13" fmla="*/ 567558 h 607598"/>
              <a:gd name="connsiteX14" fmla="*/ 504496 w 961696"/>
              <a:gd name="connsiteY14" fmla="*/ 575441 h 607598"/>
              <a:gd name="connsiteX15" fmla="*/ 449317 w 961696"/>
              <a:gd name="connsiteY15" fmla="*/ 591206 h 607598"/>
              <a:gd name="connsiteX16" fmla="*/ 323193 w 961696"/>
              <a:gd name="connsiteY16" fmla="*/ 599089 h 607598"/>
              <a:gd name="connsiteX17" fmla="*/ 173421 w 961696"/>
              <a:gd name="connsiteY17" fmla="*/ 606972 h 607598"/>
              <a:gd name="connsiteX18" fmla="*/ 0 w 961696"/>
              <a:gd name="connsiteY18" fmla="*/ 606972 h 6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1696" h="607598">
                <a:moveTo>
                  <a:pt x="961696" y="0"/>
                </a:moveTo>
                <a:cubicBezTo>
                  <a:pt x="945931" y="15765"/>
                  <a:pt x="929212" y="30632"/>
                  <a:pt x="914400" y="47296"/>
                </a:cubicBezTo>
                <a:cubicBezTo>
                  <a:pt x="908106" y="54377"/>
                  <a:pt x="904141" y="63235"/>
                  <a:pt x="898634" y="70944"/>
                </a:cubicBezTo>
                <a:cubicBezTo>
                  <a:pt x="890998" y="81635"/>
                  <a:pt x="883536" y="92500"/>
                  <a:pt x="874986" y="102475"/>
                </a:cubicBezTo>
                <a:cubicBezTo>
                  <a:pt x="849647" y="132038"/>
                  <a:pt x="820451" y="149289"/>
                  <a:pt x="788276" y="173420"/>
                </a:cubicBezTo>
                <a:cubicBezTo>
                  <a:pt x="777766" y="181303"/>
                  <a:pt x="768496" y="191192"/>
                  <a:pt x="756745" y="197068"/>
                </a:cubicBezTo>
                <a:cubicBezTo>
                  <a:pt x="708269" y="221307"/>
                  <a:pt x="734987" y="206318"/>
                  <a:pt x="677917" y="244365"/>
                </a:cubicBezTo>
                <a:lnTo>
                  <a:pt x="654269" y="260131"/>
                </a:lnTo>
                <a:cubicBezTo>
                  <a:pt x="642600" y="295136"/>
                  <a:pt x="637928" y="297817"/>
                  <a:pt x="654269" y="346841"/>
                </a:cubicBezTo>
                <a:cubicBezTo>
                  <a:pt x="658424" y="359305"/>
                  <a:pt x="670383" y="367609"/>
                  <a:pt x="677917" y="378372"/>
                </a:cubicBezTo>
                <a:cubicBezTo>
                  <a:pt x="688783" y="393894"/>
                  <a:pt x="709448" y="425668"/>
                  <a:pt x="709448" y="425668"/>
                </a:cubicBezTo>
                <a:cubicBezTo>
                  <a:pt x="706820" y="449316"/>
                  <a:pt x="710716" y="474649"/>
                  <a:pt x="701565" y="496613"/>
                </a:cubicBezTo>
                <a:cubicBezTo>
                  <a:pt x="698090" y="504952"/>
                  <a:pt x="634288" y="542076"/>
                  <a:pt x="630621" y="543910"/>
                </a:cubicBezTo>
                <a:cubicBezTo>
                  <a:pt x="590838" y="563801"/>
                  <a:pt x="588819" y="559393"/>
                  <a:pt x="543910" y="567558"/>
                </a:cubicBezTo>
                <a:cubicBezTo>
                  <a:pt x="530728" y="569955"/>
                  <a:pt x="517494" y="572191"/>
                  <a:pt x="504496" y="575441"/>
                </a:cubicBezTo>
                <a:cubicBezTo>
                  <a:pt x="485938" y="580080"/>
                  <a:pt x="468285" y="588732"/>
                  <a:pt x="449317" y="591206"/>
                </a:cubicBezTo>
                <a:cubicBezTo>
                  <a:pt x="407547" y="596654"/>
                  <a:pt x="365248" y="596686"/>
                  <a:pt x="323193" y="599089"/>
                </a:cubicBezTo>
                <a:cubicBezTo>
                  <a:pt x="273281" y="601941"/>
                  <a:pt x="223399" y="605753"/>
                  <a:pt x="173421" y="606972"/>
                </a:cubicBezTo>
                <a:cubicBezTo>
                  <a:pt x="115631" y="608382"/>
                  <a:pt x="57807" y="606972"/>
                  <a:pt x="0" y="606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72974" y="2564792"/>
            <a:ext cx="18517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WINDOWS</a:t>
            </a:r>
            <a:r>
              <a:rPr lang="ko-KR" altLang="en-US" dirty="0" smtClean="0">
                <a:solidFill>
                  <a:schemeClr val="tx2"/>
                </a:solidFill>
              </a:rPr>
              <a:t> 버전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16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전처리기란</a:t>
            </a:r>
            <a:r>
              <a:rPr lang="en-US" altLang="ko-KR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전처리기 </a:t>
            </a:r>
            <a:r>
              <a:rPr lang="en-US" altLang="ko-KR" i="1" smtClean="0">
                <a:solidFill>
                  <a:schemeClr val="tx2"/>
                </a:solidFill>
              </a:rPr>
              <a:t>(preprocessor</a:t>
            </a:r>
            <a:r>
              <a:rPr lang="en-US" altLang="ko-KR" smtClean="0"/>
              <a:t>)</a:t>
            </a:r>
            <a:r>
              <a:rPr lang="ko-KR" altLang="en-US" smtClean="0"/>
              <a:t>는 컴파일하기에 앞서서 소스 파일을 처리하는 컴파일러의 한 부분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0" y="2322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-91334" y="23751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모서리가 접힌 도형 6"/>
          <p:cNvSpPr/>
          <p:nvPr/>
        </p:nvSpPr>
        <p:spPr>
          <a:xfrm>
            <a:off x="88178" y="3553602"/>
            <a:ext cx="1130705" cy="2664296"/>
          </a:xfrm>
          <a:prstGeom prst="foldedCorner">
            <a:avLst>
              <a:gd name="adj" fmla="val 2600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소스 파일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모서리가 접힌 도형 7"/>
          <p:cNvSpPr/>
          <p:nvPr/>
        </p:nvSpPr>
        <p:spPr>
          <a:xfrm>
            <a:off x="3841102" y="3553602"/>
            <a:ext cx="1130705" cy="2664296"/>
          </a:xfrm>
          <a:prstGeom prst="foldedCorner">
            <a:avLst>
              <a:gd name="adj" fmla="val 2600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j-ea"/>
                <a:ea typeface="+mj-ea"/>
              </a:rPr>
              <a:t>임시 파일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모서리가 접힌 도형 8"/>
          <p:cNvSpPr/>
          <p:nvPr/>
        </p:nvSpPr>
        <p:spPr>
          <a:xfrm>
            <a:off x="7740352" y="3553602"/>
            <a:ext cx="1219268" cy="2664296"/>
          </a:xfrm>
          <a:prstGeom prst="foldedCorner">
            <a:avLst>
              <a:gd name="adj" fmla="val 2600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j-ea"/>
                <a:ea typeface="+mj-ea"/>
              </a:rPr>
              <a:t>오브젝트 파일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265706" y="4489706"/>
            <a:ext cx="535596" cy="39604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290438" y="4489706"/>
            <a:ext cx="535596" cy="39604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995598" y="4489706"/>
            <a:ext cx="535596" cy="39604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185430" y="4489706"/>
            <a:ext cx="535596" cy="39604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1816370" y="3752868"/>
            <a:ext cx="1437640" cy="2291164"/>
          </a:xfrm>
          <a:prstGeom prst="cube">
            <a:avLst>
              <a:gd name="adj" fmla="val 17933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5571940" y="3697618"/>
            <a:ext cx="1581404" cy="2291164"/>
          </a:xfrm>
          <a:prstGeom prst="cube">
            <a:avLst>
              <a:gd name="adj" fmla="val 20181"/>
            </a:avLst>
          </a:prstGeom>
          <a:solidFill>
            <a:srgbClr val="00B0F0">
              <a:alpha val="50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54"/>
          <p:cNvGrpSpPr>
            <a:grpSpLocks/>
          </p:cNvGrpSpPr>
          <p:nvPr/>
        </p:nvGrpSpPr>
        <p:grpSpPr bwMode="auto">
          <a:xfrm>
            <a:off x="1858912" y="4696585"/>
            <a:ext cx="710333" cy="697060"/>
            <a:chOff x="3900" y="1698"/>
            <a:chExt cx="467" cy="531"/>
          </a:xfrm>
        </p:grpSpPr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3900" y="1698"/>
              <a:ext cx="467" cy="531"/>
            </a:xfrm>
            <a:custGeom>
              <a:avLst/>
              <a:gdLst>
                <a:gd name="T0" fmla="*/ 5 w 1401"/>
                <a:gd name="T1" fmla="*/ 4 h 1593"/>
                <a:gd name="T2" fmla="*/ 5 w 1401"/>
                <a:gd name="T3" fmla="*/ 4 h 1593"/>
                <a:gd name="T4" fmla="*/ 6 w 1401"/>
                <a:gd name="T5" fmla="*/ 4 h 1593"/>
                <a:gd name="T6" fmla="*/ 5 w 1401"/>
                <a:gd name="T7" fmla="*/ 3 h 1593"/>
                <a:gd name="T8" fmla="*/ 5 w 1401"/>
                <a:gd name="T9" fmla="*/ 2 h 1593"/>
                <a:gd name="T10" fmla="*/ 5 w 1401"/>
                <a:gd name="T11" fmla="*/ 2 h 1593"/>
                <a:gd name="T12" fmla="*/ 5 w 1401"/>
                <a:gd name="T13" fmla="*/ 1 h 1593"/>
                <a:gd name="T14" fmla="*/ 4 w 1401"/>
                <a:gd name="T15" fmla="*/ 1 h 1593"/>
                <a:gd name="T16" fmla="*/ 4 w 1401"/>
                <a:gd name="T17" fmla="*/ 1 h 1593"/>
                <a:gd name="T18" fmla="*/ 4 w 1401"/>
                <a:gd name="T19" fmla="*/ 1 h 1593"/>
                <a:gd name="T20" fmla="*/ 4 w 1401"/>
                <a:gd name="T21" fmla="*/ 1 h 1593"/>
                <a:gd name="T22" fmla="*/ 3 w 1401"/>
                <a:gd name="T23" fmla="*/ 0 h 1593"/>
                <a:gd name="T24" fmla="*/ 2 w 1401"/>
                <a:gd name="T25" fmla="*/ 1 h 1593"/>
                <a:gd name="T26" fmla="*/ 2 w 1401"/>
                <a:gd name="T27" fmla="*/ 1 h 1593"/>
                <a:gd name="T28" fmla="*/ 2 w 1401"/>
                <a:gd name="T29" fmla="*/ 1 h 1593"/>
                <a:gd name="T30" fmla="*/ 2 w 1401"/>
                <a:gd name="T31" fmla="*/ 1 h 1593"/>
                <a:gd name="T32" fmla="*/ 2 w 1401"/>
                <a:gd name="T33" fmla="*/ 1 h 1593"/>
                <a:gd name="T34" fmla="*/ 0 w 1401"/>
                <a:gd name="T35" fmla="*/ 1 h 1593"/>
                <a:gd name="T36" fmla="*/ 1 w 1401"/>
                <a:gd name="T37" fmla="*/ 2 h 1593"/>
                <a:gd name="T38" fmla="*/ 1 w 1401"/>
                <a:gd name="T39" fmla="*/ 2 h 1593"/>
                <a:gd name="T40" fmla="*/ 1 w 1401"/>
                <a:gd name="T41" fmla="*/ 2 h 1593"/>
                <a:gd name="T42" fmla="*/ 1 w 1401"/>
                <a:gd name="T43" fmla="*/ 2 h 1593"/>
                <a:gd name="T44" fmla="*/ 0 w 1401"/>
                <a:gd name="T45" fmla="*/ 3 h 1593"/>
                <a:gd name="T46" fmla="*/ 1 w 1401"/>
                <a:gd name="T47" fmla="*/ 4 h 1593"/>
                <a:gd name="T48" fmla="*/ 1 w 1401"/>
                <a:gd name="T49" fmla="*/ 4 h 1593"/>
                <a:gd name="T50" fmla="*/ 1 w 1401"/>
                <a:gd name="T51" fmla="*/ 4 h 1593"/>
                <a:gd name="T52" fmla="*/ 1 w 1401"/>
                <a:gd name="T53" fmla="*/ 4 h 1593"/>
                <a:gd name="T54" fmla="*/ 1 w 1401"/>
                <a:gd name="T55" fmla="*/ 5 h 1593"/>
                <a:gd name="T56" fmla="*/ 1 w 1401"/>
                <a:gd name="T57" fmla="*/ 6 h 1593"/>
                <a:gd name="T58" fmla="*/ 2 w 1401"/>
                <a:gd name="T59" fmla="*/ 6 h 1593"/>
                <a:gd name="T60" fmla="*/ 2 w 1401"/>
                <a:gd name="T61" fmla="*/ 6 h 1593"/>
                <a:gd name="T62" fmla="*/ 2 w 1401"/>
                <a:gd name="T63" fmla="*/ 6 h 1593"/>
                <a:gd name="T64" fmla="*/ 2 w 1401"/>
                <a:gd name="T65" fmla="*/ 6 h 1593"/>
                <a:gd name="T66" fmla="*/ 2 w 1401"/>
                <a:gd name="T67" fmla="*/ 7 h 1593"/>
                <a:gd name="T68" fmla="*/ 4 w 1401"/>
                <a:gd name="T69" fmla="*/ 6 h 1593"/>
                <a:gd name="T70" fmla="*/ 4 w 1401"/>
                <a:gd name="T71" fmla="*/ 6 h 1593"/>
                <a:gd name="T72" fmla="*/ 4 w 1401"/>
                <a:gd name="T73" fmla="*/ 6 h 1593"/>
                <a:gd name="T74" fmla="*/ 4 w 1401"/>
                <a:gd name="T75" fmla="*/ 6 h 1593"/>
                <a:gd name="T76" fmla="*/ 4 w 1401"/>
                <a:gd name="T77" fmla="*/ 6 h 1593"/>
                <a:gd name="T78" fmla="*/ 5 w 1401"/>
                <a:gd name="T79" fmla="*/ 5 h 15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01" h="1593">
                  <a:moveTo>
                    <a:pt x="1184" y="1082"/>
                  </a:moveTo>
                  <a:lnTo>
                    <a:pt x="1194" y="1057"/>
                  </a:lnTo>
                  <a:lnTo>
                    <a:pt x="1203" y="1033"/>
                  </a:lnTo>
                  <a:lnTo>
                    <a:pt x="1211" y="1009"/>
                  </a:lnTo>
                  <a:lnTo>
                    <a:pt x="1218" y="985"/>
                  </a:lnTo>
                  <a:lnTo>
                    <a:pt x="1401" y="934"/>
                  </a:lnTo>
                  <a:lnTo>
                    <a:pt x="1401" y="665"/>
                  </a:lnTo>
                  <a:lnTo>
                    <a:pt x="1216" y="608"/>
                  </a:lnTo>
                  <a:lnTo>
                    <a:pt x="1208" y="583"/>
                  </a:lnTo>
                  <a:lnTo>
                    <a:pt x="1201" y="561"/>
                  </a:lnTo>
                  <a:lnTo>
                    <a:pt x="1192" y="538"/>
                  </a:lnTo>
                  <a:lnTo>
                    <a:pt x="1182" y="515"/>
                  </a:lnTo>
                  <a:lnTo>
                    <a:pt x="1281" y="330"/>
                  </a:lnTo>
                  <a:lnTo>
                    <a:pt x="1114" y="139"/>
                  </a:lnTo>
                  <a:lnTo>
                    <a:pt x="953" y="245"/>
                  </a:lnTo>
                  <a:lnTo>
                    <a:pt x="942" y="238"/>
                  </a:lnTo>
                  <a:lnTo>
                    <a:pt x="932" y="232"/>
                  </a:lnTo>
                  <a:lnTo>
                    <a:pt x="921" y="226"/>
                  </a:lnTo>
                  <a:lnTo>
                    <a:pt x="909" y="221"/>
                  </a:lnTo>
                  <a:lnTo>
                    <a:pt x="898" y="215"/>
                  </a:lnTo>
                  <a:lnTo>
                    <a:pt x="887" y="209"/>
                  </a:lnTo>
                  <a:lnTo>
                    <a:pt x="876" y="205"/>
                  </a:lnTo>
                  <a:lnTo>
                    <a:pt x="864" y="201"/>
                  </a:lnTo>
                  <a:lnTo>
                    <a:pt x="817" y="0"/>
                  </a:lnTo>
                  <a:lnTo>
                    <a:pt x="580" y="0"/>
                  </a:lnTo>
                  <a:lnTo>
                    <a:pt x="539" y="188"/>
                  </a:lnTo>
                  <a:lnTo>
                    <a:pt x="525" y="192"/>
                  </a:lnTo>
                  <a:lnTo>
                    <a:pt x="512" y="198"/>
                  </a:lnTo>
                  <a:lnTo>
                    <a:pt x="498" y="202"/>
                  </a:lnTo>
                  <a:lnTo>
                    <a:pt x="484" y="208"/>
                  </a:lnTo>
                  <a:lnTo>
                    <a:pt x="472" y="213"/>
                  </a:lnTo>
                  <a:lnTo>
                    <a:pt x="458" y="221"/>
                  </a:lnTo>
                  <a:lnTo>
                    <a:pt x="445" y="226"/>
                  </a:lnTo>
                  <a:lnTo>
                    <a:pt x="432" y="233"/>
                  </a:lnTo>
                  <a:lnTo>
                    <a:pt x="287" y="139"/>
                  </a:lnTo>
                  <a:lnTo>
                    <a:pt x="120" y="330"/>
                  </a:lnTo>
                  <a:lnTo>
                    <a:pt x="202" y="482"/>
                  </a:lnTo>
                  <a:lnTo>
                    <a:pt x="193" y="498"/>
                  </a:lnTo>
                  <a:lnTo>
                    <a:pt x="185" y="515"/>
                  </a:lnTo>
                  <a:lnTo>
                    <a:pt x="178" y="532"/>
                  </a:lnTo>
                  <a:lnTo>
                    <a:pt x="172" y="548"/>
                  </a:lnTo>
                  <a:lnTo>
                    <a:pt x="165" y="566"/>
                  </a:lnTo>
                  <a:lnTo>
                    <a:pt x="159" y="583"/>
                  </a:lnTo>
                  <a:lnTo>
                    <a:pt x="154" y="601"/>
                  </a:lnTo>
                  <a:lnTo>
                    <a:pt x="149" y="619"/>
                  </a:lnTo>
                  <a:lnTo>
                    <a:pt x="0" y="665"/>
                  </a:lnTo>
                  <a:lnTo>
                    <a:pt x="0" y="934"/>
                  </a:lnTo>
                  <a:lnTo>
                    <a:pt x="147" y="975"/>
                  </a:lnTo>
                  <a:lnTo>
                    <a:pt x="152" y="993"/>
                  </a:lnTo>
                  <a:lnTo>
                    <a:pt x="157" y="1012"/>
                  </a:lnTo>
                  <a:lnTo>
                    <a:pt x="163" y="1030"/>
                  </a:lnTo>
                  <a:lnTo>
                    <a:pt x="169" y="1048"/>
                  </a:lnTo>
                  <a:lnTo>
                    <a:pt x="175" y="1066"/>
                  </a:lnTo>
                  <a:lnTo>
                    <a:pt x="183" y="1083"/>
                  </a:lnTo>
                  <a:lnTo>
                    <a:pt x="190" y="1100"/>
                  </a:lnTo>
                  <a:lnTo>
                    <a:pt x="199" y="1117"/>
                  </a:lnTo>
                  <a:lnTo>
                    <a:pt x="124" y="1268"/>
                  </a:lnTo>
                  <a:lnTo>
                    <a:pt x="290" y="1456"/>
                  </a:lnTo>
                  <a:lnTo>
                    <a:pt x="425" y="1365"/>
                  </a:lnTo>
                  <a:lnTo>
                    <a:pt x="439" y="1372"/>
                  </a:lnTo>
                  <a:lnTo>
                    <a:pt x="453" y="1379"/>
                  </a:lnTo>
                  <a:lnTo>
                    <a:pt x="468" y="1386"/>
                  </a:lnTo>
                  <a:lnTo>
                    <a:pt x="482" y="1393"/>
                  </a:lnTo>
                  <a:lnTo>
                    <a:pt x="497" y="1399"/>
                  </a:lnTo>
                  <a:lnTo>
                    <a:pt x="512" y="1405"/>
                  </a:lnTo>
                  <a:lnTo>
                    <a:pt x="527" y="1411"/>
                  </a:lnTo>
                  <a:lnTo>
                    <a:pt x="542" y="1415"/>
                  </a:lnTo>
                  <a:lnTo>
                    <a:pt x="580" y="1593"/>
                  </a:lnTo>
                  <a:lnTo>
                    <a:pt x="817" y="1593"/>
                  </a:lnTo>
                  <a:lnTo>
                    <a:pt x="862" y="1402"/>
                  </a:lnTo>
                  <a:lnTo>
                    <a:pt x="874" y="1396"/>
                  </a:lnTo>
                  <a:lnTo>
                    <a:pt x="887" y="1392"/>
                  </a:lnTo>
                  <a:lnTo>
                    <a:pt x="899" y="1386"/>
                  </a:lnTo>
                  <a:lnTo>
                    <a:pt x="912" y="1379"/>
                  </a:lnTo>
                  <a:lnTo>
                    <a:pt x="924" y="1373"/>
                  </a:lnTo>
                  <a:lnTo>
                    <a:pt x="937" y="1368"/>
                  </a:lnTo>
                  <a:lnTo>
                    <a:pt x="949" y="1361"/>
                  </a:lnTo>
                  <a:lnTo>
                    <a:pt x="961" y="1354"/>
                  </a:lnTo>
                  <a:lnTo>
                    <a:pt x="1111" y="1456"/>
                  </a:lnTo>
                  <a:lnTo>
                    <a:pt x="1278" y="1268"/>
                  </a:lnTo>
                  <a:lnTo>
                    <a:pt x="1184" y="10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3917" y="1717"/>
              <a:ext cx="432" cy="492"/>
            </a:xfrm>
            <a:custGeom>
              <a:avLst/>
              <a:gdLst>
                <a:gd name="T0" fmla="*/ 5 w 1296"/>
                <a:gd name="T1" fmla="*/ 2 h 1475"/>
                <a:gd name="T2" fmla="*/ 5 w 1296"/>
                <a:gd name="T3" fmla="*/ 2 h 1475"/>
                <a:gd name="T4" fmla="*/ 5 w 1296"/>
                <a:gd name="T5" fmla="*/ 2 h 1475"/>
                <a:gd name="T6" fmla="*/ 4 w 1296"/>
                <a:gd name="T7" fmla="*/ 2 h 1475"/>
                <a:gd name="T8" fmla="*/ 4 w 1296"/>
                <a:gd name="T9" fmla="*/ 2 h 1475"/>
                <a:gd name="T10" fmla="*/ 4 w 1296"/>
                <a:gd name="T11" fmla="*/ 1 h 1475"/>
                <a:gd name="T12" fmla="*/ 4 w 1296"/>
                <a:gd name="T13" fmla="*/ 1 h 1475"/>
                <a:gd name="T14" fmla="*/ 4 w 1296"/>
                <a:gd name="T15" fmla="*/ 1 h 1475"/>
                <a:gd name="T16" fmla="*/ 3 w 1296"/>
                <a:gd name="T17" fmla="*/ 1 h 1475"/>
                <a:gd name="T18" fmla="*/ 3 w 1296"/>
                <a:gd name="T19" fmla="*/ 1 h 1475"/>
                <a:gd name="T20" fmla="*/ 3 w 1296"/>
                <a:gd name="T21" fmla="*/ 1 h 1475"/>
                <a:gd name="T22" fmla="*/ 3 w 1296"/>
                <a:gd name="T23" fmla="*/ 0 h 1475"/>
                <a:gd name="T24" fmla="*/ 2 w 1296"/>
                <a:gd name="T25" fmla="*/ 1 h 1475"/>
                <a:gd name="T26" fmla="*/ 2 w 1296"/>
                <a:gd name="T27" fmla="*/ 1 h 1475"/>
                <a:gd name="T28" fmla="*/ 2 w 1296"/>
                <a:gd name="T29" fmla="*/ 1 h 1475"/>
                <a:gd name="T30" fmla="*/ 2 w 1296"/>
                <a:gd name="T31" fmla="*/ 1 h 1475"/>
                <a:gd name="T32" fmla="*/ 2 w 1296"/>
                <a:gd name="T33" fmla="*/ 1 h 1475"/>
                <a:gd name="T34" fmla="*/ 2 w 1296"/>
                <a:gd name="T35" fmla="*/ 1 h 1475"/>
                <a:gd name="T36" fmla="*/ 1 w 1296"/>
                <a:gd name="T37" fmla="*/ 1 h 1475"/>
                <a:gd name="T38" fmla="*/ 1 w 1296"/>
                <a:gd name="T39" fmla="*/ 2 h 1475"/>
                <a:gd name="T40" fmla="*/ 1 w 1296"/>
                <a:gd name="T41" fmla="*/ 2 h 1475"/>
                <a:gd name="T42" fmla="*/ 1 w 1296"/>
                <a:gd name="T43" fmla="*/ 2 h 1475"/>
                <a:gd name="T44" fmla="*/ 1 w 1296"/>
                <a:gd name="T45" fmla="*/ 2 h 1475"/>
                <a:gd name="T46" fmla="*/ 1 w 1296"/>
                <a:gd name="T47" fmla="*/ 2 h 1475"/>
                <a:gd name="T48" fmla="*/ 0 w 1296"/>
                <a:gd name="T49" fmla="*/ 3 h 1475"/>
                <a:gd name="T50" fmla="*/ 1 w 1296"/>
                <a:gd name="T51" fmla="*/ 4 h 1475"/>
                <a:gd name="T52" fmla="*/ 1 w 1296"/>
                <a:gd name="T53" fmla="*/ 4 h 1475"/>
                <a:gd name="T54" fmla="*/ 1 w 1296"/>
                <a:gd name="T55" fmla="*/ 4 h 1475"/>
                <a:gd name="T56" fmla="*/ 1 w 1296"/>
                <a:gd name="T57" fmla="*/ 4 h 1475"/>
                <a:gd name="T58" fmla="*/ 1 w 1296"/>
                <a:gd name="T59" fmla="*/ 4 h 1475"/>
                <a:gd name="T60" fmla="*/ 1 w 1296"/>
                <a:gd name="T61" fmla="*/ 4 h 1475"/>
                <a:gd name="T62" fmla="*/ 1 w 1296"/>
                <a:gd name="T63" fmla="*/ 5 h 1475"/>
                <a:gd name="T64" fmla="*/ 2 w 1296"/>
                <a:gd name="T65" fmla="*/ 5 h 1475"/>
                <a:gd name="T66" fmla="*/ 2 w 1296"/>
                <a:gd name="T67" fmla="*/ 5 h 1475"/>
                <a:gd name="T68" fmla="*/ 2 w 1296"/>
                <a:gd name="T69" fmla="*/ 5 h 1475"/>
                <a:gd name="T70" fmla="*/ 2 w 1296"/>
                <a:gd name="T71" fmla="*/ 5 h 1475"/>
                <a:gd name="T72" fmla="*/ 2 w 1296"/>
                <a:gd name="T73" fmla="*/ 5 h 1475"/>
                <a:gd name="T74" fmla="*/ 2 w 1296"/>
                <a:gd name="T75" fmla="*/ 6 h 1475"/>
                <a:gd name="T76" fmla="*/ 3 w 1296"/>
                <a:gd name="T77" fmla="*/ 5 h 1475"/>
                <a:gd name="T78" fmla="*/ 3 w 1296"/>
                <a:gd name="T79" fmla="*/ 5 h 1475"/>
                <a:gd name="T80" fmla="*/ 3 w 1296"/>
                <a:gd name="T81" fmla="*/ 5 h 1475"/>
                <a:gd name="T82" fmla="*/ 4 w 1296"/>
                <a:gd name="T83" fmla="*/ 5 h 1475"/>
                <a:gd name="T84" fmla="*/ 4 w 1296"/>
                <a:gd name="T85" fmla="*/ 5 h 1475"/>
                <a:gd name="T86" fmla="*/ 4 w 1296"/>
                <a:gd name="T87" fmla="*/ 5 h 1475"/>
                <a:gd name="T88" fmla="*/ 5 w 1296"/>
                <a:gd name="T89" fmla="*/ 5 h 1475"/>
                <a:gd name="T90" fmla="*/ 4 w 1296"/>
                <a:gd name="T91" fmla="*/ 4 h 1475"/>
                <a:gd name="T92" fmla="*/ 4 w 1296"/>
                <a:gd name="T93" fmla="*/ 4 h 1475"/>
                <a:gd name="T94" fmla="*/ 5 w 1296"/>
                <a:gd name="T95" fmla="*/ 4 h 1475"/>
                <a:gd name="T96" fmla="*/ 5 w 1296"/>
                <a:gd name="T97" fmla="*/ 4 h 1475"/>
                <a:gd name="T98" fmla="*/ 5 w 1296"/>
                <a:gd name="T99" fmla="*/ 4 h 1475"/>
                <a:gd name="T100" fmla="*/ 5 w 1296"/>
                <a:gd name="T101" fmla="*/ 3 h 1475"/>
                <a:gd name="T102" fmla="*/ 5 w 1296"/>
                <a:gd name="T103" fmla="*/ 2 h 14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96" h="1475">
                  <a:moveTo>
                    <a:pt x="1116" y="582"/>
                  </a:moveTo>
                  <a:lnTo>
                    <a:pt x="1113" y="568"/>
                  </a:lnTo>
                  <a:lnTo>
                    <a:pt x="1108" y="553"/>
                  </a:lnTo>
                  <a:lnTo>
                    <a:pt x="1104" y="538"/>
                  </a:lnTo>
                  <a:lnTo>
                    <a:pt x="1099" y="524"/>
                  </a:lnTo>
                  <a:lnTo>
                    <a:pt x="1094" y="511"/>
                  </a:lnTo>
                  <a:lnTo>
                    <a:pt x="1088" y="497"/>
                  </a:lnTo>
                  <a:lnTo>
                    <a:pt x="1083" y="483"/>
                  </a:lnTo>
                  <a:lnTo>
                    <a:pt x="1076" y="470"/>
                  </a:lnTo>
                  <a:lnTo>
                    <a:pt x="1070" y="456"/>
                  </a:lnTo>
                  <a:lnTo>
                    <a:pt x="1163" y="281"/>
                  </a:lnTo>
                  <a:lnTo>
                    <a:pt x="1053" y="155"/>
                  </a:lnTo>
                  <a:lnTo>
                    <a:pt x="900" y="255"/>
                  </a:lnTo>
                  <a:lnTo>
                    <a:pt x="886" y="247"/>
                  </a:lnTo>
                  <a:lnTo>
                    <a:pt x="874" y="238"/>
                  </a:lnTo>
                  <a:lnTo>
                    <a:pt x="861" y="231"/>
                  </a:lnTo>
                  <a:lnTo>
                    <a:pt x="849" y="224"/>
                  </a:lnTo>
                  <a:lnTo>
                    <a:pt x="836" y="217"/>
                  </a:lnTo>
                  <a:lnTo>
                    <a:pt x="823" y="209"/>
                  </a:lnTo>
                  <a:lnTo>
                    <a:pt x="810" y="204"/>
                  </a:lnTo>
                  <a:lnTo>
                    <a:pt x="796" y="200"/>
                  </a:lnTo>
                  <a:lnTo>
                    <a:pt x="783" y="194"/>
                  </a:lnTo>
                  <a:lnTo>
                    <a:pt x="769" y="188"/>
                  </a:lnTo>
                  <a:lnTo>
                    <a:pt x="724" y="0"/>
                  </a:lnTo>
                  <a:lnTo>
                    <a:pt x="567" y="0"/>
                  </a:lnTo>
                  <a:lnTo>
                    <a:pt x="530" y="178"/>
                  </a:lnTo>
                  <a:lnTo>
                    <a:pt x="514" y="182"/>
                  </a:lnTo>
                  <a:lnTo>
                    <a:pt x="497" y="187"/>
                  </a:lnTo>
                  <a:lnTo>
                    <a:pt x="482" y="192"/>
                  </a:lnTo>
                  <a:lnTo>
                    <a:pt x="466" y="198"/>
                  </a:lnTo>
                  <a:lnTo>
                    <a:pt x="451" y="204"/>
                  </a:lnTo>
                  <a:lnTo>
                    <a:pt x="436" y="211"/>
                  </a:lnTo>
                  <a:lnTo>
                    <a:pt x="421" y="219"/>
                  </a:lnTo>
                  <a:lnTo>
                    <a:pt x="406" y="227"/>
                  </a:lnTo>
                  <a:lnTo>
                    <a:pt x="391" y="235"/>
                  </a:lnTo>
                  <a:lnTo>
                    <a:pt x="377" y="244"/>
                  </a:lnTo>
                  <a:lnTo>
                    <a:pt x="242" y="155"/>
                  </a:lnTo>
                  <a:lnTo>
                    <a:pt x="132" y="281"/>
                  </a:lnTo>
                  <a:lnTo>
                    <a:pt x="209" y="424"/>
                  </a:lnTo>
                  <a:lnTo>
                    <a:pt x="200" y="439"/>
                  </a:lnTo>
                  <a:lnTo>
                    <a:pt x="191" y="457"/>
                  </a:lnTo>
                  <a:lnTo>
                    <a:pt x="182" y="476"/>
                  </a:lnTo>
                  <a:lnTo>
                    <a:pt x="174" y="494"/>
                  </a:lnTo>
                  <a:lnTo>
                    <a:pt x="166" y="513"/>
                  </a:lnTo>
                  <a:lnTo>
                    <a:pt x="160" y="533"/>
                  </a:lnTo>
                  <a:lnTo>
                    <a:pt x="154" y="553"/>
                  </a:lnTo>
                  <a:lnTo>
                    <a:pt x="147" y="572"/>
                  </a:lnTo>
                  <a:lnTo>
                    <a:pt x="142" y="592"/>
                  </a:lnTo>
                  <a:lnTo>
                    <a:pt x="137" y="609"/>
                  </a:lnTo>
                  <a:lnTo>
                    <a:pt x="0" y="652"/>
                  </a:lnTo>
                  <a:lnTo>
                    <a:pt x="0" y="829"/>
                  </a:lnTo>
                  <a:lnTo>
                    <a:pt x="136" y="867"/>
                  </a:lnTo>
                  <a:lnTo>
                    <a:pt x="140" y="884"/>
                  </a:lnTo>
                  <a:lnTo>
                    <a:pt x="145" y="906"/>
                  </a:lnTo>
                  <a:lnTo>
                    <a:pt x="150" y="925"/>
                  </a:lnTo>
                  <a:lnTo>
                    <a:pt x="156" y="947"/>
                  </a:lnTo>
                  <a:lnTo>
                    <a:pt x="164" y="967"/>
                  </a:lnTo>
                  <a:lnTo>
                    <a:pt x="171" y="987"/>
                  </a:lnTo>
                  <a:lnTo>
                    <a:pt x="180" y="1005"/>
                  </a:lnTo>
                  <a:lnTo>
                    <a:pt x="189" y="1025"/>
                  </a:lnTo>
                  <a:lnTo>
                    <a:pt x="199" y="1044"/>
                  </a:lnTo>
                  <a:lnTo>
                    <a:pt x="206" y="1059"/>
                  </a:lnTo>
                  <a:lnTo>
                    <a:pt x="136" y="1200"/>
                  </a:lnTo>
                  <a:lnTo>
                    <a:pt x="245" y="1323"/>
                  </a:lnTo>
                  <a:lnTo>
                    <a:pt x="370" y="1239"/>
                  </a:lnTo>
                  <a:lnTo>
                    <a:pt x="384" y="1247"/>
                  </a:lnTo>
                  <a:lnTo>
                    <a:pt x="400" y="1257"/>
                  </a:lnTo>
                  <a:lnTo>
                    <a:pt x="415" y="1266"/>
                  </a:lnTo>
                  <a:lnTo>
                    <a:pt x="431" y="1274"/>
                  </a:lnTo>
                  <a:lnTo>
                    <a:pt x="449" y="1281"/>
                  </a:lnTo>
                  <a:lnTo>
                    <a:pt x="465" y="1288"/>
                  </a:lnTo>
                  <a:lnTo>
                    <a:pt x="481" y="1294"/>
                  </a:lnTo>
                  <a:lnTo>
                    <a:pt x="499" y="1300"/>
                  </a:lnTo>
                  <a:lnTo>
                    <a:pt x="516" y="1306"/>
                  </a:lnTo>
                  <a:lnTo>
                    <a:pt x="531" y="1310"/>
                  </a:lnTo>
                  <a:lnTo>
                    <a:pt x="567" y="1475"/>
                  </a:lnTo>
                  <a:lnTo>
                    <a:pt x="724" y="1475"/>
                  </a:lnTo>
                  <a:lnTo>
                    <a:pt x="766" y="1300"/>
                  </a:lnTo>
                  <a:lnTo>
                    <a:pt x="780" y="1294"/>
                  </a:lnTo>
                  <a:lnTo>
                    <a:pt x="795" y="1288"/>
                  </a:lnTo>
                  <a:lnTo>
                    <a:pt x="810" y="1283"/>
                  </a:lnTo>
                  <a:lnTo>
                    <a:pt x="824" y="1277"/>
                  </a:lnTo>
                  <a:lnTo>
                    <a:pt x="839" y="1270"/>
                  </a:lnTo>
                  <a:lnTo>
                    <a:pt x="853" y="1263"/>
                  </a:lnTo>
                  <a:lnTo>
                    <a:pt x="866" y="1254"/>
                  </a:lnTo>
                  <a:lnTo>
                    <a:pt x="880" y="1246"/>
                  </a:lnTo>
                  <a:lnTo>
                    <a:pt x="894" y="1236"/>
                  </a:lnTo>
                  <a:lnTo>
                    <a:pt x="908" y="1227"/>
                  </a:lnTo>
                  <a:lnTo>
                    <a:pt x="1050" y="1323"/>
                  </a:lnTo>
                  <a:lnTo>
                    <a:pt x="1160" y="1200"/>
                  </a:lnTo>
                  <a:lnTo>
                    <a:pt x="1073" y="1025"/>
                  </a:lnTo>
                  <a:lnTo>
                    <a:pt x="1079" y="1011"/>
                  </a:lnTo>
                  <a:lnTo>
                    <a:pt x="1085" y="997"/>
                  </a:lnTo>
                  <a:lnTo>
                    <a:pt x="1091" y="982"/>
                  </a:lnTo>
                  <a:lnTo>
                    <a:pt x="1096" y="968"/>
                  </a:lnTo>
                  <a:lnTo>
                    <a:pt x="1103" y="954"/>
                  </a:lnTo>
                  <a:lnTo>
                    <a:pt x="1106" y="940"/>
                  </a:lnTo>
                  <a:lnTo>
                    <a:pt x="1111" y="924"/>
                  </a:lnTo>
                  <a:lnTo>
                    <a:pt x="1115" y="910"/>
                  </a:lnTo>
                  <a:lnTo>
                    <a:pt x="1119" y="894"/>
                  </a:lnTo>
                  <a:lnTo>
                    <a:pt x="1124" y="877"/>
                  </a:lnTo>
                  <a:lnTo>
                    <a:pt x="1296" y="829"/>
                  </a:lnTo>
                  <a:lnTo>
                    <a:pt x="1296" y="652"/>
                  </a:lnTo>
                  <a:lnTo>
                    <a:pt x="1120" y="598"/>
                  </a:lnTo>
                  <a:lnTo>
                    <a:pt x="1116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3926" y="1727"/>
              <a:ext cx="415" cy="472"/>
            </a:xfrm>
            <a:custGeom>
              <a:avLst/>
              <a:gdLst>
                <a:gd name="T0" fmla="*/ 4 w 1245"/>
                <a:gd name="T1" fmla="*/ 3 h 1416"/>
                <a:gd name="T2" fmla="*/ 4 w 1245"/>
                <a:gd name="T3" fmla="*/ 4 h 1416"/>
                <a:gd name="T4" fmla="*/ 4 w 1245"/>
                <a:gd name="T5" fmla="*/ 4 h 1416"/>
                <a:gd name="T6" fmla="*/ 4 w 1245"/>
                <a:gd name="T7" fmla="*/ 4 h 1416"/>
                <a:gd name="T8" fmla="*/ 4 w 1245"/>
                <a:gd name="T9" fmla="*/ 4 h 1416"/>
                <a:gd name="T10" fmla="*/ 4 w 1245"/>
                <a:gd name="T11" fmla="*/ 4 h 1416"/>
                <a:gd name="T12" fmla="*/ 4 w 1245"/>
                <a:gd name="T13" fmla="*/ 5 h 1416"/>
                <a:gd name="T14" fmla="*/ 4 w 1245"/>
                <a:gd name="T15" fmla="*/ 5 h 1416"/>
                <a:gd name="T16" fmla="*/ 3 w 1245"/>
                <a:gd name="T17" fmla="*/ 5 h 1416"/>
                <a:gd name="T18" fmla="*/ 3 w 1245"/>
                <a:gd name="T19" fmla="*/ 5 h 1416"/>
                <a:gd name="T20" fmla="*/ 3 w 1245"/>
                <a:gd name="T21" fmla="*/ 5 h 1416"/>
                <a:gd name="T22" fmla="*/ 3 w 1245"/>
                <a:gd name="T23" fmla="*/ 5 h 1416"/>
                <a:gd name="T24" fmla="*/ 3 w 1245"/>
                <a:gd name="T25" fmla="*/ 6 h 1416"/>
                <a:gd name="T26" fmla="*/ 2 w 1245"/>
                <a:gd name="T27" fmla="*/ 5 h 1416"/>
                <a:gd name="T28" fmla="*/ 2 w 1245"/>
                <a:gd name="T29" fmla="*/ 5 h 1416"/>
                <a:gd name="T30" fmla="*/ 2 w 1245"/>
                <a:gd name="T31" fmla="*/ 5 h 1416"/>
                <a:gd name="T32" fmla="*/ 2 w 1245"/>
                <a:gd name="T33" fmla="*/ 5 h 1416"/>
                <a:gd name="T34" fmla="*/ 2 w 1245"/>
                <a:gd name="T35" fmla="*/ 5 h 1416"/>
                <a:gd name="T36" fmla="*/ 1 w 1245"/>
                <a:gd name="T37" fmla="*/ 5 h 1416"/>
                <a:gd name="T38" fmla="*/ 1 w 1245"/>
                <a:gd name="T39" fmla="*/ 5 h 1416"/>
                <a:gd name="T40" fmla="*/ 1 w 1245"/>
                <a:gd name="T41" fmla="*/ 4 h 1416"/>
                <a:gd name="T42" fmla="*/ 1 w 1245"/>
                <a:gd name="T43" fmla="*/ 4 h 1416"/>
                <a:gd name="T44" fmla="*/ 1 w 1245"/>
                <a:gd name="T45" fmla="*/ 4 h 1416"/>
                <a:gd name="T46" fmla="*/ 1 w 1245"/>
                <a:gd name="T47" fmla="*/ 4 h 1416"/>
                <a:gd name="T48" fmla="*/ 1 w 1245"/>
                <a:gd name="T49" fmla="*/ 3 h 1416"/>
                <a:gd name="T50" fmla="*/ 0 w 1245"/>
                <a:gd name="T51" fmla="*/ 3 h 1416"/>
                <a:gd name="T52" fmla="*/ 1 w 1245"/>
                <a:gd name="T53" fmla="*/ 2 h 1416"/>
                <a:gd name="T54" fmla="*/ 1 w 1245"/>
                <a:gd name="T55" fmla="*/ 2 h 1416"/>
                <a:gd name="T56" fmla="*/ 1 w 1245"/>
                <a:gd name="T57" fmla="*/ 2 h 1416"/>
                <a:gd name="T58" fmla="*/ 1 w 1245"/>
                <a:gd name="T59" fmla="*/ 2 h 1416"/>
                <a:gd name="T60" fmla="*/ 1 w 1245"/>
                <a:gd name="T61" fmla="*/ 2 h 1416"/>
                <a:gd name="T62" fmla="*/ 1 w 1245"/>
                <a:gd name="T63" fmla="*/ 2 h 1416"/>
                <a:gd name="T64" fmla="*/ 1 w 1245"/>
                <a:gd name="T65" fmla="*/ 1 h 1416"/>
                <a:gd name="T66" fmla="*/ 2 w 1245"/>
                <a:gd name="T67" fmla="*/ 1 h 1416"/>
                <a:gd name="T68" fmla="*/ 2 w 1245"/>
                <a:gd name="T69" fmla="*/ 1 h 1416"/>
                <a:gd name="T70" fmla="*/ 2 w 1245"/>
                <a:gd name="T71" fmla="*/ 1 h 1416"/>
                <a:gd name="T72" fmla="*/ 2 w 1245"/>
                <a:gd name="T73" fmla="*/ 1 h 1416"/>
                <a:gd name="T74" fmla="*/ 2 w 1245"/>
                <a:gd name="T75" fmla="*/ 1 h 1416"/>
                <a:gd name="T76" fmla="*/ 2 w 1245"/>
                <a:gd name="T77" fmla="*/ 0 h 1416"/>
                <a:gd name="T78" fmla="*/ 3 w 1245"/>
                <a:gd name="T79" fmla="*/ 1 h 1416"/>
                <a:gd name="T80" fmla="*/ 3 w 1245"/>
                <a:gd name="T81" fmla="*/ 1 h 1416"/>
                <a:gd name="T82" fmla="*/ 3 w 1245"/>
                <a:gd name="T83" fmla="*/ 1 h 1416"/>
                <a:gd name="T84" fmla="*/ 3 w 1245"/>
                <a:gd name="T85" fmla="*/ 1 h 1416"/>
                <a:gd name="T86" fmla="*/ 3 w 1245"/>
                <a:gd name="T87" fmla="*/ 1 h 1416"/>
                <a:gd name="T88" fmla="*/ 4 w 1245"/>
                <a:gd name="T89" fmla="*/ 1 h 1416"/>
                <a:gd name="T90" fmla="*/ 5 w 1245"/>
                <a:gd name="T91" fmla="*/ 1 h 1416"/>
                <a:gd name="T92" fmla="*/ 4 w 1245"/>
                <a:gd name="T93" fmla="*/ 2 h 1416"/>
                <a:gd name="T94" fmla="*/ 4 w 1245"/>
                <a:gd name="T95" fmla="*/ 2 h 1416"/>
                <a:gd name="T96" fmla="*/ 4 w 1245"/>
                <a:gd name="T97" fmla="*/ 2 h 1416"/>
                <a:gd name="T98" fmla="*/ 4 w 1245"/>
                <a:gd name="T99" fmla="*/ 2 h 1416"/>
                <a:gd name="T100" fmla="*/ 4 w 1245"/>
                <a:gd name="T101" fmla="*/ 2 h 1416"/>
                <a:gd name="T102" fmla="*/ 5 w 1245"/>
                <a:gd name="T103" fmla="*/ 3 h 14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45" h="1416">
                  <a:moveTo>
                    <a:pt x="1245" y="776"/>
                  </a:moveTo>
                  <a:lnTo>
                    <a:pt x="1078" y="823"/>
                  </a:lnTo>
                  <a:lnTo>
                    <a:pt x="1069" y="857"/>
                  </a:lnTo>
                  <a:lnTo>
                    <a:pt x="1065" y="871"/>
                  </a:lnTo>
                  <a:lnTo>
                    <a:pt x="1061" y="886"/>
                  </a:lnTo>
                  <a:lnTo>
                    <a:pt x="1058" y="900"/>
                  </a:lnTo>
                  <a:lnTo>
                    <a:pt x="1053" y="914"/>
                  </a:lnTo>
                  <a:lnTo>
                    <a:pt x="1048" y="927"/>
                  </a:lnTo>
                  <a:lnTo>
                    <a:pt x="1043" y="941"/>
                  </a:lnTo>
                  <a:lnTo>
                    <a:pt x="1038" y="954"/>
                  </a:lnTo>
                  <a:lnTo>
                    <a:pt x="1031" y="967"/>
                  </a:lnTo>
                  <a:lnTo>
                    <a:pt x="1018" y="997"/>
                  </a:lnTo>
                  <a:lnTo>
                    <a:pt x="1103" y="1165"/>
                  </a:lnTo>
                  <a:lnTo>
                    <a:pt x="1021" y="1257"/>
                  </a:lnTo>
                  <a:lnTo>
                    <a:pt x="883" y="1162"/>
                  </a:lnTo>
                  <a:lnTo>
                    <a:pt x="855" y="1180"/>
                  </a:lnTo>
                  <a:lnTo>
                    <a:pt x="843" y="1189"/>
                  </a:lnTo>
                  <a:lnTo>
                    <a:pt x="829" y="1197"/>
                  </a:lnTo>
                  <a:lnTo>
                    <a:pt x="816" y="1204"/>
                  </a:lnTo>
                  <a:lnTo>
                    <a:pt x="803" y="1211"/>
                  </a:lnTo>
                  <a:lnTo>
                    <a:pt x="789" y="1219"/>
                  </a:lnTo>
                  <a:lnTo>
                    <a:pt x="775" y="1224"/>
                  </a:lnTo>
                  <a:lnTo>
                    <a:pt x="761" y="1230"/>
                  </a:lnTo>
                  <a:lnTo>
                    <a:pt x="748" y="1236"/>
                  </a:lnTo>
                  <a:lnTo>
                    <a:pt x="720" y="1246"/>
                  </a:lnTo>
                  <a:lnTo>
                    <a:pt x="679" y="1416"/>
                  </a:lnTo>
                  <a:lnTo>
                    <a:pt x="564" y="1416"/>
                  </a:lnTo>
                  <a:lnTo>
                    <a:pt x="529" y="1254"/>
                  </a:lnTo>
                  <a:lnTo>
                    <a:pt x="497" y="1246"/>
                  </a:lnTo>
                  <a:lnTo>
                    <a:pt x="481" y="1241"/>
                  </a:lnTo>
                  <a:lnTo>
                    <a:pt x="465" y="1236"/>
                  </a:lnTo>
                  <a:lnTo>
                    <a:pt x="449" y="1230"/>
                  </a:lnTo>
                  <a:lnTo>
                    <a:pt x="432" y="1223"/>
                  </a:lnTo>
                  <a:lnTo>
                    <a:pt x="417" y="1216"/>
                  </a:lnTo>
                  <a:lnTo>
                    <a:pt x="401" y="1209"/>
                  </a:lnTo>
                  <a:lnTo>
                    <a:pt x="386" y="1200"/>
                  </a:lnTo>
                  <a:lnTo>
                    <a:pt x="371" y="1192"/>
                  </a:lnTo>
                  <a:lnTo>
                    <a:pt x="345" y="1174"/>
                  </a:lnTo>
                  <a:lnTo>
                    <a:pt x="225" y="1257"/>
                  </a:lnTo>
                  <a:lnTo>
                    <a:pt x="144" y="1165"/>
                  </a:lnTo>
                  <a:lnTo>
                    <a:pt x="211" y="1028"/>
                  </a:lnTo>
                  <a:lnTo>
                    <a:pt x="195" y="998"/>
                  </a:lnTo>
                  <a:lnTo>
                    <a:pt x="186" y="981"/>
                  </a:lnTo>
                  <a:lnTo>
                    <a:pt x="177" y="962"/>
                  </a:lnTo>
                  <a:lnTo>
                    <a:pt x="170" y="944"/>
                  </a:lnTo>
                  <a:lnTo>
                    <a:pt x="162" y="925"/>
                  </a:lnTo>
                  <a:lnTo>
                    <a:pt x="156" y="907"/>
                  </a:lnTo>
                  <a:lnTo>
                    <a:pt x="150" y="887"/>
                  </a:lnTo>
                  <a:lnTo>
                    <a:pt x="145" y="867"/>
                  </a:lnTo>
                  <a:lnTo>
                    <a:pt x="140" y="847"/>
                  </a:lnTo>
                  <a:lnTo>
                    <a:pt x="132" y="813"/>
                  </a:lnTo>
                  <a:lnTo>
                    <a:pt x="0" y="776"/>
                  </a:lnTo>
                  <a:lnTo>
                    <a:pt x="0" y="645"/>
                  </a:lnTo>
                  <a:lnTo>
                    <a:pt x="134" y="604"/>
                  </a:lnTo>
                  <a:lnTo>
                    <a:pt x="142" y="571"/>
                  </a:lnTo>
                  <a:lnTo>
                    <a:pt x="147" y="552"/>
                  </a:lnTo>
                  <a:lnTo>
                    <a:pt x="152" y="533"/>
                  </a:lnTo>
                  <a:lnTo>
                    <a:pt x="159" y="514"/>
                  </a:lnTo>
                  <a:lnTo>
                    <a:pt x="165" y="495"/>
                  </a:lnTo>
                  <a:lnTo>
                    <a:pt x="172" y="477"/>
                  </a:lnTo>
                  <a:lnTo>
                    <a:pt x="180" y="460"/>
                  </a:lnTo>
                  <a:lnTo>
                    <a:pt x="189" y="443"/>
                  </a:lnTo>
                  <a:lnTo>
                    <a:pt x="197" y="426"/>
                  </a:lnTo>
                  <a:lnTo>
                    <a:pt x="215" y="394"/>
                  </a:lnTo>
                  <a:lnTo>
                    <a:pt x="141" y="255"/>
                  </a:lnTo>
                  <a:lnTo>
                    <a:pt x="222" y="162"/>
                  </a:lnTo>
                  <a:lnTo>
                    <a:pt x="352" y="248"/>
                  </a:lnTo>
                  <a:lnTo>
                    <a:pt x="379" y="232"/>
                  </a:lnTo>
                  <a:lnTo>
                    <a:pt x="392" y="224"/>
                  </a:lnTo>
                  <a:lnTo>
                    <a:pt x="406" y="217"/>
                  </a:lnTo>
                  <a:lnTo>
                    <a:pt x="420" y="209"/>
                  </a:lnTo>
                  <a:lnTo>
                    <a:pt x="435" y="202"/>
                  </a:lnTo>
                  <a:lnTo>
                    <a:pt x="450" y="197"/>
                  </a:lnTo>
                  <a:lnTo>
                    <a:pt x="465" y="191"/>
                  </a:lnTo>
                  <a:lnTo>
                    <a:pt x="480" y="185"/>
                  </a:lnTo>
                  <a:lnTo>
                    <a:pt x="495" y="181"/>
                  </a:lnTo>
                  <a:lnTo>
                    <a:pt x="526" y="174"/>
                  </a:lnTo>
                  <a:lnTo>
                    <a:pt x="564" y="0"/>
                  </a:lnTo>
                  <a:lnTo>
                    <a:pt x="679" y="0"/>
                  </a:lnTo>
                  <a:lnTo>
                    <a:pt x="723" y="182"/>
                  </a:lnTo>
                  <a:lnTo>
                    <a:pt x="750" y="192"/>
                  </a:lnTo>
                  <a:lnTo>
                    <a:pt x="763" y="197"/>
                  </a:lnTo>
                  <a:lnTo>
                    <a:pt x="775" y="202"/>
                  </a:lnTo>
                  <a:lnTo>
                    <a:pt x="788" y="208"/>
                  </a:lnTo>
                  <a:lnTo>
                    <a:pt x="800" y="214"/>
                  </a:lnTo>
                  <a:lnTo>
                    <a:pt x="813" y="219"/>
                  </a:lnTo>
                  <a:lnTo>
                    <a:pt x="824" y="226"/>
                  </a:lnTo>
                  <a:lnTo>
                    <a:pt x="836" y="235"/>
                  </a:lnTo>
                  <a:lnTo>
                    <a:pt x="849" y="242"/>
                  </a:lnTo>
                  <a:lnTo>
                    <a:pt x="874" y="259"/>
                  </a:lnTo>
                  <a:lnTo>
                    <a:pt x="1023" y="162"/>
                  </a:lnTo>
                  <a:lnTo>
                    <a:pt x="1104" y="255"/>
                  </a:lnTo>
                  <a:lnTo>
                    <a:pt x="1015" y="424"/>
                  </a:lnTo>
                  <a:lnTo>
                    <a:pt x="1029" y="454"/>
                  </a:lnTo>
                  <a:lnTo>
                    <a:pt x="1034" y="467"/>
                  </a:lnTo>
                  <a:lnTo>
                    <a:pt x="1040" y="480"/>
                  </a:lnTo>
                  <a:lnTo>
                    <a:pt x="1045" y="493"/>
                  </a:lnTo>
                  <a:lnTo>
                    <a:pt x="1050" y="505"/>
                  </a:lnTo>
                  <a:lnTo>
                    <a:pt x="1055" y="518"/>
                  </a:lnTo>
                  <a:lnTo>
                    <a:pt x="1059" y="533"/>
                  </a:lnTo>
                  <a:lnTo>
                    <a:pt x="1063" y="545"/>
                  </a:lnTo>
                  <a:lnTo>
                    <a:pt x="1066" y="560"/>
                  </a:lnTo>
                  <a:lnTo>
                    <a:pt x="1075" y="592"/>
                  </a:lnTo>
                  <a:lnTo>
                    <a:pt x="1245" y="645"/>
                  </a:lnTo>
                  <a:lnTo>
                    <a:pt x="1245" y="77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4032" y="1856"/>
              <a:ext cx="191" cy="218"/>
            </a:xfrm>
            <a:custGeom>
              <a:avLst/>
              <a:gdLst>
                <a:gd name="T0" fmla="*/ 1 w 574"/>
                <a:gd name="T1" fmla="*/ 0 h 654"/>
                <a:gd name="T2" fmla="*/ 1 w 574"/>
                <a:gd name="T3" fmla="*/ 0 h 654"/>
                <a:gd name="T4" fmla="*/ 1 w 574"/>
                <a:gd name="T5" fmla="*/ 0 h 654"/>
                <a:gd name="T6" fmla="*/ 0 w 574"/>
                <a:gd name="T7" fmla="*/ 0 h 654"/>
                <a:gd name="T8" fmla="*/ 0 w 574"/>
                <a:gd name="T9" fmla="*/ 0 h 654"/>
                <a:gd name="T10" fmla="*/ 0 w 574"/>
                <a:gd name="T11" fmla="*/ 1 h 654"/>
                <a:gd name="T12" fmla="*/ 0 w 574"/>
                <a:gd name="T13" fmla="*/ 1 h 654"/>
                <a:gd name="T14" fmla="*/ 0 w 574"/>
                <a:gd name="T15" fmla="*/ 1 h 654"/>
                <a:gd name="T16" fmla="*/ 0 w 574"/>
                <a:gd name="T17" fmla="*/ 1 h 654"/>
                <a:gd name="T18" fmla="*/ 0 w 574"/>
                <a:gd name="T19" fmla="*/ 2 h 654"/>
                <a:gd name="T20" fmla="*/ 0 w 574"/>
                <a:gd name="T21" fmla="*/ 2 h 654"/>
                <a:gd name="T22" fmla="*/ 0 w 574"/>
                <a:gd name="T23" fmla="*/ 2 h 654"/>
                <a:gd name="T24" fmla="*/ 0 w 574"/>
                <a:gd name="T25" fmla="*/ 2 h 654"/>
                <a:gd name="T26" fmla="*/ 0 w 574"/>
                <a:gd name="T27" fmla="*/ 2 h 654"/>
                <a:gd name="T28" fmla="*/ 1 w 574"/>
                <a:gd name="T29" fmla="*/ 3 h 654"/>
                <a:gd name="T30" fmla="*/ 1 w 574"/>
                <a:gd name="T31" fmla="*/ 3 h 654"/>
                <a:gd name="T32" fmla="*/ 1 w 574"/>
                <a:gd name="T33" fmla="*/ 3 h 654"/>
                <a:gd name="T34" fmla="*/ 1 w 574"/>
                <a:gd name="T35" fmla="*/ 3 h 654"/>
                <a:gd name="T36" fmla="*/ 1 w 574"/>
                <a:gd name="T37" fmla="*/ 3 h 654"/>
                <a:gd name="T38" fmla="*/ 1 w 574"/>
                <a:gd name="T39" fmla="*/ 3 h 654"/>
                <a:gd name="T40" fmla="*/ 1 w 574"/>
                <a:gd name="T41" fmla="*/ 3 h 654"/>
                <a:gd name="T42" fmla="*/ 1 w 574"/>
                <a:gd name="T43" fmla="*/ 3 h 654"/>
                <a:gd name="T44" fmla="*/ 1 w 574"/>
                <a:gd name="T45" fmla="*/ 3 h 654"/>
                <a:gd name="T46" fmla="*/ 2 w 574"/>
                <a:gd name="T47" fmla="*/ 3 h 654"/>
                <a:gd name="T48" fmla="*/ 2 w 574"/>
                <a:gd name="T49" fmla="*/ 3 h 654"/>
                <a:gd name="T50" fmla="*/ 2 w 574"/>
                <a:gd name="T51" fmla="*/ 3 h 654"/>
                <a:gd name="T52" fmla="*/ 2 w 574"/>
                <a:gd name="T53" fmla="*/ 2 h 654"/>
                <a:gd name="T54" fmla="*/ 2 w 574"/>
                <a:gd name="T55" fmla="*/ 2 h 654"/>
                <a:gd name="T56" fmla="*/ 2 w 574"/>
                <a:gd name="T57" fmla="*/ 2 h 654"/>
                <a:gd name="T58" fmla="*/ 2 w 574"/>
                <a:gd name="T59" fmla="*/ 2 h 654"/>
                <a:gd name="T60" fmla="*/ 2 w 574"/>
                <a:gd name="T61" fmla="*/ 2 h 654"/>
                <a:gd name="T62" fmla="*/ 2 w 574"/>
                <a:gd name="T63" fmla="*/ 1 h 654"/>
                <a:gd name="T64" fmla="*/ 2 w 574"/>
                <a:gd name="T65" fmla="*/ 1 h 654"/>
                <a:gd name="T66" fmla="*/ 2 w 574"/>
                <a:gd name="T67" fmla="*/ 1 h 654"/>
                <a:gd name="T68" fmla="*/ 2 w 574"/>
                <a:gd name="T69" fmla="*/ 1 h 654"/>
                <a:gd name="T70" fmla="*/ 2 w 574"/>
                <a:gd name="T71" fmla="*/ 0 h 654"/>
                <a:gd name="T72" fmla="*/ 2 w 574"/>
                <a:gd name="T73" fmla="*/ 0 h 654"/>
                <a:gd name="T74" fmla="*/ 2 w 574"/>
                <a:gd name="T75" fmla="*/ 0 h 654"/>
                <a:gd name="T76" fmla="*/ 2 w 574"/>
                <a:gd name="T77" fmla="*/ 0 h 654"/>
                <a:gd name="T78" fmla="*/ 2 w 574"/>
                <a:gd name="T79" fmla="*/ 0 h 654"/>
                <a:gd name="T80" fmla="*/ 2 w 574"/>
                <a:gd name="T81" fmla="*/ 0 h 654"/>
                <a:gd name="T82" fmla="*/ 1 w 574"/>
                <a:gd name="T83" fmla="*/ 0 h 654"/>
                <a:gd name="T84" fmla="*/ 1 w 574"/>
                <a:gd name="T85" fmla="*/ 0 h 654"/>
                <a:gd name="T86" fmla="*/ 1 w 574"/>
                <a:gd name="T87" fmla="*/ 0 h 6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74" h="654">
                  <a:moveTo>
                    <a:pt x="286" y="0"/>
                  </a:moveTo>
                  <a:lnTo>
                    <a:pt x="257" y="2"/>
                  </a:lnTo>
                  <a:lnTo>
                    <a:pt x="228" y="7"/>
                  </a:lnTo>
                  <a:lnTo>
                    <a:pt x="201" y="15"/>
                  </a:lnTo>
                  <a:lnTo>
                    <a:pt x="175" y="26"/>
                  </a:lnTo>
                  <a:lnTo>
                    <a:pt x="150" y="40"/>
                  </a:lnTo>
                  <a:lnTo>
                    <a:pt x="126" y="56"/>
                  </a:lnTo>
                  <a:lnTo>
                    <a:pt x="105" y="74"/>
                  </a:lnTo>
                  <a:lnTo>
                    <a:pt x="83" y="96"/>
                  </a:lnTo>
                  <a:lnTo>
                    <a:pt x="65" y="120"/>
                  </a:lnTo>
                  <a:lnTo>
                    <a:pt x="48" y="144"/>
                  </a:lnTo>
                  <a:lnTo>
                    <a:pt x="35" y="171"/>
                  </a:lnTo>
                  <a:lnTo>
                    <a:pt x="22" y="200"/>
                  </a:lnTo>
                  <a:lnTo>
                    <a:pt x="12" y="229"/>
                  </a:lnTo>
                  <a:lnTo>
                    <a:pt x="6" y="261"/>
                  </a:lnTo>
                  <a:lnTo>
                    <a:pt x="1" y="294"/>
                  </a:lnTo>
                  <a:lnTo>
                    <a:pt x="0" y="326"/>
                  </a:lnTo>
                  <a:lnTo>
                    <a:pt x="1" y="359"/>
                  </a:lnTo>
                  <a:lnTo>
                    <a:pt x="5" y="390"/>
                  </a:lnTo>
                  <a:lnTo>
                    <a:pt x="12" y="422"/>
                  </a:lnTo>
                  <a:lnTo>
                    <a:pt x="21" y="452"/>
                  </a:lnTo>
                  <a:lnTo>
                    <a:pt x="33" y="480"/>
                  </a:lnTo>
                  <a:lnTo>
                    <a:pt x="47" y="508"/>
                  </a:lnTo>
                  <a:lnTo>
                    <a:pt x="65" y="534"/>
                  </a:lnTo>
                  <a:lnTo>
                    <a:pt x="83" y="558"/>
                  </a:lnTo>
                  <a:lnTo>
                    <a:pt x="93" y="570"/>
                  </a:lnTo>
                  <a:lnTo>
                    <a:pt x="105" y="580"/>
                  </a:lnTo>
                  <a:lnTo>
                    <a:pt x="116" y="590"/>
                  </a:lnTo>
                  <a:lnTo>
                    <a:pt x="127" y="600"/>
                  </a:lnTo>
                  <a:lnTo>
                    <a:pt x="140" y="608"/>
                  </a:lnTo>
                  <a:lnTo>
                    <a:pt x="152" y="615"/>
                  </a:lnTo>
                  <a:lnTo>
                    <a:pt x="163" y="622"/>
                  </a:lnTo>
                  <a:lnTo>
                    <a:pt x="177" y="629"/>
                  </a:lnTo>
                  <a:lnTo>
                    <a:pt x="190" y="635"/>
                  </a:lnTo>
                  <a:lnTo>
                    <a:pt x="203" y="639"/>
                  </a:lnTo>
                  <a:lnTo>
                    <a:pt x="216" y="644"/>
                  </a:lnTo>
                  <a:lnTo>
                    <a:pt x="230" y="648"/>
                  </a:lnTo>
                  <a:lnTo>
                    <a:pt x="243" y="651"/>
                  </a:lnTo>
                  <a:lnTo>
                    <a:pt x="257" y="652"/>
                  </a:lnTo>
                  <a:lnTo>
                    <a:pt x="272" y="654"/>
                  </a:lnTo>
                  <a:lnTo>
                    <a:pt x="286" y="654"/>
                  </a:lnTo>
                  <a:lnTo>
                    <a:pt x="301" y="654"/>
                  </a:lnTo>
                  <a:lnTo>
                    <a:pt x="315" y="652"/>
                  </a:lnTo>
                  <a:lnTo>
                    <a:pt x="328" y="651"/>
                  </a:lnTo>
                  <a:lnTo>
                    <a:pt x="342" y="648"/>
                  </a:lnTo>
                  <a:lnTo>
                    <a:pt x="356" y="644"/>
                  </a:lnTo>
                  <a:lnTo>
                    <a:pt x="370" y="639"/>
                  </a:lnTo>
                  <a:lnTo>
                    <a:pt x="383" y="635"/>
                  </a:lnTo>
                  <a:lnTo>
                    <a:pt x="396" y="629"/>
                  </a:lnTo>
                  <a:lnTo>
                    <a:pt x="409" y="622"/>
                  </a:lnTo>
                  <a:lnTo>
                    <a:pt x="421" y="615"/>
                  </a:lnTo>
                  <a:lnTo>
                    <a:pt x="434" y="608"/>
                  </a:lnTo>
                  <a:lnTo>
                    <a:pt x="446" y="600"/>
                  </a:lnTo>
                  <a:lnTo>
                    <a:pt x="457" y="590"/>
                  </a:lnTo>
                  <a:lnTo>
                    <a:pt x="469" y="580"/>
                  </a:lnTo>
                  <a:lnTo>
                    <a:pt x="480" y="570"/>
                  </a:lnTo>
                  <a:lnTo>
                    <a:pt x="490" y="558"/>
                  </a:lnTo>
                  <a:lnTo>
                    <a:pt x="509" y="534"/>
                  </a:lnTo>
                  <a:lnTo>
                    <a:pt x="526" y="508"/>
                  </a:lnTo>
                  <a:lnTo>
                    <a:pt x="540" y="480"/>
                  </a:lnTo>
                  <a:lnTo>
                    <a:pt x="552" y="452"/>
                  </a:lnTo>
                  <a:lnTo>
                    <a:pt x="561" y="422"/>
                  </a:lnTo>
                  <a:lnTo>
                    <a:pt x="569" y="390"/>
                  </a:lnTo>
                  <a:lnTo>
                    <a:pt x="572" y="359"/>
                  </a:lnTo>
                  <a:lnTo>
                    <a:pt x="574" y="326"/>
                  </a:lnTo>
                  <a:lnTo>
                    <a:pt x="572" y="294"/>
                  </a:lnTo>
                  <a:lnTo>
                    <a:pt x="569" y="262"/>
                  </a:lnTo>
                  <a:lnTo>
                    <a:pt x="561" y="231"/>
                  </a:lnTo>
                  <a:lnTo>
                    <a:pt x="552" y="201"/>
                  </a:lnTo>
                  <a:lnTo>
                    <a:pt x="540" y="173"/>
                  </a:lnTo>
                  <a:lnTo>
                    <a:pt x="526" y="146"/>
                  </a:lnTo>
                  <a:lnTo>
                    <a:pt x="509" y="120"/>
                  </a:lnTo>
                  <a:lnTo>
                    <a:pt x="490" y="96"/>
                  </a:lnTo>
                  <a:lnTo>
                    <a:pt x="480" y="84"/>
                  </a:lnTo>
                  <a:lnTo>
                    <a:pt x="469" y="74"/>
                  </a:lnTo>
                  <a:lnTo>
                    <a:pt x="457" y="64"/>
                  </a:lnTo>
                  <a:lnTo>
                    <a:pt x="446" y="54"/>
                  </a:lnTo>
                  <a:lnTo>
                    <a:pt x="434" y="46"/>
                  </a:lnTo>
                  <a:lnTo>
                    <a:pt x="421" y="39"/>
                  </a:lnTo>
                  <a:lnTo>
                    <a:pt x="409" y="32"/>
                  </a:lnTo>
                  <a:lnTo>
                    <a:pt x="396" y="25"/>
                  </a:lnTo>
                  <a:lnTo>
                    <a:pt x="383" y="19"/>
                  </a:lnTo>
                  <a:lnTo>
                    <a:pt x="370" y="15"/>
                  </a:lnTo>
                  <a:lnTo>
                    <a:pt x="356" y="10"/>
                  </a:lnTo>
                  <a:lnTo>
                    <a:pt x="342" y="6"/>
                  </a:lnTo>
                  <a:lnTo>
                    <a:pt x="328" y="3"/>
                  </a:lnTo>
                  <a:lnTo>
                    <a:pt x="315" y="2"/>
                  </a:lnTo>
                  <a:lnTo>
                    <a:pt x="301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3978" y="1795"/>
              <a:ext cx="299" cy="340"/>
            </a:xfrm>
            <a:custGeom>
              <a:avLst/>
              <a:gdLst>
                <a:gd name="T0" fmla="*/ 2 w 897"/>
                <a:gd name="T1" fmla="*/ 0 h 1019"/>
                <a:gd name="T2" fmla="*/ 1 w 897"/>
                <a:gd name="T3" fmla="*/ 0 h 1019"/>
                <a:gd name="T4" fmla="*/ 1 w 897"/>
                <a:gd name="T5" fmla="*/ 0 h 1019"/>
                <a:gd name="T6" fmla="*/ 1 w 897"/>
                <a:gd name="T7" fmla="*/ 0 h 1019"/>
                <a:gd name="T8" fmla="*/ 0 w 897"/>
                <a:gd name="T9" fmla="*/ 1 h 1019"/>
                <a:gd name="T10" fmla="*/ 0 w 897"/>
                <a:gd name="T11" fmla="*/ 1 h 1019"/>
                <a:gd name="T12" fmla="*/ 0 w 897"/>
                <a:gd name="T13" fmla="*/ 1 h 1019"/>
                <a:gd name="T14" fmla="*/ 0 w 897"/>
                <a:gd name="T15" fmla="*/ 2 h 1019"/>
                <a:gd name="T16" fmla="*/ 0 w 897"/>
                <a:gd name="T17" fmla="*/ 2 h 1019"/>
                <a:gd name="T18" fmla="*/ 0 w 897"/>
                <a:gd name="T19" fmla="*/ 3 h 1019"/>
                <a:gd name="T20" fmla="*/ 0 w 897"/>
                <a:gd name="T21" fmla="*/ 3 h 1019"/>
                <a:gd name="T22" fmla="*/ 0 w 897"/>
                <a:gd name="T23" fmla="*/ 3 h 1019"/>
                <a:gd name="T24" fmla="*/ 1 w 897"/>
                <a:gd name="T25" fmla="*/ 4 h 1019"/>
                <a:gd name="T26" fmla="*/ 1 w 897"/>
                <a:gd name="T27" fmla="*/ 4 h 1019"/>
                <a:gd name="T28" fmla="*/ 1 w 897"/>
                <a:gd name="T29" fmla="*/ 4 h 1019"/>
                <a:gd name="T30" fmla="*/ 1 w 897"/>
                <a:gd name="T31" fmla="*/ 4 h 1019"/>
                <a:gd name="T32" fmla="*/ 1 w 897"/>
                <a:gd name="T33" fmla="*/ 4 h 1019"/>
                <a:gd name="T34" fmla="*/ 1 w 897"/>
                <a:gd name="T35" fmla="*/ 4 h 1019"/>
                <a:gd name="T36" fmla="*/ 2 w 897"/>
                <a:gd name="T37" fmla="*/ 4 h 1019"/>
                <a:gd name="T38" fmla="*/ 2 w 897"/>
                <a:gd name="T39" fmla="*/ 4 h 1019"/>
                <a:gd name="T40" fmla="*/ 2 w 897"/>
                <a:gd name="T41" fmla="*/ 4 h 1019"/>
                <a:gd name="T42" fmla="*/ 2 w 897"/>
                <a:gd name="T43" fmla="*/ 4 h 1019"/>
                <a:gd name="T44" fmla="*/ 2 w 897"/>
                <a:gd name="T45" fmla="*/ 4 h 1019"/>
                <a:gd name="T46" fmla="*/ 2 w 897"/>
                <a:gd name="T47" fmla="*/ 4 h 1019"/>
                <a:gd name="T48" fmla="*/ 3 w 897"/>
                <a:gd name="T49" fmla="*/ 4 h 1019"/>
                <a:gd name="T50" fmla="*/ 3 w 897"/>
                <a:gd name="T51" fmla="*/ 4 h 1019"/>
                <a:gd name="T52" fmla="*/ 3 w 897"/>
                <a:gd name="T53" fmla="*/ 4 h 1019"/>
                <a:gd name="T54" fmla="*/ 3 w 897"/>
                <a:gd name="T55" fmla="*/ 4 h 1019"/>
                <a:gd name="T56" fmla="*/ 3 w 897"/>
                <a:gd name="T57" fmla="*/ 3 h 1019"/>
                <a:gd name="T58" fmla="*/ 3 w 897"/>
                <a:gd name="T59" fmla="*/ 3 h 1019"/>
                <a:gd name="T60" fmla="*/ 4 w 897"/>
                <a:gd name="T61" fmla="*/ 3 h 1019"/>
                <a:gd name="T62" fmla="*/ 4 w 897"/>
                <a:gd name="T63" fmla="*/ 2 h 1019"/>
                <a:gd name="T64" fmla="*/ 4 w 897"/>
                <a:gd name="T65" fmla="*/ 2 h 1019"/>
                <a:gd name="T66" fmla="*/ 4 w 897"/>
                <a:gd name="T67" fmla="*/ 1 h 1019"/>
                <a:gd name="T68" fmla="*/ 3 w 897"/>
                <a:gd name="T69" fmla="*/ 1 h 1019"/>
                <a:gd name="T70" fmla="*/ 3 w 897"/>
                <a:gd name="T71" fmla="*/ 1 h 1019"/>
                <a:gd name="T72" fmla="*/ 3 w 897"/>
                <a:gd name="T73" fmla="*/ 1 h 1019"/>
                <a:gd name="T74" fmla="*/ 3 w 897"/>
                <a:gd name="T75" fmla="*/ 0 h 1019"/>
                <a:gd name="T76" fmla="*/ 3 w 897"/>
                <a:gd name="T77" fmla="*/ 0 h 1019"/>
                <a:gd name="T78" fmla="*/ 3 w 897"/>
                <a:gd name="T79" fmla="*/ 0 h 1019"/>
                <a:gd name="T80" fmla="*/ 2 w 897"/>
                <a:gd name="T81" fmla="*/ 0 h 1019"/>
                <a:gd name="T82" fmla="*/ 2 w 897"/>
                <a:gd name="T83" fmla="*/ 0 h 1019"/>
                <a:gd name="T84" fmla="*/ 2 w 897"/>
                <a:gd name="T85" fmla="*/ 0 h 1019"/>
                <a:gd name="T86" fmla="*/ 2 w 897"/>
                <a:gd name="T87" fmla="*/ 0 h 10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97" h="1019">
                  <a:moveTo>
                    <a:pt x="448" y="0"/>
                  </a:moveTo>
                  <a:lnTo>
                    <a:pt x="403" y="3"/>
                  </a:lnTo>
                  <a:lnTo>
                    <a:pt x="358" y="10"/>
                  </a:lnTo>
                  <a:lnTo>
                    <a:pt x="315" y="22"/>
                  </a:lnTo>
                  <a:lnTo>
                    <a:pt x="274" y="40"/>
                  </a:lnTo>
                  <a:lnTo>
                    <a:pt x="235" y="61"/>
                  </a:lnTo>
                  <a:lnTo>
                    <a:pt x="198" y="87"/>
                  </a:lnTo>
                  <a:lnTo>
                    <a:pt x="164" y="116"/>
                  </a:lnTo>
                  <a:lnTo>
                    <a:pt x="132" y="149"/>
                  </a:lnTo>
                  <a:lnTo>
                    <a:pt x="103" y="186"/>
                  </a:lnTo>
                  <a:lnTo>
                    <a:pt x="77" y="225"/>
                  </a:lnTo>
                  <a:lnTo>
                    <a:pt x="54" y="267"/>
                  </a:lnTo>
                  <a:lnTo>
                    <a:pt x="35" y="311"/>
                  </a:lnTo>
                  <a:lnTo>
                    <a:pt x="20" y="358"/>
                  </a:lnTo>
                  <a:lnTo>
                    <a:pt x="9" y="407"/>
                  </a:lnTo>
                  <a:lnTo>
                    <a:pt x="3" y="458"/>
                  </a:lnTo>
                  <a:lnTo>
                    <a:pt x="0" y="509"/>
                  </a:lnTo>
                  <a:lnTo>
                    <a:pt x="3" y="561"/>
                  </a:lnTo>
                  <a:lnTo>
                    <a:pt x="9" y="610"/>
                  </a:lnTo>
                  <a:lnTo>
                    <a:pt x="20" y="659"/>
                  </a:lnTo>
                  <a:lnTo>
                    <a:pt x="34" y="704"/>
                  </a:lnTo>
                  <a:lnTo>
                    <a:pt x="53" y="750"/>
                  </a:lnTo>
                  <a:lnTo>
                    <a:pt x="75" y="793"/>
                  </a:lnTo>
                  <a:lnTo>
                    <a:pt x="102" y="832"/>
                  </a:lnTo>
                  <a:lnTo>
                    <a:pt x="132" y="869"/>
                  </a:lnTo>
                  <a:lnTo>
                    <a:pt x="148" y="886"/>
                  </a:lnTo>
                  <a:lnTo>
                    <a:pt x="164" y="904"/>
                  </a:lnTo>
                  <a:lnTo>
                    <a:pt x="182" y="919"/>
                  </a:lnTo>
                  <a:lnTo>
                    <a:pt x="200" y="933"/>
                  </a:lnTo>
                  <a:lnTo>
                    <a:pt x="219" y="946"/>
                  </a:lnTo>
                  <a:lnTo>
                    <a:pt x="238" y="959"/>
                  </a:lnTo>
                  <a:lnTo>
                    <a:pt x="257" y="970"/>
                  </a:lnTo>
                  <a:lnTo>
                    <a:pt x="277" y="980"/>
                  </a:lnTo>
                  <a:lnTo>
                    <a:pt x="298" y="989"/>
                  </a:lnTo>
                  <a:lnTo>
                    <a:pt x="318" y="998"/>
                  </a:lnTo>
                  <a:lnTo>
                    <a:pt x="339" y="1003"/>
                  </a:lnTo>
                  <a:lnTo>
                    <a:pt x="360" y="1009"/>
                  </a:lnTo>
                  <a:lnTo>
                    <a:pt x="382" y="1013"/>
                  </a:lnTo>
                  <a:lnTo>
                    <a:pt x="404" y="1016"/>
                  </a:lnTo>
                  <a:lnTo>
                    <a:pt x="425" y="1019"/>
                  </a:lnTo>
                  <a:lnTo>
                    <a:pt x="448" y="1019"/>
                  </a:lnTo>
                  <a:lnTo>
                    <a:pt x="470" y="1019"/>
                  </a:lnTo>
                  <a:lnTo>
                    <a:pt x="493" y="1016"/>
                  </a:lnTo>
                  <a:lnTo>
                    <a:pt x="514" y="1013"/>
                  </a:lnTo>
                  <a:lnTo>
                    <a:pt x="537" y="1009"/>
                  </a:lnTo>
                  <a:lnTo>
                    <a:pt x="558" y="1003"/>
                  </a:lnTo>
                  <a:lnTo>
                    <a:pt x="579" y="998"/>
                  </a:lnTo>
                  <a:lnTo>
                    <a:pt x="599" y="989"/>
                  </a:lnTo>
                  <a:lnTo>
                    <a:pt x="621" y="980"/>
                  </a:lnTo>
                  <a:lnTo>
                    <a:pt x="639" y="970"/>
                  </a:lnTo>
                  <a:lnTo>
                    <a:pt x="659" y="959"/>
                  </a:lnTo>
                  <a:lnTo>
                    <a:pt x="678" y="946"/>
                  </a:lnTo>
                  <a:lnTo>
                    <a:pt x="697" y="933"/>
                  </a:lnTo>
                  <a:lnTo>
                    <a:pt x="716" y="919"/>
                  </a:lnTo>
                  <a:lnTo>
                    <a:pt x="733" y="904"/>
                  </a:lnTo>
                  <a:lnTo>
                    <a:pt x="749" y="886"/>
                  </a:lnTo>
                  <a:lnTo>
                    <a:pt x="766" y="869"/>
                  </a:lnTo>
                  <a:lnTo>
                    <a:pt x="796" y="832"/>
                  </a:lnTo>
                  <a:lnTo>
                    <a:pt x="822" y="793"/>
                  </a:lnTo>
                  <a:lnTo>
                    <a:pt x="844" y="750"/>
                  </a:lnTo>
                  <a:lnTo>
                    <a:pt x="863" y="704"/>
                  </a:lnTo>
                  <a:lnTo>
                    <a:pt x="877" y="659"/>
                  </a:lnTo>
                  <a:lnTo>
                    <a:pt x="888" y="610"/>
                  </a:lnTo>
                  <a:lnTo>
                    <a:pt x="894" y="561"/>
                  </a:lnTo>
                  <a:lnTo>
                    <a:pt x="897" y="509"/>
                  </a:lnTo>
                  <a:lnTo>
                    <a:pt x="894" y="459"/>
                  </a:lnTo>
                  <a:lnTo>
                    <a:pt x="888" y="410"/>
                  </a:lnTo>
                  <a:lnTo>
                    <a:pt x="877" y="361"/>
                  </a:lnTo>
                  <a:lnTo>
                    <a:pt x="863" y="314"/>
                  </a:lnTo>
                  <a:lnTo>
                    <a:pt x="844" y="270"/>
                  </a:lnTo>
                  <a:lnTo>
                    <a:pt x="822" y="227"/>
                  </a:lnTo>
                  <a:lnTo>
                    <a:pt x="796" y="186"/>
                  </a:lnTo>
                  <a:lnTo>
                    <a:pt x="766" y="149"/>
                  </a:lnTo>
                  <a:lnTo>
                    <a:pt x="749" y="132"/>
                  </a:lnTo>
                  <a:lnTo>
                    <a:pt x="733" y="115"/>
                  </a:lnTo>
                  <a:lnTo>
                    <a:pt x="716" y="99"/>
                  </a:lnTo>
                  <a:lnTo>
                    <a:pt x="697" y="85"/>
                  </a:lnTo>
                  <a:lnTo>
                    <a:pt x="678" y="72"/>
                  </a:lnTo>
                  <a:lnTo>
                    <a:pt x="659" y="59"/>
                  </a:lnTo>
                  <a:lnTo>
                    <a:pt x="639" y="48"/>
                  </a:lnTo>
                  <a:lnTo>
                    <a:pt x="621" y="38"/>
                  </a:lnTo>
                  <a:lnTo>
                    <a:pt x="599" y="30"/>
                  </a:lnTo>
                  <a:lnTo>
                    <a:pt x="579" y="21"/>
                  </a:lnTo>
                  <a:lnTo>
                    <a:pt x="558" y="15"/>
                  </a:lnTo>
                  <a:lnTo>
                    <a:pt x="537" y="10"/>
                  </a:lnTo>
                  <a:lnTo>
                    <a:pt x="514" y="5"/>
                  </a:lnTo>
                  <a:lnTo>
                    <a:pt x="493" y="3"/>
                  </a:lnTo>
                  <a:lnTo>
                    <a:pt x="470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3993" y="1812"/>
              <a:ext cx="269" cy="306"/>
            </a:xfrm>
            <a:custGeom>
              <a:avLst/>
              <a:gdLst>
                <a:gd name="T0" fmla="*/ 1 w 807"/>
                <a:gd name="T1" fmla="*/ 0 h 917"/>
                <a:gd name="T2" fmla="*/ 1 w 807"/>
                <a:gd name="T3" fmla="*/ 0 h 917"/>
                <a:gd name="T4" fmla="*/ 1 w 807"/>
                <a:gd name="T5" fmla="*/ 0 h 917"/>
                <a:gd name="T6" fmla="*/ 1 w 807"/>
                <a:gd name="T7" fmla="*/ 0 h 917"/>
                <a:gd name="T8" fmla="*/ 0 w 807"/>
                <a:gd name="T9" fmla="*/ 1 h 917"/>
                <a:gd name="T10" fmla="*/ 0 w 807"/>
                <a:gd name="T11" fmla="*/ 1 h 917"/>
                <a:gd name="T12" fmla="*/ 0 w 807"/>
                <a:gd name="T13" fmla="*/ 1 h 917"/>
                <a:gd name="T14" fmla="*/ 0 w 807"/>
                <a:gd name="T15" fmla="*/ 2 h 917"/>
                <a:gd name="T16" fmla="*/ 0 w 807"/>
                <a:gd name="T17" fmla="*/ 2 h 917"/>
                <a:gd name="T18" fmla="*/ 0 w 807"/>
                <a:gd name="T19" fmla="*/ 2 h 917"/>
                <a:gd name="T20" fmla="*/ 0 w 807"/>
                <a:gd name="T21" fmla="*/ 3 h 917"/>
                <a:gd name="T22" fmla="*/ 0 w 807"/>
                <a:gd name="T23" fmla="*/ 3 h 917"/>
                <a:gd name="T24" fmla="*/ 1 w 807"/>
                <a:gd name="T25" fmla="*/ 3 h 917"/>
                <a:gd name="T26" fmla="*/ 1 w 807"/>
                <a:gd name="T27" fmla="*/ 3 h 917"/>
                <a:gd name="T28" fmla="*/ 1 w 807"/>
                <a:gd name="T29" fmla="*/ 4 h 917"/>
                <a:gd name="T30" fmla="*/ 1 w 807"/>
                <a:gd name="T31" fmla="*/ 4 h 917"/>
                <a:gd name="T32" fmla="*/ 1 w 807"/>
                <a:gd name="T33" fmla="*/ 4 h 917"/>
                <a:gd name="T34" fmla="*/ 1 w 807"/>
                <a:gd name="T35" fmla="*/ 4 h 917"/>
                <a:gd name="T36" fmla="*/ 1 w 807"/>
                <a:gd name="T37" fmla="*/ 4 h 917"/>
                <a:gd name="T38" fmla="*/ 2 w 807"/>
                <a:gd name="T39" fmla="*/ 4 h 917"/>
                <a:gd name="T40" fmla="*/ 2 w 807"/>
                <a:gd name="T41" fmla="*/ 4 h 917"/>
                <a:gd name="T42" fmla="*/ 2 w 807"/>
                <a:gd name="T43" fmla="*/ 4 h 917"/>
                <a:gd name="T44" fmla="*/ 2 w 807"/>
                <a:gd name="T45" fmla="*/ 4 h 917"/>
                <a:gd name="T46" fmla="*/ 2 w 807"/>
                <a:gd name="T47" fmla="*/ 4 h 917"/>
                <a:gd name="T48" fmla="*/ 2 w 807"/>
                <a:gd name="T49" fmla="*/ 4 h 917"/>
                <a:gd name="T50" fmla="*/ 3 w 807"/>
                <a:gd name="T51" fmla="*/ 4 h 917"/>
                <a:gd name="T52" fmla="*/ 3 w 807"/>
                <a:gd name="T53" fmla="*/ 3 h 917"/>
                <a:gd name="T54" fmla="*/ 3 w 807"/>
                <a:gd name="T55" fmla="*/ 3 h 917"/>
                <a:gd name="T56" fmla="*/ 3 w 807"/>
                <a:gd name="T57" fmla="*/ 3 h 917"/>
                <a:gd name="T58" fmla="*/ 3 w 807"/>
                <a:gd name="T59" fmla="*/ 3 h 917"/>
                <a:gd name="T60" fmla="*/ 3 w 807"/>
                <a:gd name="T61" fmla="*/ 2 h 917"/>
                <a:gd name="T62" fmla="*/ 3 w 807"/>
                <a:gd name="T63" fmla="*/ 2 h 917"/>
                <a:gd name="T64" fmla="*/ 3 w 807"/>
                <a:gd name="T65" fmla="*/ 2 h 917"/>
                <a:gd name="T66" fmla="*/ 3 w 807"/>
                <a:gd name="T67" fmla="*/ 1 h 917"/>
                <a:gd name="T68" fmla="*/ 3 w 807"/>
                <a:gd name="T69" fmla="*/ 1 h 917"/>
                <a:gd name="T70" fmla="*/ 3 w 807"/>
                <a:gd name="T71" fmla="*/ 1 h 917"/>
                <a:gd name="T72" fmla="*/ 3 w 807"/>
                <a:gd name="T73" fmla="*/ 0 h 917"/>
                <a:gd name="T74" fmla="*/ 3 w 807"/>
                <a:gd name="T75" fmla="*/ 0 h 917"/>
                <a:gd name="T76" fmla="*/ 3 w 807"/>
                <a:gd name="T77" fmla="*/ 0 h 917"/>
                <a:gd name="T78" fmla="*/ 2 w 807"/>
                <a:gd name="T79" fmla="*/ 0 h 917"/>
                <a:gd name="T80" fmla="*/ 2 w 807"/>
                <a:gd name="T81" fmla="*/ 0 h 917"/>
                <a:gd name="T82" fmla="*/ 2 w 807"/>
                <a:gd name="T83" fmla="*/ 0 h 917"/>
                <a:gd name="T84" fmla="*/ 2 w 807"/>
                <a:gd name="T85" fmla="*/ 0 h 917"/>
                <a:gd name="T86" fmla="*/ 2 w 807"/>
                <a:gd name="T87" fmla="*/ 0 h 9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07" h="917">
                  <a:moveTo>
                    <a:pt x="403" y="0"/>
                  </a:moveTo>
                  <a:lnTo>
                    <a:pt x="362" y="3"/>
                  </a:lnTo>
                  <a:lnTo>
                    <a:pt x="322" y="10"/>
                  </a:lnTo>
                  <a:lnTo>
                    <a:pt x="284" y="21"/>
                  </a:lnTo>
                  <a:lnTo>
                    <a:pt x="247" y="36"/>
                  </a:lnTo>
                  <a:lnTo>
                    <a:pt x="212" y="55"/>
                  </a:lnTo>
                  <a:lnTo>
                    <a:pt x="178" y="78"/>
                  </a:lnTo>
                  <a:lnTo>
                    <a:pt x="148" y="105"/>
                  </a:lnTo>
                  <a:lnTo>
                    <a:pt x="119" y="135"/>
                  </a:lnTo>
                  <a:lnTo>
                    <a:pt x="93" y="168"/>
                  </a:lnTo>
                  <a:lnTo>
                    <a:pt x="69" y="202"/>
                  </a:lnTo>
                  <a:lnTo>
                    <a:pt x="49" y="240"/>
                  </a:lnTo>
                  <a:lnTo>
                    <a:pt x="32" y="280"/>
                  </a:lnTo>
                  <a:lnTo>
                    <a:pt x="19" y="323"/>
                  </a:lnTo>
                  <a:lnTo>
                    <a:pt x="9" y="366"/>
                  </a:lnTo>
                  <a:lnTo>
                    <a:pt x="3" y="411"/>
                  </a:lnTo>
                  <a:lnTo>
                    <a:pt x="0" y="458"/>
                  </a:lnTo>
                  <a:lnTo>
                    <a:pt x="3" y="504"/>
                  </a:lnTo>
                  <a:lnTo>
                    <a:pt x="8" y="548"/>
                  </a:lnTo>
                  <a:lnTo>
                    <a:pt x="18" y="592"/>
                  </a:lnTo>
                  <a:lnTo>
                    <a:pt x="32" y="633"/>
                  </a:lnTo>
                  <a:lnTo>
                    <a:pt x="48" y="675"/>
                  </a:lnTo>
                  <a:lnTo>
                    <a:pt x="68" y="713"/>
                  </a:lnTo>
                  <a:lnTo>
                    <a:pt x="92" y="749"/>
                  </a:lnTo>
                  <a:lnTo>
                    <a:pt x="119" y="783"/>
                  </a:lnTo>
                  <a:lnTo>
                    <a:pt x="133" y="798"/>
                  </a:lnTo>
                  <a:lnTo>
                    <a:pt x="148" y="814"/>
                  </a:lnTo>
                  <a:lnTo>
                    <a:pt x="164" y="827"/>
                  </a:lnTo>
                  <a:lnTo>
                    <a:pt x="180" y="840"/>
                  </a:lnTo>
                  <a:lnTo>
                    <a:pt x="197" y="853"/>
                  </a:lnTo>
                  <a:lnTo>
                    <a:pt x="214" y="864"/>
                  </a:lnTo>
                  <a:lnTo>
                    <a:pt x="230" y="874"/>
                  </a:lnTo>
                  <a:lnTo>
                    <a:pt x="249" y="882"/>
                  </a:lnTo>
                  <a:lnTo>
                    <a:pt x="267" y="890"/>
                  </a:lnTo>
                  <a:lnTo>
                    <a:pt x="285" y="897"/>
                  </a:lnTo>
                  <a:lnTo>
                    <a:pt x="304" y="902"/>
                  </a:lnTo>
                  <a:lnTo>
                    <a:pt x="324" y="908"/>
                  </a:lnTo>
                  <a:lnTo>
                    <a:pt x="343" y="912"/>
                  </a:lnTo>
                  <a:lnTo>
                    <a:pt x="363" y="914"/>
                  </a:lnTo>
                  <a:lnTo>
                    <a:pt x="383" y="917"/>
                  </a:lnTo>
                  <a:lnTo>
                    <a:pt x="403" y="917"/>
                  </a:lnTo>
                  <a:lnTo>
                    <a:pt x="423" y="917"/>
                  </a:lnTo>
                  <a:lnTo>
                    <a:pt x="443" y="914"/>
                  </a:lnTo>
                  <a:lnTo>
                    <a:pt x="463" y="912"/>
                  </a:lnTo>
                  <a:lnTo>
                    <a:pt x="483" y="908"/>
                  </a:lnTo>
                  <a:lnTo>
                    <a:pt x="502" y="902"/>
                  </a:lnTo>
                  <a:lnTo>
                    <a:pt x="521" y="897"/>
                  </a:lnTo>
                  <a:lnTo>
                    <a:pt x="539" y="890"/>
                  </a:lnTo>
                  <a:lnTo>
                    <a:pt x="558" y="882"/>
                  </a:lnTo>
                  <a:lnTo>
                    <a:pt x="576" y="874"/>
                  </a:lnTo>
                  <a:lnTo>
                    <a:pt x="593" y="864"/>
                  </a:lnTo>
                  <a:lnTo>
                    <a:pt x="611" y="853"/>
                  </a:lnTo>
                  <a:lnTo>
                    <a:pt x="627" y="840"/>
                  </a:lnTo>
                  <a:lnTo>
                    <a:pt x="643" y="827"/>
                  </a:lnTo>
                  <a:lnTo>
                    <a:pt x="658" y="814"/>
                  </a:lnTo>
                  <a:lnTo>
                    <a:pt x="673" y="798"/>
                  </a:lnTo>
                  <a:lnTo>
                    <a:pt x="688" y="783"/>
                  </a:lnTo>
                  <a:lnTo>
                    <a:pt x="716" y="749"/>
                  </a:lnTo>
                  <a:lnTo>
                    <a:pt x="739" y="713"/>
                  </a:lnTo>
                  <a:lnTo>
                    <a:pt x="759" y="675"/>
                  </a:lnTo>
                  <a:lnTo>
                    <a:pt x="776" y="633"/>
                  </a:lnTo>
                  <a:lnTo>
                    <a:pt x="789" y="592"/>
                  </a:lnTo>
                  <a:lnTo>
                    <a:pt x="799" y="548"/>
                  </a:lnTo>
                  <a:lnTo>
                    <a:pt x="804" y="504"/>
                  </a:lnTo>
                  <a:lnTo>
                    <a:pt x="807" y="458"/>
                  </a:lnTo>
                  <a:lnTo>
                    <a:pt x="804" y="413"/>
                  </a:lnTo>
                  <a:lnTo>
                    <a:pt x="799" y="369"/>
                  </a:lnTo>
                  <a:lnTo>
                    <a:pt x="789" y="324"/>
                  </a:lnTo>
                  <a:lnTo>
                    <a:pt x="776" y="283"/>
                  </a:lnTo>
                  <a:lnTo>
                    <a:pt x="759" y="242"/>
                  </a:lnTo>
                  <a:lnTo>
                    <a:pt x="739" y="203"/>
                  </a:lnTo>
                  <a:lnTo>
                    <a:pt x="716" y="168"/>
                  </a:lnTo>
                  <a:lnTo>
                    <a:pt x="688" y="134"/>
                  </a:lnTo>
                  <a:lnTo>
                    <a:pt x="673" y="118"/>
                  </a:lnTo>
                  <a:lnTo>
                    <a:pt x="658" y="104"/>
                  </a:lnTo>
                  <a:lnTo>
                    <a:pt x="643" y="90"/>
                  </a:lnTo>
                  <a:lnTo>
                    <a:pt x="627" y="77"/>
                  </a:lnTo>
                  <a:lnTo>
                    <a:pt x="611" y="65"/>
                  </a:lnTo>
                  <a:lnTo>
                    <a:pt x="593" y="54"/>
                  </a:lnTo>
                  <a:lnTo>
                    <a:pt x="576" y="44"/>
                  </a:lnTo>
                  <a:lnTo>
                    <a:pt x="558" y="34"/>
                  </a:lnTo>
                  <a:lnTo>
                    <a:pt x="539" y="27"/>
                  </a:lnTo>
                  <a:lnTo>
                    <a:pt x="521" y="20"/>
                  </a:lnTo>
                  <a:lnTo>
                    <a:pt x="502" y="14"/>
                  </a:lnTo>
                  <a:lnTo>
                    <a:pt x="483" y="8"/>
                  </a:lnTo>
                  <a:lnTo>
                    <a:pt x="463" y="6"/>
                  </a:lnTo>
                  <a:lnTo>
                    <a:pt x="443" y="3"/>
                  </a:lnTo>
                  <a:lnTo>
                    <a:pt x="423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auto">
            <a:xfrm>
              <a:off x="4021" y="1812"/>
              <a:ext cx="185" cy="303"/>
            </a:xfrm>
            <a:custGeom>
              <a:avLst/>
              <a:gdLst>
                <a:gd name="T0" fmla="*/ 1 w 554"/>
                <a:gd name="T1" fmla="*/ 0 h 908"/>
                <a:gd name="T2" fmla="*/ 1 w 554"/>
                <a:gd name="T3" fmla="*/ 0 h 908"/>
                <a:gd name="T4" fmla="*/ 1 w 554"/>
                <a:gd name="T5" fmla="*/ 0 h 908"/>
                <a:gd name="T6" fmla="*/ 1 w 554"/>
                <a:gd name="T7" fmla="*/ 0 h 908"/>
                <a:gd name="T8" fmla="*/ 1 w 554"/>
                <a:gd name="T9" fmla="*/ 0 h 908"/>
                <a:gd name="T10" fmla="*/ 0 w 554"/>
                <a:gd name="T11" fmla="*/ 3 h 908"/>
                <a:gd name="T12" fmla="*/ 0 w 554"/>
                <a:gd name="T13" fmla="*/ 3 h 908"/>
                <a:gd name="T14" fmla="*/ 0 w 554"/>
                <a:gd name="T15" fmla="*/ 3 h 908"/>
                <a:gd name="T16" fmla="*/ 0 w 554"/>
                <a:gd name="T17" fmla="*/ 3 h 908"/>
                <a:gd name="T18" fmla="*/ 0 w 554"/>
                <a:gd name="T19" fmla="*/ 3 h 908"/>
                <a:gd name="T20" fmla="*/ 0 w 554"/>
                <a:gd name="T21" fmla="*/ 3 h 908"/>
                <a:gd name="T22" fmla="*/ 0 w 554"/>
                <a:gd name="T23" fmla="*/ 3 h 908"/>
                <a:gd name="T24" fmla="*/ 0 w 554"/>
                <a:gd name="T25" fmla="*/ 3 h 908"/>
                <a:gd name="T26" fmla="*/ 0 w 554"/>
                <a:gd name="T27" fmla="*/ 3 h 908"/>
                <a:gd name="T28" fmla="*/ 0 w 554"/>
                <a:gd name="T29" fmla="*/ 3 h 908"/>
                <a:gd name="T30" fmla="*/ 0 w 554"/>
                <a:gd name="T31" fmla="*/ 3 h 908"/>
                <a:gd name="T32" fmla="*/ 0 w 554"/>
                <a:gd name="T33" fmla="*/ 4 h 908"/>
                <a:gd name="T34" fmla="*/ 1 w 554"/>
                <a:gd name="T35" fmla="*/ 4 h 908"/>
                <a:gd name="T36" fmla="*/ 1 w 554"/>
                <a:gd name="T37" fmla="*/ 4 h 908"/>
                <a:gd name="T38" fmla="*/ 1 w 554"/>
                <a:gd name="T39" fmla="*/ 4 h 908"/>
                <a:gd name="T40" fmla="*/ 1 w 554"/>
                <a:gd name="T41" fmla="*/ 4 h 908"/>
                <a:gd name="T42" fmla="*/ 1 w 554"/>
                <a:gd name="T43" fmla="*/ 4 h 908"/>
                <a:gd name="T44" fmla="*/ 1 w 554"/>
                <a:gd name="T45" fmla="*/ 4 h 908"/>
                <a:gd name="T46" fmla="*/ 1 w 554"/>
                <a:gd name="T47" fmla="*/ 4 h 908"/>
                <a:gd name="T48" fmla="*/ 1 w 554"/>
                <a:gd name="T49" fmla="*/ 4 h 908"/>
                <a:gd name="T50" fmla="*/ 1 w 554"/>
                <a:gd name="T51" fmla="*/ 4 h 908"/>
                <a:gd name="T52" fmla="*/ 2 w 554"/>
                <a:gd name="T53" fmla="*/ 0 h 908"/>
                <a:gd name="T54" fmla="*/ 2 w 554"/>
                <a:gd name="T55" fmla="*/ 0 h 908"/>
                <a:gd name="T56" fmla="*/ 2 w 554"/>
                <a:gd name="T57" fmla="*/ 0 h 908"/>
                <a:gd name="T58" fmla="*/ 2 w 554"/>
                <a:gd name="T59" fmla="*/ 0 h 908"/>
                <a:gd name="T60" fmla="*/ 2 w 554"/>
                <a:gd name="T61" fmla="*/ 0 h 908"/>
                <a:gd name="T62" fmla="*/ 2 w 554"/>
                <a:gd name="T63" fmla="*/ 0 h 908"/>
                <a:gd name="T64" fmla="*/ 2 w 554"/>
                <a:gd name="T65" fmla="*/ 0 h 908"/>
                <a:gd name="T66" fmla="*/ 2 w 554"/>
                <a:gd name="T67" fmla="*/ 0 h 908"/>
                <a:gd name="T68" fmla="*/ 2 w 554"/>
                <a:gd name="T69" fmla="*/ 0 h 908"/>
                <a:gd name="T70" fmla="*/ 2 w 554"/>
                <a:gd name="T71" fmla="*/ 0 h 908"/>
                <a:gd name="T72" fmla="*/ 2 w 554"/>
                <a:gd name="T73" fmla="*/ 0 h 908"/>
                <a:gd name="T74" fmla="*/ 2 w 554"/>
                <a:gd name="T75" fmla="*/ 0 h 908"/>
                <a:gd name="T76" fmla="*/ 2 w 554"/>
                <a:gd name="T77" fmla="*/ 0 h 908"/>
                <a:gd name="T78" fmla="*/ 2 w 554"/>
                <a:gd name="T79" fmla="*/ 0 h 908"/>
                <a:gd name="T80" fmla="*/ 1 w 554"/>
                <a:gd name="T81" fmla="*/ 0 h 908"/>
                <a:gd name="T82" fmla="*/ 1 w 554"/>
                <a:gd name="T83" fmla="*/ 0 h 908"/>
                <a:gd name="T84" fmla="*/ 1 w 554"/>
                <a:gd name="T85" fmla="*/ 0 h 9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54" h="908">
                  <a:moveTo>
                    <a:pt x="319" y="0"/>
                  </a:moveTo>
                  <a:lnTo>
                    <a:pt x="310" y="0"/>
                  </a:lnTo>
                  <a:lnTo>
                    <a:pt x="301" y="0"/>
                  </a:lnTo>
                  <a:lnTo>
                    <a:pt x="291" y="1"/>
                  </a:lnTo>
                  <a:lnTo>
                    <a:pt x="283" y="1"/>
                  </a:lnTo>
                  <a:lnTo>
                    <a:pt x="0" y="739"/>
                  </a:lnTo>
                  <a:lnTo>
                    <a:pt x="9" y="750"/>
                  </a:lnTo>
                  <a:lnTo>
                    <a:pt x="18" y="761"/>
                  </a:lnTo>
                  <a:lnTo>
                    <a:pt x="26" y="771"/>
                  </a:lnTo>
                  <a:lnTo>
                    <a:pt x="35" y="783"/>
                  </a:lnTo>
                  <a:lnTo>
                    <a:pt x="46" y="794"/>
                  </a:lnTo>
                  <a:lnTo>
                    <a:pt x="56" y="806"/>
                  </a:lnTo>
                  <a:lnTo>
                    <a:pt x="68" y="817"/>
                  </a:lnTo>
                  <a:lnTo>
                    <a:pt x="80" y="827"/>
                  </a:lnTo>
                  <a:lnTo>
                    <a:pt x="91" y="837"/>
                  </a:lnTo>
                  <a:lnTo>
                    <a:pt x="104" y="845"/>
                  </a:lnTo>
                  <a:lnTo>
                    <a:pt x="116" y="854"/>
                  </a:lnTo>
                  <a:lnTo>
                    <a:pt x="129" y="863"/>
                  </a:lnTo>
                  <a:lnTo>
                    <a:pt x="141" y="870"/>
                  </a:lnTo>
                  <a:lnTo>
                    <a:pt x="155" y="877"/>
                  </a:lnTo>
                  <a:lnTo>
                    <a:pt x="169" y="884"/>
                  </a:lnTo>
                  <a:lnTo>
                    <a:pt x="183" y="890"/>
                  </a:lnTo>
                  <a:lnTo>
                    <a:pt x="196" y="895"/>
                  </a:lnTo>
                  <a:lnTo>
                    <a:pt x="210" y="900"/>
                  </a:lnTo>
                  <a:lnTo>
                    <a:pt x="224" y="904"/>
                  </a:lnTo>
                  <a:lnTo>
                    <a:pt x="239" y="908"/>
                  </a:lnTo>
                  <a:lnTo>
                    <a:pt x="554" y="85"/>
                  </a:lnTo>
                  <a:lnTo>
                    <a:pt x="542" y="75"/>
                  </a:lnTo>
                  <a:lnTo>
                    <a:pt x="528" y="65"/>
                  </a:lnTo>
                  <a:lnTo>
                    <a:pt x="514" y="57"/>
                  </a:lnTo>
                  <a:lnTo>
                    <a:pt x="500" y="48"/>
                  </a:lnTo>
                  <a:lnTo>
                    <a:pt x="487" y="41"/>
                  </a:lnTo>
                  <a:lnTo>
                    <a:pt x="473" y="34"/>
                  </a:lnTo>
                  <a:lnTo>
                    <a:pt x="458" y="27"/>
                  </a:lnTo>
                  <a:lnTo>
                    <a:pt x="443" y="21"/>
                  </a:lnTo>
                  <a:lnTo>
                    <a:pt x="428" y="17"/>
                  </a:lnTo>
                  <a:lnTo>
                    <a:pt x="413" y="13"/>
                  </a:lnTo>
                  <a:lnTo>
                    <a:pt x="398" y="8"/>
                  </a:lnTo>
                  <a:lnTo>
                    <a:pt x="383" y="6"/>
                  </a:lnTo>
                  <a:lnTo>
                    <a:pt x="366" y="3"/>
                  </a:lnTo>
                  <a:lnTo>
                    <a:pt x="351" y="1"/>
                  </a:lnTo>
                  <a:lnTo>
                    <a:pt x="335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4003" y="1815"/>
              <a:ext cx="99" cy="231"/>
            </a:xfrm>
            <a:custGeom>
              <a:avLst/>
              <a:gdLst>
                <a:gd name="T0" fmla="*/ 1 w 297"/>
                <a:gd name="T1" fmla="*/ 0 h 692"/>
                <a:gd name="T2" fmla="*/ 0 w 297"/>
                <a:gd name="T3" fmla="*/ 3 h 692"/>
                <a:gd name="T4" fmla="*/ 0 w 297"/>
                <a:gd name="T5" fmla="*/ 3 h 692"/>
                <a:gd name="T6" fmla="*/ 0 w 297"/>
                <a:gd name="T7" fmla="*/ 3 h 692"/>
                <a:gd name="T8" fmla="*/ 0 w 297"/>
                <a:gd name="T9" fmla="*/ 3 h 692"/>
                <a:gd name="T10" fmla="*/ 0 w 297"/>
                <a:gd name="T11" fmla="*/ 3 h 692"/>
                <a:gd name="T12" fmla="*/ 1 w 297"/>
                <a:gd name="T13" fmla="*/ 0 h 692"/>
                <a:gd name="T14" fmla="*/ 1 w 297"/>
                <a:gd name="T15" fmla="*/ 0 h 692"/>
                <a:gd name="T16" fmla="*/ 1 w 297"/>
                <a:gd name="T17" fmla="*/ 0 h 692"/>
                <a:gd name="T18" fmla="*/ 1 w 297"/>
                <a:gd name="T19" fmla="*/ 0 h 692"/>
                <a:gd name="T20" fmla="*/ 1 w 297"/>
                <a:gd name="T21" fmla="*/ 0 h 692"/>
                <a:gd name="T22" fmla="*/ 1 w 297"/>
                <a:gd name="T23" fmla="*/ 0 h 692"/>
                <a:gd name="T24" fmla="*/ 1 w 297"/>
                <a:gd name="T25" fmla="*/ 0 h 692"/>
                <a:gd name="T26" fmla="*/ 1 w 297"/>
                <a:gd name="T27" fmla="*/ 0 h 692"/>
                <a:gd name="T28" fmla="*/ 1 w 297"/>
                <a:gd name="T29" fmla="*/ 0 h 6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7" h="692">
                  <a:moveTo>
                    <a:pt x="232" y="22"/>
                  </a:moveTo>
                  <a:lnTo>
                    <a:pt x="0" y="624"/>
                  </a:lnTo>
                  <a:lnTo>
                    <a:pt x="7" y="642"/>
                  </a:lnTo>
                  <a:lnTo>
                    <a:pt x="14" y="660"/>
                  </a:lnTo>
                  <a:lnTo>
                    <a:pt x="23" y="677"/>
                  </a:lnTo>
                  <a:lnTo>
                    <a:pt x="32" y="692"/>
                  </a:lnTo>
                  <a:lnTo>
                    <a:pt x="297" y="0"/>
                  </a:lnTo>
                  <a:lnTo>
                    <a:pt x="288" y="3"/>
                  </a:lnTo>
                  <a:lnTo>
                    <a:pt x="280" y="5"/>
                  </a:lnTo>
                  <a:lnTo>
                    <a:pt x="272" y="8"/>
                  </a:lnTo>
                  <a:lnTo>
                    <a:pt x="263" y="9"/>
                  </a:lnTo>
                  <a:lnTo>
                    <a:pt x="255" y="12"/>
                  </a:lnTo>
                  <a:lnTo>
                    <a:pt x="247" y="15"/>
                  </a:lnTo>
                  <a:lnTo>
                    <a:pt x="239" y="19"/>
                  </a:lnTo>
                  <a:lnTo>
                    <a:pt x="232" y="2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4111" y="1848"/>
              <a:ext cx="146" cy="270"/>
            </a:xfrm>
            <a:custGeom>
              <a:avLst/>
              <a:gdLst>
                <a:gd name="T0" fmla="*/ 1 w 437"/>
                <a:gd name="T1" fmla="*/ 0 h 809"/>
                <a:gd name="T2" fmla="*/ 1 w 437"/>
                <a:gd name="T3" fmla="*/ 0 h 809"/>
                <a:gd name="T4" fmla="*/ 1 w 437"/>
                <a:gd name="T5" fmla="*/ 0 h 809"/>
                <a:gd name="T6" fmla="*/ 1 w 437"/>
                <a:gd name="T7" fmla="*/ 0 h 809"/>
                <a:gd name="T8" fmla="*/ 1 w 437"/>
                <a:gd name="T9" fmla="*/ 0 h 809"/>
                <a:gd name="T10" fmla="*/ 0 w 437"/>
                <a:gd name="T11" fmla="*/ 3 h 809"/>
                <a:gd name="T12" fmla="*/ 0 w 437"/>
                <a:gd name="T13" fmla="*/ 3 h 809"/>
                <a:gd name="T14" fmla="*/ 0 w 437"/>
                <a:gd name="T15" fmla="*/ 3 h 809"/>
                <a:gd name="T16" fmla="*/ 0 w 437"/>
                <a:gd name="T17" fmla="*/ 3 h 809"/>
                <a:gd name="T18" fmla="*/ 0 w 437"/>
                <a:gd name="T19" fmla="*/ 3 h 809"/>
                <a:gd name="T20" fmla="*/ 0 w 437"/>
                <a:gd name="T21" fmla="*/ 3 h 809"/>
                <a:gd name="T22" fmla="*/ 0 w 437"/>
                <a:gd name="T23" fmla="*/ 3 h 809"/>
                <a:gd name="T24" fmla="*/ 0 w 437"/>
                <a:gd name="T25" fmla="*/ 3 h 809"/>
                <a:gd name="T26" fmla="*/ 0 w 437"/>
                <a:gd name="T27" fmla="*/ 3 h 809"/>
                <a:gd name="T28" fmla="*/ 0 w 437"/>
                <a:gd name="T29" fmla="*/ 3 h 809"/>
                <a:gd name="T30" fmla="*/ 0 w 437"/>
                <a:gd name="T31" fmla="*/ 3 h 809"/>
                <a:gd name="T32" fmla="*/ 0 w 437"/>
                <a:gd name="T33" fmla="*/ 3 h 809"/>
                <a:gd name="T34" fmla="*/ 1 w 437"/>
                <a:gd name="T35" fmla="*/ 3 h 809"/>
                <a:gd name="T36" fmla="*/ 1 w 437"/>
                <a:gd name="T37" fmla="*/ 3 h 809"/>
                <a:gd name="T38" fmla="*/ 1 w 437"/>
                <a:gd name="T39" fmla="*/ 3 h 809"/>
                <a:gd name="T40" fmla="*/ 1 w 437"/>
                <a:gd name="T41" fmla="*/ 3 h 809"/>
                <a:gd name="T42" fmla="*/ 1 w 437"/>
                <a:gd name="T43" fmla="*/ 3 h 809"/>
                <a:gd name="T44" fmla="*/ 2 w 437"/>
                <a:gd name="T45" fmla="*/ 1 h 809"/>
                <a:gd name="T46" fmla="*/ 2 w 437"/>
                <a:gd name="T47" fmla="*/ 1 h 809"/>
                <a:gd name="T48" fmla="*/ 2 w 437"/>
                <a:gd name="T49" fmla="*/ 1 h 809"/>
                <a:gd name="T50" fmla="*/ 2 w 437"/>
                <a:gd name="T51" fmla="*/ 1 h 809"/>
                <a:gd name="T52" fmla="*/ 2 w 437"/>
                <a:gd name="T53" fmla="*/ 0 h 809"/>
                <a:gd name="T54" fmla="*/ 2 w 437"/>
                <a:gd name="T55" fmla="*/ 0 h 809"/>
                <a:gd name="T56" fmla="*/ 2 w 437"/>
                <a:gd name="T57" fmla="*/ 0 h 809"/>
                <a:gd name="T58" fmla="*/ 1 w 437"/>
                <a:gd name="T59" fmla="*/ 0 h 809"/>
                <a:gd name="T60" fmla="*/ 1 w 437"/>
                <a:gd name="T61" fmla="*/ 0 h 8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7" h="809">
                  <a:moveTo>
                    <a:pt x="334" y="26"/>
                  </a:moveTo>
                  <a:lnTo>
                    <a:pt x="328" y="19"/>
                  </a:lnTo>
                  <a:lnTo>
                    <a:pt x="322" y="13"/>
                  </a:lnTo>
                  <a:lnTo>
                    <a:pt x="315" y="6"/>
                  </a:lnTo>
                  <a:lnTo>
                    <a:pt x="309" y="0"/>
                  </a:lnTo>
                  <a:lnTo>
                    <a:pt x="0" y="806"/>
                  </a:lnTo>
                  <a:lnTo>
                    <a:pt x="6" y="806"/>
                  </a:lnTo>
                  <a:lnTo>
                    <a:pt x="13" y="807"/>
                  </a:lnTo>
                  <a:lnTo>
                    <a:pt x="19" y="807"/>
                  </a:lnTo>
                  <a:lnTo>
                    <a:pt x="25" y="807"/>
                  </a:lnTo>
                  <a:lnTo>
                    <a:pt x="30" y="809"/>
                  </a:lnTo>
                  <a:lnTo>
                    <a:pt x="36" y="809"/>
                  </a:lnTo>
                  <a:lnTo>
                    <a:pt x="43" y="809"/>
                  </a:lnTo>
                  <a:lnTo>
                    <a:pt x="49" y="809"/>
                  </a:lnTo>
                  <a:lnTo>
                    <a:pt x="73" y="807"/>
                  </a:lnTo>
                  <a:lnTo>
                    <a:pt x="96" y="806"/>
                  </a:lnTo>
                  <a:lnTo>
                    <a:pt x="120" y="802"/>
                  </a:lnTo>
                  <a:lnTo>
                    <a:pt x="143" y="796"/>
                  </a:lnTo>
                  <a:lnTo>
                    <a:pt x="165" y="789"/>
                  </a:lnTo>
                  <a:lnTo>
                    <a:pt x="188" y="782"/>
                  </a:lnTo>
                  <a:lnTo>
                    <a:pt x="209" y="772"/>
                  </a:lnTo>
                  <a:lnTo>
                    <a:pt x="230" y="760"/>
                  </a:lnTo>
                  <a:lnTo>
                    <a:pt x="437" y="222"/>
                  </a:lnTo>
                  <a:lnTo>
                    <a:pt x="429" y="195"/>
                  </a:lnTo>
                  <a:lnTo>
                    <a:pt x="419" y="168"/>
                  </a:lnTo>
                  <a:lnTo>
                    <a:pt x="409" y="142"/>
                  </a:lnTo>
                  <a:lnTo>
                    <a:pt x="397" y="117"/>
                  </a:lnTo>
                  <a:lnTo>
                    <a:pt x="383" y="93"/>
                  </a:lnTo>
                  <a:lnTo>
                    <a:pt x="368" y="70"/>
                  </a:lnTo>
                  <a:lnTo>
                    <a:pt x="352" y="47"/>
                  </a:lnTo>
                  <a:lnTo>
                    <a:pt x="334" y="26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4049" y="1876"/>
              <a:ext cx="157" cy="178"/>
            </a:xfrm>
            <a:custGeom>
              <a:avLst/>
              <a:gdLst>
                <a:gd name="T0" fmla="*/ 1 w 469"/>
                <a:gd name="T1" fmla="*/ 2 h 535"/>
                <a:gd name="T2" fmla="*/ 1 w 469"/>
                <a:gd name="T3" fmla="*/ 2 h 535"/>
                <a:gd name="T4" fmla="*/ 1 w 469"/>
                <a:gd name="T5" fmla="*/ 2 h 535"/>
                <a:gd name="T6" fmla="*/ 0 w 469"/>
                <a:gd name="T7" fmla="*/ 2 h 535"/>
                <a:gd name="T8" fmla="*/ 0 w 469"/>
                <a:gd name="T9" fmla="*/ 2 h 535"/>
                <a:gd name="T10" fmla="*/ 0 w 469"/>
                <a:gd name="T11" fmla="*/ 2 h 535"/>
                <a:gd name="T12" fmla="*/ 0 w 469"/>
                <a:gd name="T13" fmla="*/ 1 h 535"/>
                <a:gd name="T14" fmla="*/ 0 w 469"/>
                <a:gd name="T15" fmla="*/ 1 h 535"/>
                <a:gd name="T16" fmla="*/ 0 w 469"/>
                <a:gd name="T17" fmla="*/ 1 h 535"/>
                <a:gd name="T18" fmla="*/ 0 w 469"/>
                <a:gd name="T19" fmla="*/ 1 h 535"/>
                <a:gd name="T20" fmla="*/ 0 w 469"/>
                <a:gd name="T21" fmla="*/ 1 h 535"/>
                <a:gd name="T22" fmla="*/ 0 w 469"/>
                <a:gd name="T23" fmla="*/ 0 h 535"/>
                <a:gd name="T24" fmla="*/ 0 w 469"/>
                <a:gd name="T25" fmla="*/ 0 h 535"/>
                <a:gd name="T26" fmla="*/ 1 w 469"/>
                <a:gd name="T27" fmla="*/ 0 h 535"/>
                <a:gd name="T28" fmla="*/ 1 w 469"/>
                <a:gd name="T29" fmla="*/ 0 h 535"/>
                <a:gd name="T30" fmla="*/ 1 w 469"/>
                <a:gd name="T31" fmla="*/ 0 h 535"/>
                <a:gd name="T32" fmla="*/ 1 w 469"/>
                <a:gd name="T33" fmla="*/ 0 h 535"/>
                <a:gd name="T34" fmla="*/ 1 w 469"/>
                <a:gd name="T35" fmla="*/ 0 h 535"/>
                <a:gd name="T36" fmla="*/ 1 w 469"/>
                <a:gd name="T37" fmla="*/ 0 h 535"/>
                <a:gd name="T38" fmla="*/ 2 w 469"/>
                <a:gd name="T39" fmla="*/ 0 h 535"/>
                <a:gd name="T40" fmla="*/ 2 w 469"/>
                <a:gd name="T41" fmla="*/ 0 h 535"/>
                <a:gd name="T42" fmla="*/ 2 w 469"/>
                <a:gd name="T43" fmla="*/ 1 h 535"/>
                <a:gd name="T44" fmla="*/ 2 w 469"/>
                <a:gd name="T45" fmla="*/ 1 h 535"/>
                <a:gd name="T46" fmla="*/ 2 w 469"/>
                <a:gd name="T47" fmla="*/ 1 h 535"/>
                <a:gd name="T48" fmla="*/ 2 w 469"/>
                <a:gd name="T49" fmla="*/ 1 h 535"/>
                <a:gd name="T50" fmla="*/ 2 w 469"/>
                <a:gd name="T51" fmla="*/ 1 h 535"/>
                <a:gd name="T52" fmla="*/ 2 w 469"/>
                <a:gd name="T53" fmla="*/ 2 h 535"/>
                <a:gd name="T54" fmla="*/ 2 w 469"/>
                <a:gd name="T55" fmla="*/ 2 h 535"/>
                <a:gd name="T56" fmla="*/ 2 w 469"/>
                <a:gd name="T57" fmla="*/ 2 h 535"/>
                <a:gd name="T58" fmla="*/ 1 w 469"/>
                <a:gd name="T59" fmla="*/ 2 h 535"/>
                <a:gd name="T60" fmla="*/ 1 w 469"/>
                <a:gd name="T61" fmla="*/ 2 h 535"/>
                <a:gd name="T62" fmla="*/ 1 w 469"/>
                <a:gd name="T63" fmla="*/ 2 h 5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9" h="535">
                  <a:moveTo>
                    <a:pt x="234" y="535"/>
                  </a:moveTo>
                  <a:lnTo>
                    <a:pt x="210" y="533"/>
                  </a:lnTo>
                  <a:lnTo>
                    <a:pt x="188" y="529"/>
                  </a:lnTo>
                  <a:lnTo>
                    <a:pt x="165" y="523"/>
                  </a:lnTo>
                  <a:lnTo>
                    <a:pt x="144" y="515"/>
                  </a:lnTo>
                  <a:lnTo>
                    <a:pt x="124" y="504"/>
                  </a:lnTo>
                  <a:lnTo>
                    <a:pt x="104" y="491"/>
                  </a:lnTo>
                  <a:lnTo>
                    <a:pt x="86" y="475"/>
                  </a:lnTo>
                  <a:lnTo>
                    <a:pt x="69" y="457"/>
                  </a:lnTo>
                  <a:lnTo>
                    <a:pt x="53" y="437"/>
                  </a:lnTo>
                  <a:lnTo>
                    <a:pt x="39" y="415"/>
                  </a:lnTo>
                  <a:lnTo>
                    <a:pt x="28" y="394"/>
                  </a:lnTo>
                  <a:lnTo>
                    <a:pt x="18" y="370"/>
                  </a:lnTo>
                  <a:lnTo>
                    <a:pt x="10" y="346"/>
                  </a:lnTo>
                  <a:lnTo>
                    <a:pt x="5" y="320"/>
                  </a:lnTo>
                  <a:lnTo>
                    <a:pt x="1" y="294"/>
                  </a:lnTo>
                  <a:lnTo>
                    <a:pt x="0" y="267"/>
                  </a:lnTo>
                  <a:lnTo>
                    <a:pt x="1" y="240"/>
                  </a:lnTo>
                  <a:lnTo>
                    <a:pt x="5" y="215"/>
                  </a:lnTo>
                  <a:lnTo>
                    <a:pt x="10" y="189"/>
                  </a:lnTo>
                  <a:lnTo>
                    <a:pt x="18" y="165"/>
                  </a:lnTo>
                  <a:lnTo>
                    <a:pt x="28" y="142"/>
                  </a:lnTo>
                  <a:lnTo>
                    <a:pt x="39" y="119"/>
                  </a:lnTo>
                  <a:lnTo>
                    <a:pt x="53" y="98"/>
                  </a:lnTo>
                  <a:lnTo>
                    <a:pt x="69" y="78"/>
                  </a:lnTo>
                  <a:lnTo>
                    <a:pt x="86" y="61"/>
                  </a:lnTo>
                  <a:lnTo>
                    <a:pt x="104" y="45"/>
                  </a:lnTo>
                  <a:lnTo>
                    <a:pt x="124" y="31"/>
                  </a:lnTo>
                  <a:lnTo>
                    <a:pt x="144" y="20"/>
                  </a:lnTo>
                  <a:lnTo>
                    <a:pt x="165" y="11"/>
                  </a:lnTo>
                  <a:lnTo>
                    <a:pt x="188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58" y="1"/>
                  </a:lnTo>
                  <a:lnTo>
                    <a:pt x="280" y="5"/>
                  </a:lnTo>
                  <a:lnTo>
                    <a:pt x="303" y="11"/>
                  </a:lnTo>
                  <a:lnTo>
                    <a:pt x="325" y="20"/>
                  </a:lnTo>
                  <a:lnTo>
                    <a:pt x="345" y="31"/>
                  </a:lnTo>
                  <a:lnTo>
                    <a:pt x="365" y="45"/>
                  </a:lnTo>
                  <a:lnTo>
                    <a:pt x="383" y="61"/>
                  </a:lnTo>
                  <a:lnTo>
                    <a:pt x="400" y="78"/>
                  </a:lnTo>
                  <a:lnTo>
                    <a:pt x="417" y="98"/>
                  </a:lnTo>
                  <a:lnTo>
                    <a:pt x="430" y="119"/>
                  </a:lnTo>
                  <a:lnTo>
                    <a:pt x="442" y="142"/>
                  </a:lnTo>
                  <a:lnTo>
                    <a:pt x="452" y="165"/>
                  </a:lnTo>
                  <a:lnTo>
                    <a:pt x="459" y="189"/>
                  </a:lnTo>
                  <a:lnTo>
                    <a:pt x="464" y="215"/>
                  </a:lnTo>
                  <a:lnTo>
                    <a:pt x="468" y="240"/>
                  </a:lnTo>
                  <a:lnTo>
                    <a:pt x="469" y="267"/>
                  </a:lnTo>
                  <a:lnTo>
                    <a:pt x="468" y="294"/>
                  </a:lnTo>
                  <a:lnTo>
                    <a:pt x="464" y="321"/>
                  </a:lnTo>
                  <a:lnTo>
                    <a:pt x="459" y="347"/>
                  </a:lnTo>
                  <a:lnTo>
                    <a:pt x="450" y="371"/>
                  </a:lnTo>
                  <a:lnTo>
                    <a:pt x="440" y="395"/>
                  </a:lnTo>
                  <a:lnTo>
                    <a:pt x="429" y="417"/>
                  </a:lnTo>
                  <a:lnTo>
                    <a:pt x="415" y="438"/>
                  </a:lnTo>
                  <a:lnTo>
                    <a:pt x="400" y="457"/>
                  </a:lnTo>
                  <a:lnTo>
                    <a:pt x="384" y="474"/>
                  </a:lnTo>
                  <a:lnTo>
                    <a:pt x="365" y="489"/>
                  </a:lnTo>
                  <a:lnTo>
                    <a:pt x="346" y="502"/>
                  </a:lnTo>
                  <a:lnTo>
                    <a:pt x="325" y="514"/>
                  </a:lnTo>
                  <a:lnTo>
                    <a:pt x="304" y="523"/>
                  </a:lnTo>
                  <a:lnTo>
                    <a:pt x="281" y="529"/>
                  </a:lnTo>
                  <a:lnTo>
                    <a:pt x="258" y="533"/>
                  </a:lnTo>
                  <a:lnTo>
                    <a:pt x="234" y="53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4073" y="1902"/>
              <a:ext cx="109" cy="126"/>
            </a:xfrm>
            <a:custGeom>
              <a:avLst/>
              <a:gdLst>
                <a:gd name="T0" fmla="*/ 0 w 329"/>
                <a:gd name="T1" fmla="*/ 1 h 376"/>
                <a:gd name="T2" fmla="*/ 0 w 329"/>
                <a:gd name="T3" fmla="*/ 1 h 376"/>
                <a:gd name="T4" fmla="*/ 0 w 329"/>
                <a:gd name="T5" fmla="*/ 1 h 376"/>
                <a:gd name="T6" fmla="*/ 0 w 329"/>
                <a:gd name="T7" fmla="*/ 1 h 376"/>
                <a:gd name="T8" fmla="*/ 0 w 329"/>
                <a:gd name="T9" fmla="*/ 1 h 376"/>
                <a:gd name="T10" fmla="*/ 0 w 329"/>
                <a:gd name="T11" fmla="*/ 1 h 376"/>
                <a:gd name="T12" fmla="*/ 0 w 329"/>
                <a:gd name="T13" fmla="*/ 1 h 376"/>
                <a:gd name="T14" fmla="*/ 0 w 329"/>
                <a:gd name="T15" fmla="*/ 1 h 376"/>
                <a:gd name="T16" fmla="*/ 0 w 329"/>
                <a:gd name="T17" fmla="*/ 1 h 376"/>
                <a:gd name="T18" fmla="*/ 0 w 329"/>
                <a:gd name="T19" fmla="*/ 1 h 376"/>
                <a:gd name="T20" fmla="*/ 0 w 329"/>
                <a:gd name="T21" fmla="*/ 1 h 376"/>
                <a:gd name="T22" fmla="*/ 0 w 329"/>
                <a:gd name="T23" fmla="*/ 0 h 376"/>
                <a:gd name="T24" fmla="*/ 0 w 329"/>
                <a:gd name="T25" fmla="*/ 0 h 376"/>
                <a:gd name="T26" fmla="*/ 0 w 329"/>
                <a:gd name="T27" fmla="*/ 0 h 376"/>
                <a:gd name="T28" fmla="*/ 0 w 329"/>
                <a:gd name="T29" fmla="*/ 0 h 376"/>
                <a:gd name="T30" fmla="*/ 0 w 329"/>
                <a:gd name="T31" fmla="*/ 0 h 376"/>
                <a:gd name="T32" fmla="*/ 0 w 329"/>
                <a:gd name="T33" fmla="*/ 0 h 376"/>
                <a:gd name="T34" fmla="*/ 0 w 329"/>
                <a:gd name="T35" fmla="*/ 0 h 376"/>
                <a:gd name="T36" fmla="*/ 0 w 329"/>
                <a:gd name="T37" fmla="*/ 0 h 376"/>
                <a:gd name="T38" fmla="*/ 0 w 329"/>
                <a:gd name="T39" fmla="*/ 0 h 376"/>
                <a:gd name="T40" fmla="*/ 1 w 329"/>
                <a:gd name="T41" fmla="*/ 0 h 376"/>
                <a:gd name="T42" fmla="*/ 1 w 329"/>
                <a:gd name="T43" fmla="*/ 0 h 376"/>
                <a:gd name="T44" fmla="*/ 1 w 329"/>
                <a:gd name="T45" fmla="*/ 0 h 376"/>
                <a:gd name="T46" fmla="*/ 1 w 329"/>
                <a:gd name="T47" fmla="*/ 0 h 376"/>
                <a:gd name="T48" fmla="*/ 1 w 329"/>
                <a:gd name="T49" fmla="*/ 0 h 376"/>
                <a:gd name="T50" fmla="*/ 1 w 329"/>
                <a:gd name="T51" fmla="*/ 0 h 376"/>
                <a:gd name="T52" fmla="*/ 1 w 329"/>
                <a:gd name="T53" fmla="*/ 0 h 376"/>
                <a:gd name="T54" fmla="*/ 1 w 329"/>
                <a:gd name="T55" fmla="*/ 0 h 376"/>
                <a:gd name="T56" fmla="*/ 1 w 329"/>
                <a:gd name="T57" fmla="*/ 0 h 376"/>
                <a:gd name="T58" fmla="*/ 1 w 329"/>
                <a:gd name="T59" fmla="*/ 0 h 376"/>
                <a:gd name="T60" fmla="*/ 1 w 329"/>
                <a:gd name="T61" fmla="*/ 0 h 376"/>
                <a:gd name="T62" fmla="*/ 1 w 329"/>
                <a:gd name="T63" fmla="*/ 0 h 376"/>
                <a:gd name="T64" fmla="*/ 1 w 329"/>
                <a:gd name="T65" fmla="*/ 0 h 376"/>
                <a:gd name="T66" fmla="*/ 1 w 329"/>
                <a:gd name="T67" fmla="*/ 0 h 376"/>
                <a:gd name="T68" fmla="*/ 1 w 329"/>
                <a:gd name="T69" fmla="*/ 0 h 376"/>
                <a:gd name="T70" fmla="*/ 1 w 329"/>
                <a:gd name="T71" fmla="*/ 1 h 376"/>
                <a:gd name="T72" fmla="*/ 1 w 329"/>
                <a:gd name="T73" fmla="*/ 1 h 376"/>
                <a:gd name="T74" fmla="*/ 1 w 329"/>
                <a:gd name="T75" fmla="*/ 1 h 376"/>
                <a:gd name="T76" fmla="*/ 1 w 329"/>
                <a:gd name="T77" fmla="*/ 1 h 376"/>
                <a:gd name="T78" fmla="*/ 1 w 329"/>
                <a:gd name="T79" fmla="*/ 1 h 376"/>
                <a:gd name="T80" fmla="*/ 1 w 329"/>
                <a:gd name="T81" fmla="*/ 1 h 376"/>
                <a:gd name="T82" fmla="*/ 1 w 329"/>
                <a:gd name="T83" fmla="*/ 1 h 376"/>
                <a:gd name="T84" fmla="*/ 1 w 329"/>
                <a:gd name="T85" fmla="*/ 1 h 376"/>
                <a:gd name="T86" fmla="*/ 1 w 329"/>
                <a:gd name="T87" fmla="*/ 1 h 376"/>
                <a:gd name="T88" fmla="*/ 1 w 329"/>
                <a:gd name="T89" fmla="*/ 1 h 376"/>
                <a:gd name="T90" fmla="*/ 1 w 329"/>
                <a:gd name="T91" fmla="*/ 1 h 376"/>
                <a:gd name="T92" fmla="*/ 1 w 329"/>
                <a:gd name="T93" fmla="*/ 2 h 376"/>
                <a:gd name="T94" fmla="*/ 1 w 329"/>
                <a:gd name="T95" fmla="*/ 2 h 376"/>
                <a:gd name="T96" fmla="*/ 1 w 329"/>
                <a:gd name="T97" fmla="*/ 2 h 376"/>
                <a:gd name="T98" fmla="*/ 1 w 329"/>
                <a:gd name="T99" fmla="*/ 2 h 376"/>
                <a:gd name="T100" fmla="*/ 1 w 329"/>
                <a:gd name="T101" fmla="*/ 2 h 376"/>
                <a:gd name="T102" fmla="*/ 1 w 329"/>
                <a:gd name="T103" fmla="*/ 2 h 376"/>
                <a:gd name="T104" fmla="*/ 1 w 329"/>
                <a:gd name="T105" fmla="*/ 2 h 376"/>
                <a:gd name="T106" fmla="*/ 0 w 329"/>
                <a:gd name="T107" fmla="*/ 2 h 376"/>
                <a:gd name="T108" fmla="*/ 0 w 329"/>
                <a:gd name="T109" fmla="*/ 2 h 376"/>
                <a:gd name="T110" fmla="*/ 0 w 329"/>
                <a:gd name="T111" fmla="*/ 1 h 376"/>
                <a:gd name="T112" fmla="*/ 0 w 329"/>
                <a:gd name="T113" fmla="*/ 1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29" h="376">
                  <a:moveTo>
                    <a:pt x="73" y="343"/>
                  </a:moveTo>
                  <a:lnTo>
                    <a:pt x="60" y="332"/>
                  </a:lnTo>
                  <a:lnTo>
                    <a:pt x="48" y="321"/>
                  </a:lnTo>
                  <a:lnTo>
                    <a:pt x="36" y="306"/>
                  </a:lnTo>
                  <a:lnTo>
                    <a:pt x="28" y="292"/>
                  </a:lnTo>
                  <a:lnTo>
                    <a:pt x="19" y="277"/>
                  </a:lnTo>
                  <a:lnTo>
                    <a:pt x="13" y="259"/>
                  </a:lnTo>
                  <a:lnTo>
                    <a:pt x="6" y="242"/>
                  </a:lnTo>
                  <a:lnTo>
                    <a:pt x="3" y="224"/>
                  </a:lnTo>
                  <a:lnTo>
                    <a:pt x="0" y="187"/>
                  </a:lnTo>
                  <a:lnTo>
                    <a:pt x="4" y="151"/>
                  </a:lnTo>
                  <a:lnTo>
                    <a:pt x="13" y="117"/>
                  </a:lnTo>
                  <a:lnTo>
                    <a:pt x="28" y="84"/>
                  </a:lnTo>
                  <a:lnTo>
                    <a:pt x="38" y="70"/>
                  </a:lnTo>
                  <a:lnTo>
                    <a:pt x="49" y="56"/>
                  </a:lnTo>
                  <a:lnTo>
                    <a:pt x="60" y="43"/>
                  </a:lnTo>
                  <a:lnTo>
                    <a:pt x="74" y="33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9"/>
                  </a:lnTo>
                  <a:lnTo>
                    <a:pt x="133" y="5"/>
                  </a:lnTo>
                  <a:lnTo>
                    <a:pt x="149" y="2"/>
                  </a:lnTo>
                  <a:lnTo>
                    <a:pt x="165" y="0"/>
                  </a:lnTo>
                  <a:lnTo>
                    <a:pt x="181" y="2"/>
                  </a:lnTo>
                  <a:lnTo>
                    <a:pt x="198" y="5"/>
                  </a:lnTo>
                  <a:lnTo>
                    <a:pt x="213" y="9"/>
                  </a:lnTo>
                  <a:lnTo>
                    <a:pt x="228" y="16"/>
                  </a:lnTo>
                  <a:lnTo>
                    <a:pt x="243" y="23"/>
                  </a:lnTo>
                  <a:lnTo>
                    <a:pt x="256" y="33"/>
                  </a:lnTo>
                  <a:lnTo>
                    <a:pt x="269" y="45"/>
                  </a:lnTo>
                  <a:lnTo>
                    <a:pt x="282" y="57"/>
                  </a:lnTo>
                  <a:lnTo>
                    <a:pt x="293" y="70"/>
                  </a:lnTo>
                  <a:lnTo>
                    <a:pt x="302" y="86"/>
                  </a:lnTo>
                  <a:lnTo>
                    <a:pt x="310" y="101"/>
                  </a:lnTo>
                  <a:lnTo>
                    <a:pt x="317" y="117"/>
                  </a:lnTo>
                  <a:lnTo>
                    <a:pt x="323" y="134"/>
                  </a:lnTo>
                  <a:lnTo>
                    <a:pt x="327" y="153"/>
                  </a:lnTo>
                  <a:lnTo>
                    <a:pt x="329" y="190"/>
                  </a:lnTo>
                  <a:lnTo>
                    <a:pt x="325" y="225"/>
                  </a:lnTo>
                  <a:lnTo>
                    <a:pt x="317" y="261"/>
                  </a:lnTo>
                  <a:lnTo>
                    <a:pt x="302" y="294"/>
                  </a:lnTo>
                  <a:lnTo>
                    <a:pt x="292" y="309"/>
                  </a:lnTo>
                  <a:lnTo>
                    <a:pt x="280" y="322"/>
                  </a:lnTo>
                  <a:lnTo>
                    <a:pt x="268" y="335"/>
                  </a:lnTo>
                  <a:lnTo>
                    <a:pt x="255" y="346"/>
                  </a:lnTo>
                  <a:lnTo>
                    <a:pt x="240" y="355"/>
                  </a:lnTo>
                  <a:lnTo>
                    <a:pt x="226" y="362"/>
                  </a:lnTo>
                  <a:lnTo>
                    <a:pt x="211" y="368"/>
                  </a:lnTo>
                  <a:lnTo>
                    <a:pt x="196" y="372"/>
                  </a:lnTo>
                  <a:lnTo>
                    <a:pt x="180" y="375"/>
                  </a:lnTo>
                  <a:lnTo>
                    <a:pt x="164" y="376"/>
                  </a:lnTo>
                  <a:lnTo>
                    <a:pt x="149" y="375"/>
                  </a:lnTo>
                  <a:lnTo>
                    <a:pt x="133" y="372"/>
                  </a:lnTo>
                  <a:lnTo>
                    <a:pt x="118" y="368"/>
                  </a:lnTo>
                  <a:lnTo>
                    <a:pt x="101" y="362"/>
                  </a:lnTo>
                  <a:lnTo>
                    <a:pt x="86" y="353"/>
                  </a:lnTo>
                  <a:lnTo>
                    <a:pt x="73" y="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4090" y="1908"/>
              <a:ext cx="73" cy="113"/>
            </a:xfrm>
            <a:custGeom>
              <a:avLst/>
              <a:gdLst>
                <a:gd name="T0" fmla="*/ 1 w 220"/>
                <a:gd name="T1" fmla="*/ 0 h 338"/>
                <a:gd name="T2" fmla="*/ 0 w 220"/>
                <a:gd name="T3" fmla="*/ 1 h 338"/>
                <a:gd name="T4" fmla="*/ 0 w 220"/>
                <a:gd name="T5" fmla="*/ 1 h 338"/>
                <a:gd name="T6" fmla="*/ 0 w 220"/>
                <a:gd name="T7" fmla="*/ 1 h 338"/>
                <a:gd name="T8" fmla="*/ 0 w 220"/>
                <a:gd name="T9" fmla="*/ 1 h 338"/>
                <a:gd name="T10" fmla="*/ 0 w 220"/>
                <a:gd name="T11" fmla="*/ 1 h 338"/>
                <a:gd name="T12" fmla="*/ 0 w 220"/>
                <a:gd name="T13" fmla="*/ 1 h 338"/>
                <a:gd name="T14" fmla="*/ 0 w 220"/>
                <a:gd name="T15" fmla="*/ 1 h 338"/>
                <a:gd name="T16" fmla="*/ 0 w 220"/>
                <a:gd name="T17" fmla="*/ 1 h 338"/>
                <a:gd name="T18" fmla="*/ 0 w 220"/>
                <a:gd name="T19" fmla="*/ 1 h 338"/>
                <a:gd name="T20" fmla="*/ 1 w 220"/>
                <a:gd name="T21" fmla="*/ 0 h 338"/>
                <a:gd name="T22" fmla="*/ 1 w 220"/>
                <a:gd name="T23" fmla="*/ 0 h 338"/>
                <a:gd name="T24" fmla="*/ 1 w 220"/>
                <a:gd name="T25" fmla="*/ 0 h 338"/>
                <a:gd name="T26" fmla="*/ 1 w 220"/>
                <a:gd name="T27" fmla="*/ 0 h 338"/>
                <a:gd name="T28" fmla="*/ 1 w 220"/>
                <a:gd name="T29" fmla="*/ 0 h 338"/>
                <a:gd name="T30" fmla="*/ 1 w 220"/>
                <a:gd name="T31" fmla="*/ 0 h 338"/>
                <a:gd name="T32" fmla="*/ 1 w 220"/>
                <a:gd name="T33" fmla="*/ 0 h 338"/>
                <a:gd name="T34" fmla="*/ 1 w 220"/>
                <a:gd name="T35" fmla="*/ 0 h 338"/>
                <a:gd name="T36" fmla="*/ 1 w 220"/>
                <a:gd name="T37" fmla="*/ 0 h 3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0" h="338">
                  <a:moveTo>
                    <a:pt x="180" y="0"/>
                  </a:moveTo>
                  <a:lnTo>
                    <a:pt x="0" y="307"/>
                  </a:lnTo>
                  <a:lnTo>
                    <a:pt x="4" y="311"/>
                  </a:lnTo>
                  <a:lnTo>
                    <a:pt x="9" y="316"/>
                  </a:lnTo>
                  <a:lnTo>
                    <a:pt x="14" y="321"/>
                  </a:lnTo>
                  <a:lnTo>
                    <a:pt x="18" y="324"/>
                  </a:lnTo>
                  <a:lnTo>
                    <a:pt x="23" y="328"/>
                  </a:lnTo>
                  <a:lnTo>
                    <a:pt x="28" y="332"/>
                  </a:lnTo>
                  <a:lnTo>
                    <a:pt x="34" y="335"/>
                  </a:lnTo>
                  <a:lnTo>
                    <a:pt x="39" y="338"/>
                  </a:lnTo>
                  <a:lnTo>
                    <a:pt x="220" y="30"/>
                  </a:lnTo>
                  <a:lnTo>
                    <a:pt x="217" y="26"/>
                  </a:lnTo>
                  <a:lnTo>
                    <a:pt x="212" y="22"/>
                  </a:lnTo>
                  <a:lnTo>
                    <a:pt x="207" y="18"/>
                  </a:lnTo>
                  <a:lnTo>
                    <a:pt x="202" y="13"/>
                  </a:lnTo>
                  <a:lnTo>
                    <a:pt x="197" y="9"/>
                  </a:lnTo>
                  <a:lnTo>
                    <a:pt x="192" y="6"/>
                  </a:lnTo>
                  <a:lnTo>
                    <a:pt x="185" y="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>
              <a:off x="3975" y="1792"/>
              <a:ext cx="304" cy="346"/>
            </a:xfrm>
            <a:custGeom>
              <a:avLst/>
              <a:gdLst>
                <a:gd name="T0" fmla="*/ 3 w 912"/>
                <a:gd name="T1" fmla="*/ 1 h 1039"/>
                <a:gd name="T2" fmla="*/ 3 w 912"/>
                <a:gd name="T3" fmla="*/ 0 h 1039"/>
                <a:gd name="T4" fmla="*/ 3 w 912"/>
                <a:gd name="T5" fmla="*/ 0 h 1039"/>
                <a:gd name="T6" fmla="*/ 3 w 912"/>
                <a:gd name="T7" fmla="*/ 0 h 1039"/>
                <a:gd name="T8" fmla="*/ 3 w 912"/>
                <a:gd name="T9" fmla="*/ 1 h 1039"/>
                <a:gd name="T10" fmla="*/ 3 w 912"/>
                <a:gd name="T11" fmla="*/ 1 h 1039"/>
                <a:gd name="T12" fmla="*/ 3 w 912"/>
                <a:gd name="T13" fmla="*/ 1 h 1039"/>
                <a:gd name="T14" fmla="*/ 4 w 912"/>
                <a:gd name="T15" fmla="*/ 2 h 1039"/>
                <a:gd name="T16" fmla="*/ 4 w 912"/>
                <a:gd name="T17" fmla="*/ 2 h 1039"/>
                <a:gd name="T18" fmla="*/ 4 w 912"/>
                <a:gd name="T19" fmla="*/ 3 h 1039"/>
                <a:gd name="T20" fmla="*/ 3 w 912"/>
                <a:gd name="T21" fmla="*/ 3 h 1039"/>
                <a:gd name="T22" fmla="*/ 3 w 912"/>
                <a:gd name="T23" fmla="*/ 4 h 1039"/>
                <a:gd name="T24" fmla="*/ 3 w 912"/>
                <a:gd name="T25" fmla="*/ 4 h 1039"/>
                <a:gd name="T26" fmla="*/ 3 w 912"/>
                <a:gd name="T27" fmla="*/ 4 h 1039"/>
                <a:gd name="T28" fmla="*/ 2 w 912"/>
                <a:gd name="T29" fmla="*/ 4 h 1039"/>
                <a:gd name="T30" fmla="*/ 2 w 912"/>
                <a:gd name="T31" fmla="*/ 4 h 1039"/>
                <a:gd name="T32" fmla="*/ 2 w 912"/>
                <a:gd name="T33" fmla="*/ 4 h 1039"/>
                <a:gd name="T34" fmla="*/ 2 w 912"/>
                <a:gd name="T35" fmla="*/ 4 h 1039"/>
                <a:gd name="T36" fmla="*/ 1 w 912"/>
                <a:gd name="T37" fmla="*/ 4 h 1039"/>
                <a:gd name="T38" fmla="*/ 1 w 912"/>
                <a:gd name="T39" fmla="*/ 4 h 1039"/>
                <a:gd name="T40" fmla="*/ 1 w 912"/>
                <a:gd name="T41" fmla="*/ 4 h 1039"/>
                <a:gd name="T42" fmla="*/ 1 w 912"/>
                <a:gd name="T43" fmla="*/ 4 h 1039"/>
                <a:gd name="T44" fmla="*/ 0 w 912"/>
                <a:gd name="T45" fmla="*/ 3 h 1039"/>
                <a:gd name="T46" fmla="*/ 0 w 912"/>
                <a:gd name="T47" fmla="*/ 3 h 1039"/>
                <a:gd name="T48" fmla="*/ 0 w 912"/>
                <a:gd name="T49" fmla="*/ 2 h 1039"/>
                <a:gd name="T50" fmla="*/ 0 w 912"/>
                <a:gd name="T51" fmla="*/ 1 h 1039"/>
                <a:gd name="T52" fmla="*/ 0 w 912"/>
                <a:gd name="T53" fmla="*/ 1 h 1039"/>
                <a:gd name="T54" fmla="*/ 1 w 912"/>
                <a:gd name="T55" fmla="*/ 1 h 1039"/>
                <a:gd name="T56" fmla="*/ 1 w 912"/>
                <a:gd name="T57" fmla="*/ 0 h 1039"/>
                <a:gd name="T58" fmla="*/ 1 w 912"/>
                <a:gd name="T59" fmla="*/ 0 h 1039"/>
                <a:gd name="T60" fmla="*/ 1 w 912"/>
                <a:gd name="T61" fmla="*/ 0 h 1039"/>
                <a:gd name="T62" fmla="*/ 2 w 912"/>
                <a:gd name="T63" fmla="*/ 0 h 1039"/>
                <a:gd name="T64" fmla="*/ 2 w 912"/>
                <a:gd name="T65" fmla="*/ 0 h 1039"/>
                <a:gd name="T66" fmla="*/ 2 w 912"/>
                <a:gd name="T67" fmla="*/ 0 h 1039"/>
                <a:gd name="T68" fmla="*/ 2 w 912"/>
                <a:gd name="T69" fmla="*/ 0 h 1039"/>
                <a:gd name="T70" fmla="*/ 3 w 912"/>
                <a:gd name="T71" fmla="*/ 0 h 1039"/>
                <a:gd name="T72" fmla="*/ 2 w 912"/>
                <a:gd name="T73" fmla="*/ 0 h 1039"/>
                <a:gd name="T74" fmla="*/ 2 w 912"/>
                <a:gd name="T75" fmla="*/ 0 h 1039"/>
                <a:gd name="T76" fmla="*/ 2 w 912"/>
                <a:gd name="T77" fmla="*/ 0 h 1039"/>
                <a:gd name="T78" fmla="*/ 1 w 912"/>
                <a:gd name="T79" fmla="*/ 0 h 1039"/>
                <a:gd name="T80" fmla="*/ 1 w 912"/>
                <a:gd name="T81" fmla="*/ 1 h 1039"/>
                <a:gd name="T82" fmla="*/ 0 w 912"/>
                <a:gd name="T83" fmla="*/ 1 h 1039"/>
                <a:gd name="T84" fmla="*/ 0 w 912"/>
                <a:gd name="T85" fmla="*/ 2 h 1039"/>
                <a:gd name="T86" fmla="*/ 0 w 912"/>
                <a:gd name="T87" fmla="*/ 2 h 1039"/>
                <a:gd name="T88" fmla="*/ 0 w 912"/>
                <a:gd name="T89" fmla="*/ 3 h 1039"/>
                <a:gd name="T90" fmla="*/ 0 w 912"/>
                <a:gd name="T91" fmla="*/ 3 h 1039"/>
                <a:gd name="T92" fmla="*/ 1 w 912"/>
                <a:gd name="T93" fmla="*/ 4 h 1039"/>
                <a:gd name="T94" fmla="*/ 1 w 912"/>
                <a:gd name="T95" fmla="*/ 4 h 1039"/>
                <a:gd name="T96" fmla="*/ 1 w 912"/>
                <a:gd name="T97" fmla="*/ 4 h 1039"/>
                <a:gd name="T98" fmla="*/ 1 w 912"/>
                <a:gd name="T99" fmla="*/ 4 h 1039"/>
                <a:gd name="T100" fmla="*/ 2 w 912"/>
                <a:gd name="T101" fmla="*/ 4 h 1039"/>
                <a:gd name="T102" fmla="*/ 2 w 912"/>
                <a:gd name="T103" fmla="*/ 4 h 1039"/>
                <a:gd name="T104" fmla="*/ 2 w 912"/>
                <a:gd name="T105" fmla="*/ 4 h 1039"/>
                <a:gd name="T106" fmla="*/ 3 w 912"/>
                <a:gd name="T107" fmla="*/ 4 h 1039"/>
                <a:gd name="T108" fmla="*/ 3 w 912"/>
                <a:gd name="T109" fmla="*/ 4 h 1039"/>
                <a:gd name="T110" fmla="*/ 3 w 912"/>
                <a:gd name="T111" fmla="*/ 4 h 1039"/>
                <a:gd name="T112" fmla="*/ 3 w 912"/>
                <a:gd name="T113" fmla="*/ 4 h 1039"/>
                <a:gd name="T114" fmla="*/ 4 w 912"/>
                <a:gd name="T115" fmla="*/ 3 h 1039"/>
                <a:gd name="T116" fmla="*/ 4 w 912"/>
                <a:gd name="T117" fmla="*/ 3 h 1039"/>
                <a:gd name="T118" fmla="*/ 4 w 912"/>
                <a:gd name="T119" fmla="*/ 2 h 1039"/>
                <a:gd name="T120" fmla="*/ 4 w 912"/>
                <a:gd name="T121" fmla="*/ 1 h 1039"/>
                <a:gd name="T122" fmla="*/ 3 w 912"/>
                <a:gd name="T123" fmla="*/ 1 h 10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12" h="1039">
                  <a:moveTo>
                    <a:pt x="780" y="152"/>
                  </a:moveTo>
                  <a:lnTo>
                    <a:pt x="766" y="138"/>
                  </a:lnTo>
                  <a:lnTo>
                    <a:pt x="752" y="124"/>
                  </a:lnTo>
                  <a:lnTo>
                    <a:pt x="737" y="111"/>
                  </a:lnTo>
                  <a:lnTo>
                    <a:pt x="722" y="98"/>
                  </a:lnTo>
                  <a:lnTo>
                    <a:pt x="707" y="85"/>
                  </a:lnTo>
                  <a:lnTo>
                    <a:pt x="692" y="74"/>
                  </a:lnTo>
                  <a:lnTo>
                    <a:pt x="676" y="64"/>
                  </a:lnTo>
                  <a:lnTo>
                    <a:pt x="660" y="54"/>
                  </a:lnTo>
                  <a:lnTo>
                    <a:pt x="651" y="71"/>
                  </a:lnTo>
                  <a:lnTo>
                    <a:pt x="667" y="81"/>
                  </a:lnTo>
                  <a:lnTo>
                    <a:pt x="682" y="91"/>
                  </a:lnTo>
                  <a:lnTo>
                    <a:pt x="697" y="102"/>
                  </a:lnTo>
                  <a:lnTo>
                    <a:pt x="712" y="114"/>
                  </a:lnTo>
                  <a:lnTo>
                    <a:pt x="726" y="125"/>
                  </a:lnTo>
                  <a:lnTo>
                    <a:pt x="740" y="139"/>
                  </a:lnTo>
                  <a:lnTo>
                    <a:pt x="754" y="152"/>
                  </a:lnTo>
                  <a:lnTo>
                    <a:pt x="767" y="166"/>
                  </a:lnTo>
                  <a:lnTo>
                    <a:pt x="796" y="203"/>
                  </a:lnTo>
                  <a:lnTo>
                    <a:pt x="822" y="242"/>
                  </a:lnTo>
                  <a:lnTo>
                    <a:pt x="845" y="284"/>
                  </a:lnTo>
                  <a:lnTo>
                    <a:pt x="862" y="327"/>
                  </a:lnTo>
                  <a:lnTo>
                    <a:pt x="877" y="374"/>
                  </a:lnTo>
                  <a:lnTo>
                    <a:pt x="887" y="421"/>
                  </a:lnTo>
                  <a:lnTo>
                    <a:pt x="894" y="469"/>
                  </a:lnTo>
                  <a:lnTo>
                    <a:pt x="896" y="519"/>
                  </a:lnTo>
                  <a:lnTo>
                    <a:pt x="894" y="569"/>
                  </a:lnTo>
                  <a:lnTo>
                    <a:pt x="887" y="617"/>
                  </a:lnTo>
                  <a:lnTo>
                    <a:pt x="877" y="664"/>
                  </a:lnTo>
                  <a:lnTo>
                    <a:pt x="862" y="711"/>
                  </a:lnTo>
                  <a:lnTo>
                    <a:pt x="845" y="756"/>
                  </a:lnTo>
                  <a:lnTo>
                    <a:pt x="822" y="797"/>
                  </a:lnTo>
                  <a:lnTo>
                    <a:pt x="796" y="837"/>
                  </a:lnTo>
                  <a:lnTo>
                    <a:pt x="767" y="874"/>
                  </a:lnTo>
                  <a:lnTo>
                    <a:pt x="751" y="891"/>
                  </a:lnTo>
                  <a:lnTo>
                    <a:pt x="735" y="906"/>
                  </a:lnTo>
                  <a:lnTo>
                    <a:pt x="717" y="922"/>
                  </a:lnTo>
                  <a:lnTo>
                    <a:pt x="700" y="936"/>
                  </a:lnTo>
                  <a:lnTo>
                    <a:pt x="681" y="949"/>
                  </a:lnTo>
                  <a:lnTo>
                    <a:pt x="664" y="961"/>
                  </a:lnTo>
                  <a:lnTo>
                    <a:pt x="644" y="972"/>
                  </a:lnTo>
                  <a:lnTo>
                    <a:pt x="625" y="982"/>
                  </a:lnTo>
                  <a:lnTo>
                    <a:pt x="605" y="990"/>
                  </a:lnTo>
                  <a:lnTo>
                    <a:pt x="584" y="998"/>
                  </a:lnTo>
                  <a:lnTo>
                    <a:pt x="563" y="1005"/>
                  </a:lnTo>
                  <a:lnTo>
                    <a:pt x="542" y="1009"/>
                  </a:lnTo>
                  <a:lnTo>
                    <a:pt x="521" y="1013"/>
                  </a:lnTo>
                  <a:lnTo>
                    <a:pt x="500" y="1016"/>
                  </a:lnTo>
                  <a:lnTo>
                    <a:pt x="478" y="1019"/>
                  </a:lnTo>
                  <a:lnTo>
                    <a:pt x="456" y="1019"/>
                  </a:lnTo>
                  <a:lnTo>
                    <a:pt x="435" y="1019"/>
                  </a:lnTo>
                  <a:lnTo>
                    <a:pt x="412" y="1016"/>
                  </a:lnTo>
                  <a:lnTo>
                    <a:pt x="391" y="1013"/>
                  </a:lnTo>
                  <a:lnTo>
                    <a:pt x="370" y="1009"/>
                  </a:lnTo>
                  <a:lnTo>
                    <a:pt x="350" y="1005"/>
                  </a:lnTo>
                  <a:lnTo>
                    <a:pt x="328" y="998"/>
                  </a:lnTo>
                  <a:lnTo>
                    <a:pt x="308" y="990"/>
                  </a:lnTo>
                  <a:lnTo>
                    <a:pt x="288" y="982"/>
                  </a:lnTo>
                  <a:lnTo>
                    <a:pt x="270" y="972"/>
                  </a:lnTo>
                  <a:lnTo>
                    <a:pt x="250" y="961"/>
                  </a:lnTo>
                  <a:lnTo>
                    <a:pt x="231" y="949"/>
                  </a:lnTo>
                  <a:lnTo>
                    <a:pt x="213" y="936"/>
                  </a:lnTo>
                  <a:lnTo>
                    <a:pt x="196" y="922"/>
                  </a:lnTo>
                  <a:lnTo>
                    <a:pt x="178" y="906"/>
                  </a:lnTo>
                  <a:lnTo>
                    <a:pt x="162" y="891"/>
                  </a:lnTo>
                  <a:lnTo>
                    <a:pt x="146" y="874"/>
                  </a:lnTo>
                  <a:lnTo>
                    <a:pt x="117" y="837"/>
                  </a:lnTo>
                  <a:lnTo>
                    <a:pt x="91" y="797"/>
                  </a:lnTo>
                  <a:lnTo>
                    <a:pt x="68" y="756"/>
                  </a:lnTo>
                  <a:lnTo>
                    <a:pt x="51" y="711"/>
                  </a:lnTo>
                  <a:lnTo>
                    <a:pt x="36" y="664"/>
                  </a:lnTo>
                  <a:lnTo>
                    <a:pt x="26" y="617"/>
                  </a:lnTo>
                  <a:lnTo>
                    <a:pt x="20" y="569"/>
                  </a:lnTo>
                  <a:lnTo>
                    <a:pt x="17" y="519"/>
                  </a:lnTo>
                  <a:lnTo>
                    <a:pt x="20" y="469"/>
                  </a:lnTo>
                  <a:lnTo>
                    <a:pt x="26" y="421"/>
                  </a:lnTo>
                  <a:lnTo>
                    <a:pt x="36" y="374"/>
                  </a:lnTo>
                  <a:lnTo>
                    <a:pt x="51" y="329"/>
                  </a:lnTo>
                  <a:lnTo>
                    <a:pt x="68" y="284"/>
                  </a:lnTo>
                  <a:lnTo>
                    <a:pt x="91" y="243"/>
                  </a:lnTo>
                  <a:lnTo>
                    <a:pt x="117" y="203"/>
                  </a:lnTo>
                  <a:lnTo>
                    <a:pt x="146" y="166"/>
                  </a:lnTo>
                  <a:lnTo>
                    <a:pt x="162" y="149"/>
                  </a:lnTo>
                  <a:lnTo>
                    <a:pt x="178" y="134"/>
                  </a:lnTo>
                  <a:lnTo>
                    <a:pt x="196" y="118"/>
                  </a:lnTo>
                  <a:lnTo>
                    <a:pt x="213" y="104"/>
                  </a:lnTo>
                  <a:lnTo>
                    <a:pt x="231" y="91"/>
                  </a:lnTo>
                  <a:lnTo>
                    <a:pt x="250" y="78"/>
                  </a:lnTo>
                  <a:lnTo>
                    <a:pt x="270" y="68"/>
                  </a:lnTo>
                  <a:lnTo>
                    <a:pt x="288" y="58"/>
                  </a:lnTo>
                  <a:lnTo>
                    <a:pt x="308" y="50"/>
                  </a:lnTo>
                  <a:lnTo>
                    <a:pt x="328" y="41"/>
                  </a:lnTo>
                  <a:lnTo>
                    <a:pt x="350" y="35"/>
                  </a:lnTo>
                  <a:lnTo>
                    <a:pt x="370" y="30"/>
                  </a:lnTo>
                  <a:lnTo>
                    <a:pt x="391" y="25"/>
                  </a:lnTo>
                  <a:lnTo>
                    <a:pt x="412" y="23"/>
                  </a:lnTo>
                  <a:lnTo>
                    <a:pt x="435" y="20"/>
                  </a:lnTo>
                  <a:lnTo>
                    <a:pt x="456" y="20"/>
                  </a:lnTo>
                  <a:lnTo>
                    <a:pt x="478" y="20"/>
                  </a:lnTo>
                  <a:lnTo>
                    <a:pt x="500" y="23"/>
                  </a:lnTo>
                  <a:lnTo>
                    <a:pt x="522" y="25"/>
                  </a:lnTo>
                  <a:lnTo>
                    <a:pt x="543" y="30"/>
                  </a:lnTo>
                  <a:lnTo>
                    <a:pt x="565" y="35"/>
                  </a:lnTo>
                  <a:lnTo>
                    <a:pt x="585" y="41"/>
                  </a:lnTo>
                  <a:lnTo>
                    <a:pt x="606" y="50"/>
                  </a:lnTo>
                  <a:lnTo>
                    <a:pt x="626" y="58"/>
                  </a:lnTo>
                  <a:lnTo>
                    <a:pt x="629" y="38"/>
                  </a:lnTo>
                  <a:lnTo>
                    <a:pt x="609" y="30"/>
                  </a:lnTo>
                  <a:lnTo>
                    <a:pt x="587" y="21"/>
                  </a:lnTo>
                  <a:lnTo>
                    <a:pt x="566" y="15"/>
                  </a:lnTo>
                  <a:lnTo>
                    <a:pt x="545" y="10"/>
                  </a:lnTo>
                  <a:lnTo>
                    <a:pt x="522" y="5"/>
                  </a:lnTo>
                  <a:lnTo>
                    <a:pt x="501" y="3"/>
                  </a:lnTo>
                  <a:lnTo>
                    <a:pt x="478" y="0"/>
                  </a:lnTo>
                  <a:lnTo>
                    <a:pt x="456" y="0"/>
                  </a:lnTo>
                  <a:lnTo>
                    <a:pt x="410" y="3"/>
                  </a:lnTo>
                  <a:lnTo>
                    <a:pt x="365" y="10"/>
                  </a:lnTo>
                  <a:lnTo>
                    <a:pt x="321" y="23"/>
                  </a:lnTo>
                  <a:lnTo>
                    <a:pt x="278" y="41"/>
                  </a:lnTo>
                  <a:lnTo>
                    <a:pt x="238" y="62"/>
                  </a:lnTo>
                  <a:lnTo>
                    <a:pt x="201" y="88"/>
                  </a:lnTo>
                  <a:lnTo>
                    <a:pt x="166" y="119"/>
                  </a:lnTo>
                  <a:lnTo>
                    <a:pt x="133" y="152"/>
                  </a:lnTo>
                  <a:lnTo>
                    <a:pt x="105" y="189"/>
                  </a:lnTo>
                  <a:lnTo>
                    <a:pt x="77" y="229"/>
                  </a:lnTo>
                  <a:lnTo>
                    <a:pt x="55" y="272"/>
                  </a:lnTo>
                  <a:lnTo>
                    <a:pt x="36" y="317"/>
                  </a:lnTo>
                  <a:lnTo>
                    <a:pt x="20" y="366"/>
                  </a:lnTo>
                  <a:lnTo>
                    <a:pt x="8" y="415"/>
                  </a:lnTo>
                  <a:lnTo>
                    <a:pt x="2" y="467"/>
                  </a:lnTo>
                  <a:lnTo>
                    <a:pt x="0" y="519"/>
                  </a:lnTo>
                  <a:lnTo>
                    <a:pt x="2" y="571"/>
                  </a:lnTo>
                  <a:lnTo>
                    <a:pt x="8" y="622"/>
                  </a:lnTo>
                  <a:lnTo>
                    <a:pt x="20" y="672"/>
                  </a:lnTo>
                  <a:lnTo>
                    <a:pt x="35" y="719"/>
                  </a:lnTo>
                  <a:lnTo>
                    <a:pt x="53" y="764"/>
                  </a:lnTo>
                  <a:lnTo>
                    <a:pt x="76" y="807"/>
                  </a:lnTo>
                  <a:lnTo>
                    <a:pt x="103" y="848"/>
                  </a:lnTo>
                  <a:lnTo>
                    <a:pt x="133" y="887"/>
                  </a:lnTo>
                  <a:lnTo>
                    <a:pt x="150" y="905"/>
                  </a:lnTo>
                  <a:lnTo>
                    <a:pt x="167" y="921"/>
                  </a:lnTo>
                  <a:lnTo>
                    <a:pt x="185" y="936"/>
                  </a:lnTo>
                  <a:lnTo>
                    <a:pt x="203" y="952"/>
                  </a:lnTo>
                  <a:lnTo>
                    <a:pt x="222" y="965"/>
                  </a:lnTo>
                  <a:lnTo>
                    <a:pt x="241" y="978"/>
                  </a:lnTo>
                  <a:lnTo>
                    <a:pt x="261" y="989"/>
                  </a:lnTo>
                  <a:lnTo>
                    <a:pt x="282" y="999"/>
                  </a:lnTo>
                  <a:lnTo>
                    <a:pt x="302" y="1009"/>
                  </a:lnTo>
                  <a:lnTo>
                    <a:pt x="323" y="1016"/>
                  </a:lnTo>
                  <a:lnTo>
                    <a:pt x="345" y="1023"/>
                  </a:lnTo>
                  <a:lnTo>
                    <a:pt x="366" y="1029"/>
                  </a:lnTo>
                  <a:lnTo>
                    <a:pt x="388" y="1033"/>
                  </a:lnTo>
                  <a:lnTo>
                    <a:pt x="411" y="1036"/>
                  </a:lnTo>
                  <a:lnTo>
                    <a:pt x="433" y="1039"/>
                  </a:lnTo>
                  <a:lnTo>
                    <a:pt x="456" y="1039"/>
                  </a:lnTo>
                  <a:lnTo>
                    <a:pt x="478" y="1039"/>
                  </a:lnTo>
                  <a:lnTo>
                    <a:pt x="501" y="1036"/>
                  </a:lnTo>
                  <a:lnTo>
                    <a:pt x="523" y="1033"/>
                  </a:lnTo>
                  <a:lnTo>
                    <a:pt x="546" y="1029"/>
                  </a:lnTo>
                  <a:lnTo>
                    <a:pt x="568" y="1023"/>
                  </a:lnTo>
                  <a:lnTo>
                    <a:pt x="590" y="1016"/>
                  </a:lnTo>
                  <a:lnTo>
                    <a:pt x="611" y="1009"/>
                  </a:lnTo>
                  <a:lnTo>
                    <a:pt x="631" y="999"/>
                  </a:lnTo>
                  <a:lnTo>
                    <a:pt x="652" y="989"/>
                  </a:lnTo>
                  <a:lnTo>
                    <a:pt x="672" y="978"/>
                  </a:lnTo>
                  <a:lnTo>
                    <a:pt x="691" y="965"/>
                  </a:lnTo>
                  <a:lnTo>
                    <a:pt x="710" y="952"/>
                  </a:lnTo>
                  <a:lnTo>
                    <a:pt x="729" y="936"/>
                  </a:lnTo>
                  <a:lnTo>
                    <a:pt x="746" y="921"/>
                  </a:lnTo>
                  <a:lnTo>
                    <a:pt x="764" y="905"/>
                  </a:lnTo>
                  <a:lnTo>
                    <a:pt x="780" y="887"/>
                  </a:lnTo>
                  <a:lnTo>
                    <a:pt x="810" y="848"/>
                  </a:lnTo>
                  <a:lnTo>
                    <a:pt x="836" y="807"/>
                  </a:lnTo>
                  <a:lnTo>
                    <a:pt x="859" y="764"/>
                  </a:lnTo>
                  <a:lnTo>
                    <a:pt x="879" y="719"/>
                  </a:lnTo>
                  <a:lnTo>
                    <a:pt x="892" y="672"/>
                  </a:lnTo>
                  <a:lnTo>
                    <a:pt x="904" y="622"/>
                  </a:lnTo>
                  <a:lnTo>
                    <a:pt x="910" y="571"/>
                  </a:lnTo>
                  <a:lnTo>
                    <a:pt x="912" y="519"/>
                  </a:lnTo>
                  <a:lnTo>
                    <a:pt x="910" y="468"/>
                  </a:lnTo>
                  <a:lnTo>
                    <a:pt x="904" y="417"/>
                  </a:lnTo>
                  <a:lnTo>
                    <a:pt x="892" y="368"/>
                  </a:lnTo>
                  <a:lnTo>
                    <a:pt x="879" y="320"/>
                  </a:lnTo>
                  <a:lnTo>
                    <a:pt x="859" y="274"/>
                  </a:lnTo>
                  <a:lnTo>
                    <a:pt x="836" y="232"/>
                  </a:lnTo>
                  <a:lnTo>
                    <a:pt x="810" y="190"/>
                  </a:lnTo>
                  <a:lnTo>
                    <a:pt x="78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4184" y="1805"/>
              <a:ext cx="11" cy="11"/>
            </a:xfrm>
            <a:custGeom>
              <a:avLst/>
              <a:gdLst>
                <a:gd name="T0" fmla="*/ 0 w 34"/>
                <a:gd name="T1" fmla="*/ 0 h 33"/>
                <a:gd name="T2" fmla="*/ 0 w 34"/>
                <a:gd name="T3" fmla="*/ 0 h 33"/>
                <a:gd name="T4" fmla="*/ 0 w 34"/>
                <a:gd name="T5" fmla="*/ 0 h 33"/>
                <a:gd name="T6" fmla="*/ 0 w 34"/>
                <a:gd name="T7" fmla="*/ 0 h 33"/>
                <a:gd name="T8" fmla="*/ 0 w 34"/>
                <a:gd name="T9" fmla="*/ 0 h 33"/>
                <a:gd name="T10" fmla="*/ 0 w 34"/>
                <a:gd name="T11" fmla="*/ 0 h 33"/>
                <a:gd name="T12" fmla="*/ 0 w 34"/>
                <a:gd name="T13" fmla="*/ 0 h 33"/>
                <a:gd name="T14" fmla="*/ 0 w 34"/>
                <a:gd name="T15" fmla="*/ 0 h 33"/>
                <a:gd name="T16" fmla="*/ 0 w 34"/>
                <a:gd name="T17" fmla="*/ 0 h 33"/>
                <a:gd name="T18" fmla="*/ 0 w 34"/>
                <a:gd name="T19" fmla="*/ 0 h 33"/>
                <a:gd name="T20" fmla="*/ 0 w 34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25" y="33"/>
                  </a:moveTo>
                  <a:lnTo>
                    <a:pt x="34" y="16"/>
                  </a:lnTo>
                  <a:lnTo>
                    <a:pt x="26" y="12"/>
                  </a:lnTo>
                  <a:lnTo>
                    <a:pt x="19" y="7"/>
                  </a:lnTo>
                  <a:lnTo>
                    <a:pt x="11" y="3"/>
                  </a:lnTo>
                  <a:lnTo>
                    <a:pt x="3" y="0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13" y="26"/>
                  </a:lnTo>
                  <a:lnTo>
                    <a:pt x="19" y="30"/>
                  </a:lnTo>
                  <a:lnTo>
                    <a:pt x="2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1" name="Group 55"/>
          <p:cNvGrpSpPr>
            <a:grpSpLocks/>
          </p:cNvGrpSpPr>
          <p:nvPr/>
        </p:nvGrpSpPr>
        <p:grpSpPr bwMode="auto">
          <a:xfrm>
            <a:off x="2378330" y="5110735"/>
            <a:ext cx="584086" cy="574977"/>
            <a:chOff x="4321" y="1872"/>
            <a:chExt cx="384" cy="438"/>
          </a:xfrm>
        </p:grpSpPr>
        <p:sp>
          <p:nvSpPr>
            <p:cNvPr id="32" name="Freeform 40"/>
            <p:cNvSpPr>
              <a:spLocks/>
            </p:cNvSpPr>
            <p:nvPr/>
          </p:nvSpPr>
          <p:spPr bwMode="auto">
            <a:xfrm>
              <a:off x="4321" y="1872"/>
              <a:ext cx="384" cy="438"/>
            </a:xfrm>
            <a:custGeom>
              <a:avLst/>
              <a:gdLst>
                <a:gd name="T0" fmla="*/ 4 w 1154"/>
                <a:gd name="T1" fmla="*/ 2 h 1313"/>
                <a:gd name="T2" fmla="*/ 4 w 1154"/>
                <a:gd name="T3" fmla="*/ 2 h 1313"/>
                <a:gd name="T4" fmla="*/ 4 w 1154"/>
                <a:gd name="T5" fmla="*/ 1 h 1313"/>
                <a:gd name="T6" fmla="*/ 3 w 1154"/>
                <a:gd name="T7" fmla="*/ 1 h 1313"/>
                <a:gd name="T8" fmla="*/ 3 w 1154"/>
                <a:gd name="T9" fmla="*/ 1 h 1313"/>
                <a:gd name="T10" fmla="*/ 3 w 1154"/>
                <a:gd name="T11" fmla="*/ 1 h 1313"/>
                <a:gd name="T12" fmla="*/ 3 w 1154"/>
                <a:gd name="T13" fmla="*/ 1 h 1313"/>
                <a:gd name="T14" fmla="*/ 3 w 1154"/>
                <a:gd name="T15" fmla="*/ 1 h 1313"/>
                <a:gd name="T16" fmla="*/ 2 w 1154"/>
                <a:gd name="T17" fmla="*/ 0 h 1313"/>
                <a:gd name="T18" fmla="*/ 2 w 1154"/>
                <a:gd name="T19" fmla="*/ 1 h 1313"/>
                <a:gd name="T20" fmla="*/ 2 w 1154"/>
                <a:gd name="T21" fmla="*/ 1 h 1313"/>
                <a:gd name="T22" fmla="*/ 2 w 1154"/>
                <a:gd name="T23" fmla="*/ 1 h 1313"/>
                <a:gd name="T24" fmla="*/ 2 w 1154"/>
                <a:gd name="T25" fmla="*/ 1 h 1313"/>
                <a:gd name="T26" fmla="*/ 1 w 1154"/>
                <a:gd name="T27" fmla="*/ 0 h 1313"/>
                <a:gd name="T28" fmla="*/ 1 w 1154"/>
                <a:gd name="T29" fmla="*/ 1 h 1313"/>
                <a:gd name="T30" fmla="*/ 1 w 1154"/>
                <a:gd name="T31" fmla="*/ 2 h 1313"/>
                <a:gd name="T32" fmla="*/ 1 w 1154"/>
                <a:gd name="T33" fmla="*/ 2 h 1313"/>
                <a:gd name="T34" fmla="*/ 1 w 1154"/>
                <a:gd name="T35" fmla="*/ 2 h 1313"/>
                <a:gd name="T36" fmla="*/ 1 w 1154"/>
                <a:gd name="T37" fmla="*/ 2 h 1313"/>
                <a:gd name="T38" fmla="*/ 0 w 1154"/>
                <a:gd name="T39" fmla="*/ 3 h 1313"/>
                <a:gd name="T40" fmla="*/ 1 w 1154"/>
                <a:gd name="T41" fmla="*/ 3 h 1313"/>
                <a:gd name="T42" fmla="*/ 1 w 1154"/>
                <a:gd name="T43" fmla="*/ 3 h 1313"/>
                <a:gd name="T44" fmla="*/ 0 w 1154"/>
                <a:gd name="T45" fmla="*/ 4 h 1313"/>
                <a:gd name="T46" fmla="*/ 1 w 1154"/>
                <a:gd name="T47" fmla="*/ 4 h 1313"/>
                <a:gd name="T48" fmla="*/ 1 w 1154"/>
                <a:gd name="T49" fmla="*/ 5 h 1313"/>
                <a:gd name="T50" fmla="*/ 1 w 1154"/>
                <a:gd name="T51" fmla="*/ 5 h 1313"/>
                <a:gd name="T52" fmla="*/ 2 w 1154"/>
                <a:gd name="T53" fmla="*/ 5 h 1313"/>
                <a:gd name="T54" fmla="*/ 2 w 1154"/>
                <a:gd name="T55" fmla="*/ 5 h 1313"/>
                <a:gd name="T56" fmla="*/ 3 w 1154"/>
                <a:gd name="T57" fmla="*/ 5 h 1313"/>
                <a:gd name="T58" fmla="*/ 3 w 1154"/>
                <a:gd name="T59" fmla="*/ 5 h 1313"/>
                <a:gd name="T60" fmla="*/ 3 w 1154"/>
                <a:gd name="T61" fmla="*/ 5 h 1313"/>
                <a:gd name="T62" fmla="*/ 3 w 1154"/>
                <a:gd name="T63" fmla="*/ 5 h 1313"/>
                <a:gd name="T64" fmla="*/ 3 w 1154"/>
                <a:gd name="T65" fmla="*/ 5 h 1313"/>
                <a:gd name="T66" fmla="*/ 3 w 1154"/>
                <a:gd name="T67" fmla="*/ 5 h 1313"/>
                <a:gd name="T68" fmla="*/ 4 w 1154"/>
                <a:gd name="T69" fmla="*/ 4 h 1313"/>
                <a:gd name="T70" fmla="*/ 4 w 1154"/>
                <a:gd name="T71" fmla="*/ 4 h 1313"/>
                <a:gd name="T72" fmla="*/ 4 w 1154"/>
                <a:gd name="T73" fmla="*/ 4 h 1313"/>
                <a:gd name="T74" fmla="*/ 5 w 1154"/>
                <a:gd name="T75" fmla="*/ 3 h 131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54" h="1313">
                  <a:moveTo>
                    <a:pt x="1013" y="557"/>
                  </a:moveTo>
                  <a:lnTo>
                    <a:pt x="1009" y="538"/>
                  </a:lnTo>
                  <a:lnTo>
                    <a:pt x="1005" y="521"/>
                  </a:lnTo>
                  <a:lnTo>
                    <a:pt x="1000" y="503"/>
                  </a:lnTo>
                  <a:lnTo>
                    <a:pt x="994" y="486"/>
                  </a:lnTo>
                  <a:lnTo>
                    <a:pt x="1089" y="349"/>
                  </a:lnTo>
                  <a:lnTo>
                    <a:pt x="964" y="168"/>
                  </a:lnTo>
                  <a:lnTo>
                    <a:pt x="820" y="237"/>
                  </a:lnTo>
                  <a:lnTo>
                    <a:pt x="814" y="232"/>
                  </a:lnTo>
                  <a:lnTo>
                    <a:pt x="807" y="227"/>
                  </a:lnTo>
                  <a:lnTo>
                    <a:pt x="800" y="222"/>
                  </a:lnTo>
                  <a:lnTo>
                    <a:pt x="794" y="218"/>
                  </a:lnTo>
                  <a:lnTo>
                    <a:pt x="788" y="214"/>
                  </a:lnTo>
                  <a:lnTo>
                    <a:pt x="780" y="210"/>
                  </a:lnTo>
                  <a:lnTo>
                    <a:pt x="774" y="207"/>
                  </a:lnTo>
                  <a:lnTo>
                    <a:pt x="767" y="202"/>
                  </a:lnTo>
                  <a:lnTo>
                    <a:pt x="748" y="27"/>
                  </a:lnTo>
                  <a:lnTo>
                    <a:pt x="547" y="0"/>
                  </a:lnTo>
                  <a:lnTo>
                    <a:pt x="490" y="160"/>
                  </a:lnTo>
                  <a:lnTo>
                    <a:pt x="482" y="161"/>
                  </a:lnTo>
                  <a:lnTo>
                    <a:pt x="474" y="163"/>
                  </a:lnTo>
                  <a:lnTo>
                    <a:pt x="465" y="165"/>
                  </a:lnTo>
                  <a:lnTo>
                    <a:pt x="457" y="167"/>
                  </a:lnTo>
                  <a:lnTo>
                    <a:pt x="448" y="170"/>
                  </a:lnTo>
                  <a:lnTo>
                    <a:pt x="440" y="173"/>
                  </a:lnTo>
                  <a:lnTo>
                    <a:pt x="432" y="175"/>
                  </a:lnTo>
                  <a:lnTo>
                    <a:pt x="424" y="178"/>
                  </a:lnTo>
                  <a:lnTo>
                    <a:pt x="304" y="77"/>
                  </a:lnTo>
                  <a:lnTo>
                    <a:pt x="145" y="219"/>
                  </a:lnTo>
                  <a:lnTo>
                    <a:pt x="201" y="363"/>
                  </a:lnTo>
                  <a:lnTo>
                    <a:pt x="195" y="373"/>
                  </a:lnTo>
                  <a:lnTo>
                    <a:pt x="190" y="383"/>
                  </a:lnTo>
                  <a:lnTo>
                    <a:pt x="184" y="393"/>
                  </a:lnTo>
                  <a:lnTo>
                    <a:pt x="179" y="403"/>
                  </a:lnTo>
                  <a:lnTo>
                    <a:pt x="174" y="413"/>
                  </a:lnTo>
                  <a:lnTo>
                    <a:pt x="169" y="423"/>
                  </a:lnTo>
                  <a:lnTo>
                    <a:pt x="164" y="434"/>
                  </a:lnTo>
                  <a:lnTo>
                    <a:pt x="159" y="444"/>
                  </a:lnTo>
                  <a:lnTo>
                    <a:pt x="25" y="467"/>
                  </a:lnTo>
                  <a:lnTo>
                    <a:pt x="0" y="696"/>
                  </a:lnTo>
                  <a:lnTo>
                    <a:pt x="119" y="748"/>
                  </a:lnTo>
                  <a:lnTo>
                    <a:pt x="124" y="775"/>
                  </a:lnTo>
                  <a:lnTo>
                    <a:pt x="129" y="800"/>
                  </a:lnTo>
                  <a:lnTo>
                    <a:pt x="136" y="826"/>
                  </a:lnTo>
                  <a:lnTo>
                    <a:pt x="144" y="851"/>
                  </a:lnTo>
                  <a:lnTo>
                    <a:pt x="69" y="967"/>
                  </a:lnTo>
                  <a:lnTo>
                    <a:pt x="194" y="1148"/>
                  </a:lnTo>
                  <a:lnTo>
                    <a:pt x="305" y="1091"/>
                  </a:lnTo>
                  <a:lnTo>
                    <a:pt x="315" y="1099"/>
                  </a:lnTo>
                  <a:lnTo>
                    <a:pt x="326" y="1106"/>
                  </a:lnTo>
                  <a:lnTo>
                    <a:pt x="338" y="1113"/>
                  </a:lnTo>
                  <a:lnTo>
                    <a:pt x="348" y="1121"/>
                  </a:lnTo>
                  <a:lnTo>
                    <a:pt x="359" y="1128"/>
                  </a:lnTo>
                  <a:lnTo>
                    <a:pt x="370" y="1133"/>
                  </a:lnTo>
                  <a:lnTo>
                    <a:pt x="383" y="1140"/>
                  </a:lnTo>
                  <a:lnTo>
                    <a:pt x="394" y="1146"/>
                  </a:lnTo>
                  <a:lnTo>
                    <a:pt x="412" y="1286"/>
                  </a:lnTo>
                  <a:lnTo>
                    <a:pt x="613" y="1313"/>
                  </a:lnTo>
                  <a:lnTo>
                    <a:pt x="658" y="1176"/>
                  </a:lnTo>
                  <a:lnTo>
                    <a:pt x="669" y="1173"/>
                  </a:lnTo>
                  <a:lnTo>
                    <a:pt x="680" y="1170"/>
                  </a:lnTo>
                  <a:lnTo>
                    <a:pt x="692" y="1167"/>
                  </a:lnTo>
                  <a:lnTo>
                    <a:pt x="702" y="1163"/>
                  </a:lnTo>
                  <a:lnTo>
                    <a:pt x="713" y="1159"/>
                  </a:lnTo>
                  <a:lnTo>
                    <a:pt x="724" y="1155"/>
                  </a:lnTo>
                  <a:lnTo>
                    <a:pt x="734" y="1150"/>
                  </a:lnTo>
                  <a:lnTo>
                    <a:pt x="745" y="1146"/>
                  </a:lnTo>
                  <a:lnTo>
                    <a:pt x="848" y="1237"/>
                  </a:lnTo>
                  <a:lnTo>
                    <a:pt x="1008" y="1095"/>
                  </a:lnTo>
                  <a:lnTo>
                    <a:pt x="953" y="947"/>
                  </a:lnTo>
                  <a:lnTo>
                    <a:pt x="963" y="928"/>
                  </a:lnTo>
                  <a:lnTo>
                    <a:pt x="973" y="908"/>
                  </a:lnTo>
                  <a:lnTo>
                    <a:pt x="982" y="889"/>
                  </a:lnTo>
                  <a:lnTo>
                    <a:pt x="989" y="869"/>
                  </a:lnTo>
                  <a:lnTo>
                    <a:pt x="1130" y="850"/>
                  </a:lnTo>
                  <a:lnTo>
                    <a:pt x="1154" y="622"/>
                  </a:lnTo>
                  <a:lnTo>
                    <a:pt x="1013" y="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1"/>
            <p:cNvSpPr>
              <a:spLocks/>
            </p:cNvSpPr>
            <p:nvPr/>
          </p:nvSpPr>
          <p:spPr bwMode="auto">
            <a:xfrm>
              <a:off x="4339" y="1893"/>
              <a:ext cx="348" cy="396"/>
            </a:xfrm>
            <a:custGeom>
              <a:avLst/>
              <a:gdLst>
                <a:gd name="T0" fmla="*/ 3 w 1045"/>
                <a:gd name="T1" fmla="*/ 1 h 1187"/>
                <a:gd name="T2" fmla="*/ 3 w 1045"/>
                <a:gd name="T3" fmla="*/ 1 h 1187"/>
                <a:gd name="T4" fmla="*/ 3 w 1045"/>
                <a:gd name="T5" fmla="*/ 1 h 1187"/>
                <a:gd name="T6" fmla="*/ 3 w 1045"/>
                <a:gd name="T7" fmla="*/ 1 h 1187"/>
                <a:gd name="T8" fmla="*/ 3 w 1045"/>
                <a:gd name="T9" fmla="*/ 1 h 1187"/>
                <a:gd name="T10" fmla="*/ 2 w 1045"/>
                <a:gd name="T11" fmla="*/ 0 h 1187"/>
                <a:gd name="T12" fmla="*/ 2 w 1045"/>
                <a:gd name="T13" fmla="*/ 1 h 1187"/>
                <a:gd name="T14" fmla="*/ 2 w 1045"/>
                <a:gd name="T15" fmla="*/ 1 h 1187"/>
                <a:gd name="T16" fmla="*/ 2 w 1045"/>
                <a:gd name="T17" fmla="*/ 1 h 1187"/>
                <a:gd name="T18" fmla="*/ 2 w 1045"/>
                <a:gd name="T19" fmla="*/ 1 h 1187"/>
                <a:gd name="T20" fmla="*/ 2 w 1045"/>
                <a:gd name="T21" fmla="*/ 1 h 1187"/>
                <a:gd name="T22" fmla="*/ 1 w 1045"/>
                <a:gd name="T23" fmla="*/ 0 h 1187"/>
                <a:gd name="T24" fmla="*/ 1 w 1045"/>
                <a:gd name="T25" fmla="*/ 1 h 1187"/>
                <a:gd name="T26" fmla="*/ 1 w 1045"/>
                <a:gd name="T27" fmla="*/ 1 h 1187"/>
                <a:gd name="T28" fmla="*/ 1 w 1045"/>
                <a:gd name="T29" fmla="*/ 1 h 1187"/>
                <a:gd name="T30" fmla="*/ 1 w 1045"/>
                <a:gd name="T31" fmla="*/ 2 h 1187"/>
                <a:gd name="T32" fmla="*/ 1 w 1045"/>
                <a:gd name="T33" fmla="*/ 2 h 1187"/>
                <a:gd name="T34" fmla="*/ 1 w 1045"/>
                <a:gd name="T35" fmla="*/ 2 h 1187"/>
                <a:gd name="T36" fmla="*/ 0 w 1045"/>
                <a:gd name="T37" fmla="*/ 2 h 1187"/>
                <a:gd name="T38" fmla="*/ 0 w 1045"/>
                <a:gd name="T39" fmla="*/ 3 h 1187"/>
                <a:gd name="T40" fmla="*/ 0 w 1045"/>
                <a:gd name="T41" fmla="*/ 3 h 1187"/>
                <a:gd name="T42" fmla="*/ 1 w 1045"/>
                <a:gd name="T43" fmla="*/ 3 h 1187"/>
                <a:gd name="T44" fmla="*/ 0 w 1045"/>
                <a:gd name="T45" fmla="*/ 4 h 1187"/>
                <a:gd name="T46" fmla="*/ 1 w 1045"/>
                <a:gd name="T47" fmla="*/ 4 h 1187"/>
                <a:gd name="T48" fmla="*/ 1 w 1045"/>
                <a:gd name="T49" fmla="*/ 4 h 1187"/>
                <a:gd name="T50" fmla="*/ 1 w 1045"/>
                <a:gd name="T51" fmla="*/ 4 h 1187"/>
                <a:gd name="T52" fmla="*/ 1 w 1045"/>
                <a:gd name="T53" fmla="*/ 4 h 1187"/>
                <a:gd name="T54" fmla="*/ 1 w 1045"/>
                <a:gd name="T55" fmla="*/ 4 h 1187"/>
                <a:gd name="T56" fmla="*/ 2 w 1045"/>
                <a:gd name="T57" fmla="*/ 4 h 1187"/>
                <a:gd name="T58" fmla="*/ 2 w 1045"/>
                <a:gd name="T59" fmla="*/ 5 h 1187"/>
                <a:gd name="T60" fmla="*/ 2 w 1045"/>
                <a:gd name="T61" fmla="*/ 4 h 1187"/>
                <a:gd name="T62" fmla="*/ 2 w 1045"/>
                <a:gd name="T63" fmla="*/ 4 h 1187"/>
                <a:gd name="T64" fmla="*/ 3 w 1045"/>
                <a:gd name="T65" fmla="*/ 4 h 1187"/>
                <a:gd name="T66" fmla="*/ 3 w 1045"/>
                <a:gd name="T67" fmla="*/ 4 h 1187"/>
                <a:gd name="T68" fmla="*/ 3 w 1045"/>
                <a:gd name="T69" fmla="*/ 4 h 1187"/>
                <a:gd name="T70" fmla="*/ 3 w 1045"/>
                <a:gd name="T71" fmla="*/ 5 h 1187"/>
                <a:gd name="T72" fmla="*/ 3 w 1045"/>
                <a:gd name="T73" fmla="*/ 4 h 1187"/>
                <a:gd name="T74" fmla="*/ 4 w 1045"/>
                <a:gd name="T75" fmla="*/ 4 h 1187"/>
                <a:gd name="T76" fmla="*/ 4 w 1045"/>
                <a:gd name="T77" fmla="*/ 3 h 1187"/>
                <a:gd name="T78" fmla="*/ 4 w 1045"/>
                <a:gd name="T79" fmla="*/ 3 h 1187"/>
                <a:gd name="T80" fmla="*/ 4 w 1045"/>
                <a:gd name="T81" fmla="*/ 3 h 1187"/>
                <a:gd name="T82" fmla="*/ 4 w 1045"/>
                <a:gd name="T83" fmla="*/ 3 h 1187"/>
                <a:gd name="T84" fmla="*/ 4 w 1045"/>
                <a:gd name="T85" fmla="*/ 2 h 1187"/>
                <a:gd name="T86" fmla="*/ 4 w 1045"/>
                <a:gd name="T87" fmla="*/ 2 h 1187"/>
                <a:gd name="T88" fmla="*/ 4 w 1045"/>
                <a:gd name="T89" fmla="*/ 2 h 1187"/>
                <a:gd name="T90" fmla="*/ 4 w 1045"/>
                <a:gd name="T91" fmla="*/ 2 h 1187"/>
                <a:gd name="T92" fmla="*/ 4 w 1045"/>
                <a:gd name="T93" fmla="*/ 1 h 1187"/>
                <a:gd name="T94" fmla="*/ 3 w 1045"/>
                <a:gd name="T95" fmla="*/ 1 h 11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45" h="1187">
                  <a:moveTo>
                    <a:pt x="749" y="231"/>
                  </a:moveTo>
                  <a:lnTo>
                    <a:pt x="740" y="223"/>
                  </a:lnTo>
                  <a:lnTo>
                    <a:pt x="732" y="218"/>
                  </a:lnTo>
                  <a:lnTo>
                    <a:pt x="723" y="211"/>
                  </a:lnTo>
                  <a:lnTo>
                    <a:pt x="714" y="205"/>
                  </a:lnTo>
                  <a:lnTo>
                    <a:pt x="704" y="199"/>
                  </a:lnTo>
                  <a:lnTo>
                    <a:pt x="695" y="194"/>
                  </a:lnTo>
                  <a:lnTo>
                    <a:pt x="685" y="188"/>
                  </a:lnTo>
                  <a:lnTo>
                    <a:pt x="677" y="184"/>
                  </a:lnTo>
                  <a:lnTo>
                    <a:pt x="665" y="178"/>
                  </a:lnTo>
                  <a:lnTo>
                    <a:pt x="648" y="16"/>
                  </a:lnTo>
                  <a:lnTo>
                    <a:pt x="524" y="0"/>
                  </a:lnTo>
                  <a:lnTo>
                    <a:pt x="472" y="148"/>
                  </a:lnTo>
                  <a:lnTo>
                    <a:pt x="459" y="149"/>
                  </a:lnTo>
                  <a:lnTo>
                    <a:pt x="448" y="151"/>
                  </a:lnTo>
                  <a:lnTo>
                    <a:pt x="437" y="154"/>
                  </a:lnTo>
                  <a:lnTo>
                    <a:pt x="425" y="156"/>
                  </a:lnTo>
                  <a:lnTo>
                    <a:pt x="414" y="159"/>
                  </a:lnTo>
                  <a:lnTo>
                    <a:pt x="403" y="162"/>
                  </a:lnTo>
                  <a:lnTo>
                    <a:pt x="392" y="166"/>
                  </a:lnTo>
                  <a:lnTo>
                    <a:pt x="382" y="171"/>
                  </a:lnTo>
                  <a:lnTo>
                    <a:pt x="370" y="175"/>
                  </a:lnTo>
                  <a:lnTo>
                    <a:pt x="360" y="179"/>
                  </a:lnTo>
                  <a:lnTo>
                    <a:pt x="250" y="87"/>
                  </a:lnTo>
                  <a:lnTo>
                    <a:pt x="153" y="175"/>
                  </a:lnTo>
                  <a:lnTo>
                    <a:pt x="205" y="307"/>
                  </a:lnTo>
                  <a:lnTo>
                    <a:pt x="198" y="319"/>
                  </a:lnTo>
                  <a:lnTo>
                    <a:pt x="189" y="330"/>
                  </a:lnTo>
                  <a:lnTo>
                    <a:pt x="181" y="343"/>
                  </a:lnTo>
                  <a:lnTo>
                    <a:pt x="174" y="356"/>
                  </a:lnTo>
                  <a:lnTo>
                    <a:pt x="166" y="369"/>
                  </a:lnTo>
                  <a:lnTo>
                    <a:pt x="160" y="381"/>
                  </a:lnTo>
                  <a:lnTo>
                    <a:pt x="154" y="394"/>
                  </a:lnTo>
                  <a:lnTo>
                    <a:pt x="148" y="408"/>
                  </a:lnTo>
                  <a:lnTo>
                    <a:pt x="143" y="421"/>
                  </a:lnTo>
                  <a:lnTo>
                    <a:pt x="138" y="434"/>
                  </a:lnTo>
                  <a:lnTo>
                    <a:pt x="15" y="455"/>
                  </a:lnTo>
                  <a:lnTo>
                    <a:pt x="0" y="595"/>
                  </a:lnTo>
                  <a:lnTo>
                    <a:pt x="110" y="643"/>
                  </a:lnTo>
                  <a:lnTo>
                    <a:pt x="111" y="658"/>
                  </a:lnTo>
                  <a:lnTo>
                    <a:pt x="115" y="690"/>
                  </a:lnTo>
                  <a:lnTo>
                    <a:pt x="121" y="723"/>
                  </a:lnTo>
                  <a:lnTo>
                    <a:pt x="130" y="756"/>
                  </a:lnTo>
                  <a:lnTo>
                    <a:pt x="141" y="787"/>
                  </a:lnTo>
                  <a:lnTo>
                    <a:pt x="146" y="797"/>
                  </a:lnTo>
                  <a:lnTo>
                    <a:pt x="78" y="902"/>
                  </a:lnTo>
                  <a:lnTo>
                    <a:pt x="154" y="1015"/>
                  </a:lnTo>
                  <a:lnTo>
                    <a:pt x="256" y="962"/>
                  </a:lnTo>
                  <a:lnTo>
                    <a:pt x="266" y="971"/>
                  </a:lnTo>
                  <a:lnTo>
                    <a:pt x="279" y="981"/>
                  </a:lnTo>
                  <a:lnTo>
                    <a:pt x="291" y="991"/>
                  </a:lnTo>
                  <a:lnTo>
                    <a:pt x="304" y="999"/>
                  </a:lnTo>
                  <a:lnTo>
                    <a:pt x="318" y="1008"/>
                  </a:lnTo>
                  <a:lnTo>
                    <a:pt x="330" y="1016"/>
                  </a:lnTo>
                  <a:lnTo>
                    <a:pt x="344" y="1023"/>
                  </a:lnTo>
                  <a:lnTo>
                    <a:pt x="359" y="1030"/>
                  </a:lnTo>
                  <a:lnTo>
                    <a:pt x="373" y="1038"/>
                  </a:lnTo>
                  <a:lnTo>
                    <a:pt x="384" y="1042"/>
                  </a:lnTo>
                  <a:lnTo>
                    <a:pt x="400" y="1170"/>
                  </a:lnTo>
                  <a:lnTo>
                    <a:pt x="524" y="1187"/>
                  </a:lnTo>
                  <a:lnTo>
                    <a:pt x="565" y="1063"/>
                  </a:lnTo>
                  <a:lnTo>
                    <a:pt x="578" y="1060"/>
                  </a:lnTo>
                  <a:lnTo>
                    <a:pt x="592" y="1058"/>
                  </a:lnTo>
                  <a:lnTo>
                    <a:pt x="605" y="1053"/>
                  </a:lnTo>
                  <a:lnTo>
                    <a:pt x="619" y="1050"/>
                  </a:lnTo>
                  <a:lnTo>
                    <a:pt x="633" y="1045"/>
                  </a:lnTo>
                  <a:lnTo>
                    <a:pt x="647" y="1040"/>
                  </a:lnTo>
                  <a:lnTo>
                    <a:pt x="660" y="1035"/>
                  </a:lnTo>
                  <a:lnTo>
                    <a:pt x="673" y="1029"/>
                  </a:lnTo>
                  <a:lnTo>
                    <a:pt x="687" y="1022"/>
                  </a:lnTo>
                  <a:lnTo>
                    <a:pt x="698" y="1016"/>
                  </a:lnTo>
                  <a:lnTo>
                    <a:pt x="793" y="1102"/>
                  </a:lnTo>
                  <a:lnTo>
                    <a:pt x="890" y="1013"/>
                  </a:lnTo>
                  <a:lnTo>
                    <a:pt x="840" y="878"/>
                  </a:lnTo>
                  <a:lnTo>
                    <a:pt x="848" y="867"/>
                  </a:lnTo>
                  <a:lnTo>
                    <a:pt x="854" y="855"/>
                  </a:lnTo>
                  <a:lnTo>
                    <a:pt x="862" y="843"/>
                  </a:lnTo>
                  <a:lnTo>
                    <a:pt x="868" y="831"/>
                  </a:lnTo>
                  <a:lnTo>
                    <a:pt x="873" y="818"/>
                  </a:lnTo>
                  <a:lnTo>
                    <a:pt x="879" y="806"/>
                  </a:lnTo>
                  <a:lnTo>
                    <a:pt x="884" y="793"/>
                  </a:lnTo>
                  <a:lnTo>
                    <a:pt x="889" y="780"/>
                  </a:lnTo>
                  <a:lnTo>
                    <a:pt x="894" y="767"/>
                  </a:lnTo>
                  <a:lnTo>
                    <a:pt x="898" y="754"/>
                  </a:lnTo>
                  <a:lnTo>
                    <a:pt x="1030" y="736"/>
                  </a:lnTo>
                  <a:lnTo>
                    <a:pt x="1045" y="595"/>
                  </a:lnTo>
                  <a:lnTo>
                    <a:pt x="914" y="535"/>
                  </a:lnTo>
                  <a:lnTo>
                    <a:pt x="913" y="522"/>
                  </a:lnTo>
                  <a:lnTo>
                    <a:pt x="908" y="498"/>
                  </a:lnTo>
                  <a:lnTo>
                    <a:pt x="902" y="474"/>
                  </a:lnTo>
                  <a:lnTo>
                    <a:pt x="895" y="450"/>
                  </a:lnTo>
                  <a:lnTo>
                    <a:pt x="887" y="426"/>
                  </a:lnTo>
                  <a:lnTo>
                    <a:pt x="883" y="413"/>
                  </a:lnTo>
                  <a:lnTo>
                    <a:pt x="970" y="286"/>
                  </a:lnTo>
                  <a:lnTo>
                    <a:pt x="893" y="175"/>
                  </a:lnTo>
                  <a:lnTo>
                    <a:pt x="759" y="239"/>
                  </a:lnTo>
                  <a:lnTo>
                    <a:pt x="749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42"/>
            <p:cNvSpPr>
              <a:spLocks/>
            </p:cNvSpPr>
            <p:nvPr/>
          </p:nvSpPr>
          <p:spPr bwMode="auto">
            <a:xfrm>
              <a:off x="4347" y="1902"/>
              <a:ext cx="333" cy="378"/>
            </a:xfrm>
            <a:custGeom>
              <a:avLst/>
              <a:gdLst>
                <a:gd name="T0" fmla="*/ 3 w 1000"/>
                <a:gd name="T1" fmla="*/ 2 h 1135"/>
                <a:gd name="T2" fmla="*/ 4 w 1000"/>
                <a:gd name="T3" fmla="*/ 2 h 1135"/>
                <a:gd name="T4" fmla="*/ 4 w 1000"/>
                <a:gd name="T5" fmla="*/ 2 h 1135"/>
                <a:gd name="T6" fmla="*/ 4 w 1000"/>
                <a:gd name="T7" fmla="*/ 2 h 1135"/>
                <a:gd name="T8" fmla="*/ 4 w 1000"/>
                <a:gd name="T9" fmla="*/ 3 h 1135"/>
                <a:gd name="T10" fmla="*/ 3 w 1000"/>
                <a:gd name="T11" fmla="*/ 3 h 1135"/>
                <a:gd name="T12" fmla="*/ 3 w 1000"/>
                <a:gd name="T13" fmla="*/ 3 h 1135"/>
                <a:gd name="T14" fmla="*/ 3 w 1000"/>
                <a:gd name="T15" fmla="*/ 3 h 1135"/>
                <a:gd name="T16" fmla="*/ 3 w 1000"/>
                <a:gd name="T17" fmla="*/ 3 h 1135"/>
                <a:gd name="T18" fmla="*/ 3 w 1000"/>
                <a:gd name="T19" fmla="*/ 3 h 1135"/>
                <a:gd name="T20" fmla="*/ 3 w 1000"/>
                <a:gd name="T21" fmla="*/ 4 h 1135"/>
                <a:gd name="T22" fmla="*/ 3 w 1000"/>
                <a:gd name="T23" fmla="*/ 4 h 1135"/>
                <a:gd name="T24" fmla="*/ 3 w 1000"/>
                <a:gd name="T25" fmla="*/ 4 h 1135"/>
                <a:gd name="T26" fmla="*/ 3 w 1000"/>
                <a:gd name="T27" fmla="*/ 4 h 1135"/>
                <a:gd name="T28" fmla="*/ 2 w 1000"/>
                <a:gd name="T29" fmla="*/ 4 h 1135"/>
                <a:gd name="T30" fmla="*/ 2 w 1000"/>
                <a:gd name="T31" fmla="*/ 4 h 1135"/>
                <a:gd name="T32" fmla="*/ 2 w 1000"/>
                <a:gd name="T33" fmla="*/ 4 h 1135"/>
                <a:gd name="T34" fmla="*/ 2 w 1000"/>
                <a:gd name="T35" fmla="*/ 5 h 1135"/>
                <a:gd name="T36" fmla="*/ 1 w 1000"/>
                <a:gd name="T37" fmla="*/ 4 h 1135"/>
                <a:gd name="T38" fmla="*/ 1 w 1000"/>
                <a:gd name="T39" fmla="*/ 4 h 1135"/>
                <a:gd name="T40" fmla="*/ 1 w 1000"/>
                <a:gd name="T41" fmla="*/ 4 h 1135"/>
                <a:gd name="T42" fmla="*/ 1 w 1000"/>
                <a:gd name="T43" fmla="*/ 4 h 1135"/>
                <a:gd name="T44" fmla="*/ 1 w 1000"/>
                <a:gd name="T45" fmla="*/ 4 h 1135"/>
                <a:gd name="T46" fmla="*/ 1 w 1000"/>
                <a:gd name="T47" fmla="*/ 4 h 1135"/>
                <a:gd name="T48" fmla="*/ 1 w 1000"/>
                <a:gd name="T49" fmla="*/ 3 h 1135"/>
                <a:gd name="T50" fmla="*/ 1 w 1000"/>
                <a:gd name="T51" fmla="*/ 3 h 1135"/>
                <a:gd name="T52" fmla="*/ 0 w 1000"/>
                <a:gd name="T53" fmla="*/ 3 h 1135"/>
                <a:gd name="T54" fmla="*/ 0 w 1000"/>
                <a:gd name="T55" fmla="*/ 2 h 1135"/>
                <a:gd name="T56" fmla="*/ 0 w 1000"/>
                <a:gd name="T57" fmla="*/ 2 h 1135"/>
                <a:gd name="T58" fmla="*/ 1 w 1000"/>
                <a:gd name="T59" fmla="*/ 2 h 1135"/>
                <a:gd name="T60" fmla="*/ 1 w 1000"/>
                <a:gd name="T61" fmla="*/ 2 h 1135"/>
                <a:gd name="T62" fmla="*/ 1 w 1000"/>
                <a:gd name="T63" fmla="*/ 1 h 1135"/>
                <a:gd name="T64" fmla="*/ 1 w 1000"/>
                <a:gd name="T65" fmla="*/ 1 h 1135"/>
                <a:gd name="T66" fmla="*/ 1 w 1000"/>
                <a:gd name="T67" fmla="*/ 1 h 1135"/>
                <a:gd name="T68" fmla="*/ 1 w 1000"/>
                <a:gd name="T69" fmla="*/ 1 h 1135"/>
                <a:gd name="T70" fmla="*/ 1 w 1000"/>
                <a:gd name="T71" fmla="*/ 1 h 1135"/>
                <a:gd name="T72" fmla="*/ 2 w 1000"/>
                <a:gd name="T73" fmla="*/ 1 h 1135"/>
                <a:gd name="T74" fmla="*/ 2 w 1000"/>
                <a:gd name="T75" fmla="*/ 1 h 1135"/>
                <a:gd name="T76" fmla="*/ 2 w 1000"/>
                <a:gd name="T77" fmla="*/ 1 h 1135"/>
                <a:gd name="T78" fmla="*/ 2 w 1000"/>
                <a:gd name="T79" fmla="*/ 1 h 1135"/>
                <a:gd name="T80" fmla="*/ 2 w 1000"/>
                <a:gd name="T81" fmla="*/ 1 h 1135"/>
                <a:gd name="T82" fmla="*/ 2 w 1000"/>
                <a:gd name="T83" fmla="*/ 0 h 1135"/>
                <a:gd name="T84" fmla="*/ 3 w 1000"/>
                <a:gd name="T85" fmla="*/ 1 h 1135"/>
                <a:gd name="T86" fmla="*/ 3 w 1000"/>
                <a:gd name="T87" fmla="*/ 1 h 1135"/>
                <a:gd name="T88" fmla="*/ 3 w 1000"/>
                <a:gd name="T89" fmla="*/ 1 h 1135"/>
                <a:gd name="T90" fmla="*/ 3 w 1000"/>
                <a:gd name="T91" fmla="*/ 1 h 1135"/>
                <a:gd name="T92" fmla="*/ 3 w 1000"/>
                <a:gd name="T93" fmla="*/ 1 h 1135"/>
                <a:gd name="T94" fmla="*/ 4 w 1000"/>
                <a:gd name="T95" fmla="*/ 1 h 1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00" h="1135">
                  <a:moveTo>
                    <a:pt x="920" y="260"/>
                  </a:moveTo>
                  <a:lnTo>
                    <a:pt x="835" y="384"/>
                  </a:lnTo>
                  <a:lnTo>
                    <a:pt x="845" y="409"/>
                  </a:lnTo>
                  <a:lnTo>
                    <a:pt x="852" y="431"/>
                  </a:lnTo>
                  <a:lnTo>
                    <a:pt x="859" y="454"/>
                  </a:lnTo>
                  <a:lnTo>
                    <a:pt x="865" y="478"/>
                  </a:lnTo>
                  <a:lnTo>
                    <a:pt x="869" y="501"/>
                  </a:lnTo>
                  <a:lnTo>
                    <a:pt x="874" y="526"/>
                  </a:lnTo>
                  <a:lnTo>
                    <a:pt x="1000" y="585"/>
                  </a:lnTo>
                  <a:lnTo>
                    <a:pt x="989" y="688"/>
                  </a:lnTo>
                  <a:lnTo>
                    <a:pt x="860" y="707"/>
                  </a:lnTo>
                  <a:lnTo>
                    <a:pt x="851" y="734"/>
                  </a:lnTo>
                  <a:lnTo>
                    <a:pt x="846" y="745"/>
                  </a:lnTo>
                  <a:lnTo>
                    <a:pt x="842" y="758"/>
                  </a:lnTo>
                  <a:lnTo>
                    <a:pt x="837" y="770"/>
                  </a:lnTo>
                  <a:lnTo>
                    <a:pt x="831" y="781"/>
                  </a:lnTo>
                  <a:lnTo>
                    <a:pt x="826" y="794"/>
                  </a:lnTo>
                  <a:lnTo>
                    <a:pt x="820" y="805"/>
                  </a:lnTo>
                  <a:lnTo>
                    <a:pt x="814" y="817"/>
                  </a:lnTo>
                  <a:lnTo>
                    <a:pt x="807" y="828"/>
                  </a:lnTo>
                  <a:lnTo>
                    <a:pt x="794" y="849"/>
                  </a:lnTo>
                  <a:lnTo>
                    <a:pt x="842" y="980"/>
                  </a:lnTo>
                  <a:lnTo>
                    <a:pt x="770" y="1046"/>
                  </a:lnTo>
                  <a:lnTo>
                    <a:pt x="677" y="963"/>
                  </a:lnTo>
                  <a:lnTo>
                    <a:pt x="655" y="975"/>
                  </a:lnTo>
                  <a:lnTo>
                    <a:pt x="642" y="982"/>
                  </a:lnTo>
                  <a:lnTo>
                    <a:pt x="630" y="987"/>
                  </a:lnTo>
                  <a:lnTo>
                    <a:pt x="617" y="993"/>
                  </a:lnTo>
                  <a:lnTo>
                    <a:pt x="604" y="997"/>
                  </a:lnTo>
                  <a:lnTo>
                    <a:pt x="591" y="1002"/>
                  </a:lnTo>
                  <a:lnTo>
                    <a:pt x="577" y="1006"/>
                  </a:lnTo>
                  <a:lnTo>
                    <a:pt x="565" y="1009"/>
                  </a:lnTo>
                  <a:lnTo>
                    <a:pt x="551" y="1012"/>
                  </a:lnTo>
                  <a:lnTo>
                    <a:pt x="527" y="1016"/>
                  </a:lnTo>
                  <a:lnTo>
                    <a:pt x="487" y="1135"/>
                  </a:lnTo>
                  <a:lnTo>
                    <a:pt x="396" y="1123"/>
                  </a:lnTo>
                  <a:lnTo>
                    <a:pt x="380" y="999"/>
                  </a:lnTo>
                  <a:lnTo>
                    <a:pt x="357" y="989"/>
                  </a:lnTo>
                  <a:lnTo>
                    <a:pt x="344" y="983"/>
                  </a:lnTo>
                  <a:lnTo>
                    <a:pt x="331" y="976"/>
                  </a:lnTo>
                  <a:lnTo>
                    <a:pt x="317" y="969"/>
                  </a:lnTo>
                  <a:lnTo>
                    <a:pt x="305" y="960"/>
                  </a:lnTo>
                  <a:lnTo>
                    <a:pt x="292" y="953"/>
                  </a:lnTo>
                  <a:lnTo>
                    <a:pt x="280" y="943"/>
                  </a:lnTo>
                  <a:lnTo>
                    <a:pt x="267" y="935"/>
                  </a:lnTo>
                  <a:lnTo>
                    <a:pt x="256" y="925"/>
                  </a:lnTo>
                  <a:lnTo>
                    <a:pt x="236" y="908"/>
                  </a:lnTo>
                  <a:lnTo>
                    <a:pt x="137" y="959"/>
                  </a:lnTo>
                  <a:lnTo>
                    <a:pt x="81" y="876"/>
                  </a:lnTo>
                  <a:lnTo>
                    <a:pt x="147" y="775"/>
                  </a:lnTo>
                  <a:lnTo>
                    <a:pt x="137" y="751"/>
                  </a:lnTo>
                  <a:lnTo>
                    <a:pt x="127" y="721"/>
                  </a:lnTo>
                  <a:lnTo>
                    <a:pt x="120" y="691"/>
                  </a:lnTo>
                  <a:lnTo>
                    <a:pt x="113" y="660"/>
                  </a:lnTo>
                  <a:lnTo>
                    <a:pt x="110" y="629"/>
                  </a:lnTo>
                  <a:lnTo>
                    <a:pt x="106" y="600"/>
                  </a:lnTo>
                  <a:lnTo>
                    <a:pt x="0" y="553"/>
                  </a:lnTo>
                  <a:lnTo>
                    <a:pt x="11" y="449"/>
                  </a:lnTo>
                  <a:lnTo>
                    <a:pt x="130" y="429"/>
                  </a:lnTo>
                  <a:lnTo>
                    <a:pt x="138" y="405"/>
                  </a:lnTo>
                  <a:lnTo>
                    <a:pt x="143" y="392"/>
                  </a:lnTo>
                  <a:lnTo>
                    <a:pt x="150" y="380"/>
                  </a:lnTo>
                  <a:lnTo>
                    <a:pt x="156" y="367"/>
                  </a:lnTo>
                  <a:lnTo>
                    <a:pt x="162" y="355"/>
                  </a:lnTo>
                  <a:lnTo>
                    <a:pt x="168" y="343"/>
                  </a:lnTo>
                  <a:lnTo>
                    <a:pt x="176" y="331"/>
                  </a:lnTo>
                  <a:lnTo>
                    <a:pt x="183" y="320"/>
                  </a:lnTo>
                  <a:lnTo>
                    <a:pt x="191" y="308"/>
                  </a:lnTo>
                  <a:lnTo>
                    <a:pt x="206" y="286"/>
                  </a:lnTo>
                  <a:lnTo>
                    <a:pt x="155" y="156"/>
                  </a:lnTo>
                  <a:lnTo>
                    <a:pt x="227" y="91"/>
                  </a:lnTo>
                  <a:lnTo>
                    <a:pt x="334" y="180"/>
                  </a:lnTo>
                  <a:lnTo>
                    <a:pt x="355" y="172"/>
                  </a:lnTo>
                  <a:lnTo>
                    <a:pt x="365" y="168"/>
                  </a:lnTo>
                  <a:lnTo>
                    <a:pt x="376" y="163"/>
                  </a:lnTo>
                  <a:lnTo>
                    <a:pt x="386" y="159"/>
                  </a:lnTo>
                  <a:lnTo>
                    <a:pt x="396" y="156"/>
                  </a:lnTo>
                  <a:lnTo>
                    <a:pt x="406" y="153"/>
                  </a:lnTo>
                  <a:lnTo>
                    <a:pt x="417" y="152"/>
                  </a:lnTo>
                  <a:lnTo>
                    <a:pt x="427" y="149"/>
                  </a:lnTo>
                  <a:lnTo>
                    <a:pt x="439" y="148"/>
                  </a:lnTo>
                  <a:lnTo>
                    <a:pt x="462" y="143"/>
                  </a:lnTo>
                  <a:lnTo>
                    <a:pt x="515" y="0"/>
                  </a:lnTo>
                  <a:lnTo>
                    <a:pt x="606" y="11"/>
                  </a:lnTo>
                  <a:lnTo>
                    <a:pt x="622" y="169"/>
                  </a:lnTo>
                  <a:lnTo>
                    <a:pt x="645" y="179"/>
                  </a:lnTo>
                  <a:lnTo>
                    <a:pt x="654" y="183"/>
                  </a:lnTo>
                  <a:lnTo>
                    <a:pt x="662" y="189"/>
                  </a:lnTo>
                  <a:lnTo>
                    <a:pt x="671" y="195"/>
                  </a:lnTo>
                  <a:lnTo>
                    <a:pt x="680" y="199"/>
                  </a:lnTo>
                  <a:lnTo>
                    <a:pt x="689" y="206"/>
                  </a:lnTo>
                  <a:lnTo>
                    <a:pt x="697" y="212"/>
                  </a:lnTo>
                  <a:lnTo>
                    <a:pt x="706" y="217"/>
                  </a:lnTo>
                  <a:lnTo>
                    <a:pt x="715" y="224"/>
                  </a:lnTo>
                  <a:lnTo>
                    <a:pt x="734" y="240"/>
                  </a:lnTo>
                  <a:lnTo>
                    <a:pt x="864" y="177"/>
                  </a:lnTo>
                  <a:lnTo>
                    <a:pt x="920" y="26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4434" y="2008"/>
              <a:ext cx="153" cy="173"/>
            </a:xfrm>
            <a:custGeom>
              <a:avLst/>
              <a:gdLst>
                <a:gd name="T0" fmla="*/ 0 w 458"/>
                <a:gd name="T1" fmla="*/ 0 h 519"/>
                <a:gd name="T2" fmla="*/ 0 w 458"/>
                <a:gd name="T3" fmla="*/ 0 h 519"/>
                <a:gd name="T4" fmla="*/ 0 w 458"/>
                <a:gd name="T5" fmla="*/ 1 h 519"/>
                <a:gd name="T6" fmla="*/ 0 w 458"/>
                <a:gd name="T7" fmla="*/ 1 h 519"/>
                <a:gd name="T8" fmla="*/ 0 w 458"/>
                <a:gd name="T9" fmla="*/ 1 h 519"/>
                <a:gd name="T10" fmla="*/ 0 w 458"/>
                <a:gd name="T11" fmla="*/ 1 h 519"/>
                <a:gd name="T12" fmla="*/ 0 w 458"/>
                <a:gd name="T13" fmla="*/ 1 h 519"/>
                <a:gd name="T14" fmla="*/ 0 w 458"/>
                <a:gd name="T15" fmla="*/ 2 h 519"/>
                <a:gd name="T16" fmla="*/ 0 w 458"/>
                <a:gd name="T17" fmla="*/ 2 h 519"/>
                <a:gd name="T18" fmla="*/ 0 w 458"/>
                <a:gd name="T19" fmla="*/ 2 h 519"/>
                <a:gd name="T20" fmla="*/ 0 w 458"/>
                <a:gd name="T21" fmla="*/ 2 h 519"/>
                <a:gd name="T22" fmla="*/ 0 w 458"/>
                <a:gd name="T23" fmla="*/ 2 h 519"/>
                <a:gd name="T24" fmla="*/ 0 w 458"/>
                <a:gd name="T25" fmla="*/ 2 h 519"/>
                <a:gd name="T26" fmla="*/ 1 w 458"/>
                <a:gd name="T27" fmla="*/ 2 h 519"/>
                <a:gd name="T28" fmla="*/ 1 w 458"/>
                <a:gd name="T29" fmla="*/ 2 h 519"/>
                <a:gd name="T30" fmla="*/ 1 w 458"/>
                <a:gd name="T31" fmla="*/ 2 h 519"/>
                <a:gd name="T32" fmla="*/ 1 w 458"/>
                <a:gd name="T33" fmla="*/ 2 h 519"/>
                <a:gd name="T34" fmla="*/ 1 w 458"/>
                <a:gd name="T35" fmla="*/ 2 h 519"/>
                <a:gd name="T36" fmla="*/ 1 w 458"/>
                <a:gd name="T37" fmla="*/ 2 h 519"/>
                <a:gd name="T38" fmla="*/ 1 w 458"/>
                <a:gd name="T39" fmla="*/ 2 h 519"/>
                <a:gd name="T40" fmla="*/ 1 w 458"/>
                <a:gd name="T41" fmla="*/ 2 h 519"/>
                <a:gd name="T42" fmla="*/ 1 w 458"/>
                <a:gd name="T43" fmla="*/ 2 h 519"/>
                <a:gd name="T44" fmla="*/ 1 w 458"/>
                <a:gd name="T45" fmla="*/ 2 h 519"/>
                <a:gd name="T46" fmla="*/ 1 w 458"/>
                <a:gd name="T47" fmla="*/ 2 h 519"/>
                <a:gd name="T48" fmla="*/ 2 w 458"/>
                <a:gd name="T49" fmla="*/ 2 h 519"/>
                <a:gd name="T50" fmla="*/ 2 w 458"/>
                <a:gd name="T51" fmla="*/ 2 h 519"/>
                <a:gd name="T52" fmla="*/ 2 w 458"/>
                <a:gd name="T53" fmla="*/ 2 h 519"/>
                <a:gd name="T54" fmla="*/ 2 w 458"/>
                <a:gd name="T55" fmla="*/ 2 h 519"/>
                <a:gd name="T56" fmla="*/ 2 w 458"/>
                <a:gd name="T57" fmla="*/ 2 h 519"/>
                <a:gd name="T58" fmla="*/ 2 w 458"/>
                <a:gd name="T59" fmla="*/ 2 h 519"/>
                <a:gd name="T60" fmla="*/ 2 w 458"/>
                <a:gd name="T61" fmla="*/ 1 h 519"/>
                <a:gd name="T62" fmla="*/ 2 w 458"/>
                <a:gd name="T63" fmla="*/ 1 h 519"/>
                <a:gd name="T64" fmla="*/ 2 w 458"/>
                <a:gd name="T65" fmla="*/ 1 h 519"/>
                <a:gd name="T66" fmla="*/ 2 w 458"/>
                <a:gd name="T67" fmla="*/ 1 h 519"/>
                <a:gd name="T68" fmla="*/ 2 w 458"/>
                <a:gd name="T69" fmla="*/ 1 h 519"/>
                <a:gd name="T70" fmla="*/ 2 w 458"/>
                <a:gd name="T71" fmla="*/ 1 h 519"/>
                <a:gd name="T72" fmla="*/ 2 w 458"/>
                <a:gd name="T73" fmla="*/ 1 h 519"/>
                <a:gd name="T74" fmla="*/ 2 w 458"/>
                <a:gd name="T75" fmla="*/ 1 h 519"/>
                <a:gd name="T76" fmla="*/ 2 w 458"/>
                <a:gd name="T77" fmla="*/ 1 h 519"/>
                <a:gd name="T78" fmla="*/ 2 w 458"/>
                <a:gd name="T79" fmla="*/ 0 h 519"/>
                <a:gd name="T80" fmla="*/ 2 w 458"/>
                <a:gd name="T81" fmla="*/ 0 h 519"/>
                <a:gd name="T82" fmla="*/ 2 w 458"/>
                <a:gd name="T83" fmla="*/ 0 h 519"/>
                <a:gd name="T84" fmla="*/ 2 w 458"/>
                <a:gd name="T85" fmla="*/ 0 h 519"/>
                <a:gd name="T86" fmla="*/ 1 w 458"/>
                <a:gd name="T87" fmla="*/ 0 h 519"/>
                <a:gd name="T88" fmla="*/ 1 w 458"/>
                <a:gd name="T89" fmla="*/ 0 h 519"/>
                <a:gd name="T90" fmla="*/ 1 w 458"/>
                <a:gd name="T91" fmla="*/ 0 h 519"/>
                <a:gd name="T92" fmla="*/ 1 w 458"/>
                <a:gd name="T93" fmla="*/ 0 h 519"/>
                <a:gd name="T94" fmla="*/ 1 w 458"/>
                <a:gd name="T95" fmla="*/ 0 h 519"/>
                <a:gd name="T96" fmla="*/ 1 w 458"/>
                <a:gd name="T97" fmla="*/ 0 h 519"/>
                <a:gd name="T98" fmla="*/ 1 w 458"/>
                <a:gd name="T99" fmla="*/ 0 h 519"/>
                <a:gd name="T100" fmla="*/ 1 w 458"/>
                <a:gd name="T101" fmla="*/ 0 h 519"/>
                <a:gd name="T102" fmla="*/ 1 w 458"/>
                <a:gd name="T103" fmla="*/ 0 h 519"/>
                <a:gd name="T104" fmla="*/ 1 w 458"/>
                <a:gd name="T105" fmla="*/ 0 h 519"/>
                <a:gd name="T106" fmla="*/ 1 w 458"/>
                <a:gd name="T107" fmla="*/ 0 h 519"/>
                <a:gd name="T108" fmla="*/ 1 w 458"/>
                <a:gd name="T109" fmla="*/ 0 h 519"/>
                <a:gd name="T110" fmla="*/ 0 w 458"/>
                <a:gd name="T111" fmla="*/ 0 h 519"/>
                <a:gd name="T112" fmla="*/ 0 w 458"/>
                <a:gd name="T113" fmla="*/ 0 h 5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8" h="519">
                  <a:moveTo>
                    <a:pt x="88" y="55"/>
                  </a:moveTo>
                  <a:lnTo>
                    <a:pt x="54" y="92"/>
                  </a:lnTo>
                  <a:lnTo>
                    <a:pt x="29" y="134"/>
                  </a:lnTo>
                  <a:lnTo>
                    <a:pt x="10" y="181"/>
                  </a:lnTo>
                  <a:lnTo>
                    <a:pt x="1" y="229"/>
                  </a:lnTo>
                  <a:lnTo>
                    <a:pt x="0" y="280"/>
                  </a:lnTo>
                  <a:lnTo>
                    <a:pt x="8" y="330"/>
                  </a:lnTo>
                  <a:lnTo>
                    <a:pt x="24" y="377"/>
                  </a:lnTo>
                  <a:lnTo>
                    <a:pt x="49" y="423"/>
                  </a:lnTo>
                  <a:lnTo>
                    <a:pt x="64" y="441"/>
                  </a:lnTo>
                  <a:lnTo>
                    <a:pt x="80" y="458"/>
                  </a:lnTo>
                  <a:lnTo>
                    <a:pt x="98" y="474"/>
                  </a:lnTo>
                  <a:lnTo>
                    <a:pt x="117" y="487"/>
                  </a:lnTo>
                  <a:lnTo>
                    <a:pt x="137" y="498"/>
                  </a:lnTo>
                  <a:lnTo>
                    <a:pt x="158" y="508"/>
                  </a:lnTo>
                  <a:lnTo>
                    <a:pt x="179" y="514"/>
                  </a:lnTo>
                  <a:lnTo>
                    <a:pt x="202" y="518"/>
                  </a:lnTo>
                  <a:lnTo>
                    <a:pt x="224" y="519"/>
                  </a:lnTo>
                  <a:lnTo>
                    <a:pt x="247" y="519"/>
                  </a:lnTo>
                  <a:lnTo>
                    <a:pt x="269" y="517"/>
                  </a:lnTo>
                  <a:lnTo>
                    <a:pt x="292" y="511"/>
                  </a:lnTo>
                  <a:lnTo>
                    <a:pt x="313" y="502"/>
                  </a:lnTo>
                  <a:lnTo>
                    <a:pt x="333" y="492"/>
                  </a:lnTo>
                  <a:lnTo>
                    <a:pt x="353" y="480"/>
                  </a:lnTo>
                  <a:lnTo>
                    <a:pt x="372" y="464"/>
                  </a:lnTo>
                  <a:lnTo>
                    <a:pt x="389" y="447"/>
                  </a:lnTo>
                  <a:lnTo>
                    <a:pt x="404" y="430"/>
                  </a:lnTo>
                  <a:lnTo>
                    <a:pt x="418" y="410"/>
                  </a:lnTo>
                  <a:lnTo>
                    <a:pt x="429" y="388"/>
                  </a:lnTo>
                  <a:lnTo>
                    <a:pt x="439" y="366"/>
                  </a:lnTo>
                  <a:lnTo>
                    <a:pt x="448" y="341"/>
                  </a:lnTo>
                  <a:lnTo>
                    <a:pt x="453" y="317"/>
                  </a:lnTo>
                  <a:lnTo>
                    <a:pt x="457" y="292"/>
                  </a:lnTo>
                  <a:lnTo>
                    <a:pt x="458" y="266"/>
                  </a:lnTo>
                  <a:lnTo>
                    <a:pt x="458" y="240"/>
                  </a:lnTo>
                  <a:lnTo>
                    <a:pt x="455" y="215"/>
                  </a:lnTo>
                  <a:lnTo>
                    <a:pt x="450" y="189"/>
                  </a:lnTo>
                  <a:lnTo>
                    <a:pt x="443" y="165"/>
                  </a:lnTo>
                  <a:lnTo>
                    <a:pt x="434" y="142"/>
                  </a:lnTo>
                  <a:lnTo>
                    <a:pt x="423" y="121"/>
                  </a:lnTo>
                  <a:lnTo>
                    <a:pt x="409" y="99"/>
                  </a:lnTo>
                  <a:lnTo>
                    <a:pt x="394" y="80"/>
                  </a:lnTo>
                  <a:lnTo>
                    <a:pt x="378" y="62"/>
                  </a:lnTo>
                  <a:lnTo>
                    <a:pt x="360" y="47"/>
                  </a:lnTo>
                  <a:lnTo>
                    <a:pt x="342" y="33"/>
                  </a:lnTo>
                  <a:lnTo>
                    <a:pt x="322" y="21"/>
                  </a:lnTo>
                  <a:lnTo>
                    <a:pt x="302" y="13"/>
                  </a:lnTo>
                  <a:lnTo>
                    <a:pt x="279" y="6"/>
                  </a:lnTo>
                  <a:lnTo>
                    <a:pt x="257" y="1"/>
                  </a:lnTo>
                  <a:lnTo>
                    <a:pt x="234" y="0"/>
                  </a:lnTo>
                  <a:lnTo>
                    <a:pt x="212" y="0"/>
                  </a:lnTo>
                  <a:lnTo>
                    <a:pt x="189" y="3"/>
                  </a:lnTo>
                  <a:lnTo>
                    <a:pt x="167" y="8"/>
                  </a:lnTo>
                  <a:lnTo>
                    <a:pt x="145" y="17"/>
                  </a:lnTo>
                  <a:lnTo>
                    <a:pt x="125" y="27"/>
                  </a:lnTo>
                  <a:lnTo>
                    <a:pt x="107" y="40"/>
                  </a:lnTo>
                  <a:lnTo>
                    <a:pt x="88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391" y="1959"/>
              <a:ext cx="239" cy="271"/>
            </a:xfrm>
            <a:custGeom>
              <a:avLst/>
              <a:gdLst>
                <a:gd name="T0" fmla="*/ 0 w 716"/>
                <a:gd name="T1" fmla="*/ 1 h 813"/>
                <a:gd name="T2" fmla="*/ 0 w 716"/>
                <a:gd name="T3" fmla="*/ 1 h 813"/>
                <a:gd name="T4" fmla="*/ 0 w 716"/>
                <a:gd name="T5" fmla="*/ 2 h 813"/>
                <a:gd name="T6" fmla="*/ 0 w 716"/>
                <a:gd name="T7" fmla="*/ 2 h 813"/>
                <a:gd name="T8" fmla="*/ 0 w 716"/>
                <a:gd name="T9" fmla="*/ 3 h 813"/>
                <a:gd name="T10" fmla="*/ 0 w 716"/>
                <a:gd name="T11" fmla="*/ 3 h 813"/>
                <a:gd name="T12" fmla="*/ 1 w 716"/>
                <a:gd name="T13" fmla="*/ 3 h 813"/>
                <a:gd name="T14" fmla="*/ 1 w 716"/>
                <a:gd name="T15" fmla="*/ 3 h 813"/>
                <a:gd name="T16" fmla="*/ 1 w 716"/>
                <a:gd name="T17" fmla="*/ 3 h 813"/>
                <a:gd name="T18" fmla="*/ 1 w 716"/>
                <a:gd name="T19" fmla="*/ 3 h 813"/>
                <a:gd name="T20" fmla="*/ 1 w 716"/>
                <a:gd name="T21" fmla="*/ 3 h 813"/>
                <a:gd name="T22" fmla="*/ 1 w 716"/>
                <a:gd name="T23" fmla="*/ 3 h 813"/>
                <a:gd name="T24" fmla="*/ 1 w 716"/>
                <a:gd name="T25" fmla="*/ 3 h 813"/>
                <a:gd name="T26" fmla="*/ 2 w 716"/>
                <a:gd name="T27" fmla="*/ 3 h 813"/>
                <a:gd name="T28" fmla="*/ 2 w 716"/>
                <a:gd name="T29" fmla="*/ 3 h 813"/>
                <a:gd name="T30" fmla="*/ 2 w 716"/>
                <a:gd name="T31" fmla="*/ 3 h 813"/>
                <a:gd name="T32" fmla="*/ 2 w 716"/>
                <a:gd name="T33" fmla="*/ 3 h 813"/>
                <a:gd name="T34" fmla="*/ 2 w 716"/>
                <a:gd name="T35" fmla="*/ 3 h 813"/>
                <a:gd name="T36" fmla="*/ 2 w 716"/>
                <a:gd name="T37" fmla="*/ 3 h 813"/>
                <a:gd name="T38" fmla="*/ 2 w 716"/>
                <a:gd name="T39" fmla="*/ 3 h 813"/>
                <a:gd name="T40" fmla="*/ 2 w 716"/>
                <a:gd name="T41" fmla="*/ 3 h 813"/>
                <a:gd name="T42" fmla="*/ 3 w 716"/>
                <a:gd name="T43" fmla="*/ 3 h 813"/>
                <a:gd name="T44" fmla="*/ 3 w 716"/>
                <a:gd name="T45" fmla="*/ 2 h 813"/>
                <a:gd name="T46" fmla="*/ 3 w 716"/>
                <a:gd name="T47" fmla="*/ 2 h 813"/>
                <a:gd name="T48" fmla="*/ 3 w 716"/>
                <a:gd name="T49" fmla="*/ 2 h 813"/>
                <a:gd name="T50" fmla="*/ 3 w 716"/>
                <a:gd name="T51" fmla="*/ 1 h 813"/>
                <a:gd name="T52" fmla="*/ 3 w 716"/>
                <a:gd name="T53" fmla="*/ 1 h 813"/>
                <a:gd name="T54" fmla="*/ 3 w 716"/>
                <a:gd name="T55" fmla="*/ 1 h 813"/>
                <a:gd name="T56" fmla="*/ 3 w 716"/>
                <a:gd name="T57" fmla="*/ 1 h 813"/>
                <a:gd name="T58" fmla="*/ 2 w 716"/>
                <a:gd name="T59" fmla="*/ 0 h 813"/>
                <a:gd name="T60" fmla="*/ 2 w 716"/>
                <a:gd name="T61" fmla="*/ 0 h 813"/>
                <a:gd name="T62" fmla="*/ 2 w 716"/>
                <a:gd name="T63" fmla="*/ 0 h 813"/>
                <a:gd name="T64" fmla="*/ 2 w 716"/>
                <a:gd name="T65" fmla="*/ 0 h 813"/>
                <a:gd name="T66" fmla="*/ 2 w 716"/>
                <a:gd name="T67" fmla="*/ 0 h 813"/>
                <a:gd name="T68" fmla="*/ 2 w 716"/>
                <a:gd name="T69" fmla="*/ 0 h 813"/>
                <a:gd name="T70" fmla="*/ 2 w 716"/>
                <a:gd name="T71" fmla="*/ 0 h 813"/>
                <a:gd name="T72" fmla="*/ 2 w 716"/>
                <a:gd name="T73" fmla="*/ 0 h 813"/>
                <a:gd name="T74" fmla="*/ 1 w 716"/>
                <a:gd name="T75" fmla="*/ 0 h 813"/>
                <a:gd name="T76" fmla="*/ 1 w 716"/>
                <a:gd name="T77" fmla="*/ 0 h 813"/>
                <a:gd name="T78" fmla="*/ 1 w 716"/>
                <a:gd name="T79" fmla="*/ 0 h 813"/>
                <a:gd name="T80" fmla="*/ 1 w 716"/>
                <a:gd name="T81" fmla="*/ 0 h 813"/>
                <a:gd name="T82" fmla="*/ 1 w 716"/>
                <a:gd name="T83" fmla="*/ 0 h 813"/>
                <a:gd name="T84" fmla="*/ 1 w 716"/>
                <a:gd name="T85" fmla="*/ 0 h 813"/>
                <a:gd name="T86" fmla="*/ 1 w 716"/>
                <a:gd name="T87" fmla="*/ 0 h 8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16" h="813">
                  <a:moveTo>
                    <a:pt x="137" y="87"/>
                  </a:moveTo>
                  <a:lnTo>
                    <a:pt x="84" y="144"/>
                  </a:lnTo>
                  <a:lnTo>
                    <a:pt x="44" y="209"/>
                  </a:lnTo>
                  <a:lnTo>
                    <a:pt x="17" y="282"/>
                  </a:lnTo>
                  <a:lnTo>
                    <a:pt x="3" y="359"/>
                  </a:lnTo>
                  <a:lnTo>
                    <a:pt x="0" y="437"/>
                  </a:lnTo>
                  <a:lnTo>
                    <a:pt x="13" y="514"/>
                  </a:lnTo>
                  <a:lnTo>
                    <a:pt x="38" y="588"/>
                  </a:lnTo>
                  <a:lnTo>
                    <a:pt x="77" y="658"/>
                  </a:lnTo>
                  <a:lnTo>
                    <a:pt x="88" y="673"/>
                  </a:lnTo>
                  <a:lnTo>
                    <a:pt x="100" y="688"/>
                  </a:lnTo>
                  <a:lnTo>
                    <a:pt x="113" y="702"/>
                  </a:lnTo>
                  <a:lnTo>
                    <a:pt x="125" y="716"/>
                  </a:lnTo>
                  <a:lnTo>
                    <a:pt x="139" y="729"/>
                  </a:lnTo>
                  <a:lnTo>
                    <a:pt x="153" y="740"/>
                  </a:lnTo>
                  <a:lnTo>
                    <a:pt x="168" y="752"/>
                  </a:lnTo>
                  <a:lnTo>
                    <a:pt x="183" y="762"/>
                  </a:lnTo>
                  <a:lnTo>
                    <a:pt x="198" y="770"/>
                  </a:lnTo>
                  <a:lnTo>
                    <a:pt x="214" y="779"/>
                  </a:lnTo>
                  <a:lnTo>
                    <a:pt x="229" y="786"/>
                  </a:lnTo>
                  <a:lnTo>
                    <a:pt x="247" y="793"/>
                  </a:lnTo>
                  <a:lnTo>
                    <a:pt x="263" y="799"/>
                  </a:lnTo>
                  <a:lnTo>
                    <a:pt x="281" y="803"/>
                  </a:lnTo>
                  <a:lnTo>
                    <a:pt x="298" y="807"/>
                  </a:lnTo>
                  <a:lnTo>
                    <a:pt x="316" y="810"/>
                  </a:lnTo>
                  <a:lnTo>
                    <a:pt x="333" y="813"/>
                  </a:lnTo>
                  <a:lnTo>
                    <a:pt x="351" y="813"/>
                  </a:lnTo>
                  <a:lnTo>
                    <a:pt x="369" y="813"/>
                  </a:lnTo>
                  <a:lnTo>
                    <a:pt x="387" y="813"/>
                  </a:lnTo>
                  <a:lnTo>
                    <a:pt x="404" y="810"/>
                  </a:lnTo>
                  <a:lnTo>
                    <a:pt x="421" y="807"/>
                  </a:lnTo>
                  <a:lnTo>
                    <a:pt x="438" y="803"/>
                  </a:lnTo>
                  <a:lnTo>
                    <a:pt x="456" y="799"/>
                  </a:lnTo>
                  <a:lnTo>
                    <a:pt x="472" y="793"/>
                  </a:lnTo>
                  <a:lnTo>
                    <a:pt x="488" y="786"/>
                  </a:lnTo>
                  <a:lnTo>
                    <a:pt x="504" y="779"/>
                  </a:lnTo>
                  <a:lnTo>
                    <a:pt x="519" y="769"/>
                  </a:lnTo>
                  <a:lnTo>
                    <a:pt x="536" y="760"/>
                  </a:lnTo>
                  <a:lnTo>
                    <a:pt x="551" y="749"/>
                  </a:lnTo>
                  <a:lnTo>
                    <a:pt x="566" y="739"/>
                  </a:lnTo>
                  <a:lnTo>
                    <a:pt x="579" y="726"/>
                  </a:lnTo>
                  <a:lnTo>
                    <a:pt x="606" y="699"/>
                  </a:lnTo>
                  <a:lnTo>
                    <a:pt x="631" y="671"/>
                  </a:lnTo>
                  <a:lnTo>
                    <a:pt x="652" y="639"/>
                  </a:lnTo>
                  <a:lnTo>
                    <a:pt x="671" y="607"/>
                  </a:lnTo>
                  <a:lnTo>
                    <a:pt x="686" y="571"/>
                  </a:lnTo>
                  <a:lnTo>
                    <a:pt x="698" y="534"/>
                  </a:lnTo>
                  <a:lnTo>
                    <a:pt x="707" y="496"/>
                  </a:lnTo>
                  <a:lnTo>
                    <a:pt x="713" y="456"/>
                  </a:lnTo>
                  <a:lnTo>
                    <a:pt x="716" y="416"/>
                  </a:lnTo>
                  <a:lnTo>
                    <a:pt x="716" y="375"/>
                  </a:lnTo>
                  <a:lnTo>
                    <a:pt x="711" y="336"/>
                  </a:lnTo>
                  <a:lnTo>
                    <a:pt x="703" y="296"/>
                  </a:lnTo>
                  <a:lnTo>
                    <a:pt x="692" y="259"/>
                  </a:lnTo>
                  <a:lnTo>
                    <a:pt x="678" y="224"/>
                  </a:lnTo>
                  <a:lnTo>
                    <a:pt x="661" y="188"/>
                  </a:lnTo>
                  <a:lnTo>
                    <a:pt x="639" y="155"/>
                  </a:lnTo>
                  <a:lnTo>
                    <a:pt x="628" y="140"/>
                  </a:lnTo>
                  <a:lnTo>
                    <a:pt x="616" y="125"/>
                  </a:lnTo>
                  <a:lnTo>
                    <a:pt x="603" y="111"/>
                  </a:lnTo>
                  <a:lnTo>
                    <a:pt x="591" y="97"/>
                  </a:lnTo>
                  <a:lnTo>
                    <a:pt x="577" y="84"/>
                  </a:lnTo>
                  <a:lnTo>
                    <a:pt x="563" y="73"/>
                  </a:lnTo>
                  <a:lnTo>
                    <a:pt x="548" y="61"/>
                  </a:lnTo>
                  <a:lnTo>
                    <a:pt x="533" y="51"/>
                  </a:lnTo>
                  <a:lnTo>
                    <a:pt x="518" y="43"/>
                  </a:lnTo>
                  <a:lnTo>
                    <a:pt x="502" y="34"/>
                  </a:lnTo>
                  <a:lnTo>
                    <a:pt x="487" y="27"/>
                  </a:lnTo>
                  <a:lnTo>
                    <a:pt x="469" y="20"/>
                  </a:lnTo>
                  <a:lnTo>
                    <a:pt x="453" y="14"/>
                  </a:lnTo>
                  <a:lnTo>
                    <a:pt x="436" y="10"/>
                  </a:lnTo>
                  <a:lnTo>
                    <a:pt x="418" y="6"/>
                  </a:lnTo>
                  <a:lnTo>
                    <a:pt x="401" y="3"/>
                  </a:lnTo>
                  <a:lnTo>
                    <a:pt x="383" y="2"/>
                  </a:lnTo>
                  <a:lnTo>
                    <a:pt x="366" y="0"/>
                  </a:lnTo>
                  <a:lnTo>
                    <a:pt x="347" y="0"/>
                  </a:lnTo>
                  <a:lnTo>
                    <a:pt x="329" y="2"/>
                  </a:lnTo>
                  <a:lnTo>
                    <a:pt x="312" y="3"/>
                  </a:lnTo>
                  <a:lnTo>
                    <a:pt x="296" y="6"/>
                  </a:lnTo>
                  <a:lnTo>
                    <a:pt x="278" y="10"/>
                  </a:lnTo>
                  <a:lnTo>
                    <a:pt x="262" y="14"/>
                  </a:lnTo>
                  <a:lnTo>
                    <a:pt x="244" y="22"/>
                  </a:lnTo>
                  <a:lnTo>
                    <a:pt x="228" y="27"/>
                  </a:lnTo>
                  <a:lnTo>
                    <a:pt x="212" y="36"/>
                  </a:lnTo>
                  <a:lnTo>
                    <a:pt x="197" y="44"/>
                  </a:lnTo>
                  <a:lnTo>
                    <a:pt x="181" y="53"/>
                  </a:lnTo>
                  <a:lnTo>
                    <a:pt x="166" y="64"/>
                  </a:lnTo>
                  <a:lnTo>
                    <a:pt x="151" y="74"/>
                  </a:lnTo>
                  <a:lnTo>
                    <a:pt x="137" y="87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4403" y="1973"/>
              <a:ext cx="215" cy="244"/>
            </a:xfrm>
            <a:custGeom>
              <a:avLst/>
              <a:gdLst>
                <a:gd name="T0" fmla="*/ 0 w 644"/>
                <a:gd name="T1" fmla="*/ 1 h 733"/>
                <a:gd name="T2" fmla="*/ 0 w 644"/>
                <a:gd name="T3" fmla="*/ 1 h 733"/>
                <a:gd name="T4" fmla="*/ 0 w 644"/>
                <a:gd name="T5" fmla="*/ 2 h 733"/>
                <a:gd name="T6" fmla="*/ 0 w 644"/>
                <a:gd name="T7" fmla="*/ 2 h 733"/>
                <a:gd name="T8" fmla="*/ 0 w 644"/>
                <a:gd name="T9" fmla="*/ 2 h 733"/>
                <a:gd name="T10" fmla="*/ 0 w 644"/>
                <a:gd name="T11" fmla="*/ 3 h 733"/>
                <a:gd name="T12" fmla="*/ 1 w 644"/>
                <a:gd name="T13" fmla="*/ 3 h 733"/>
                <a:gd name="T14" fmla="*/ 1 w 644"/>
                <a:gd name="T15" fmla="*/ 3 h 733"/>
                <a:gd name="T16" fmla="*/ 1 w 644"/>
                <a:gd name="T17" fmla="*/ 3 h 733"/>
                <a:gd name="T18" fmla="*/ 1 w 644"/>
                <a:gd name="T19" fmla="*/ 3 h 733"/>
                <a:gd name="T20" fmla="*/ 1 w 644"/>
                <a:gd name="T21" fmla="*/ 3 h 733"/>
                <a:gd name="T22" fmla="*/ 1 w 644"/>
                <a:gd name="T23" fmla="*/ 3 h 733"/>
                <a:gd name="T24" fmla="*/ 1 w 644"/>
                <a:gd name="T25" fmla="*/ 3 h 733"/>
                <a:gd name="T26" fmla="*/ 1 w 644"/>
                <a:gd name="T27" fmla="*/ 3 h 733"/>
                <a:gd name="T28" fmla="*/ 1 w 644"/>
                <a:gd name="T29" fmla="*/ 3 h 733"/>
                <a:gd name="T30" fmla="*/ 2 w 644"/>
                <a:gd name="T31" fmla="*/ 3 h 733"/>
                <a:gd name="T32" fmla="*/ 2 w 644"/>
                <a:gd name="T33" fmla="*/ 3 h 733"/>
                <a:gd name="T34" fmla="*/ 2 w 644"/>
                <a:gd name="T35" fmla="*/ 3 h 733"/>
                <a:gd name="T36" fmla="*/ 2 w 644"/>
                <a:gd name="T37" fmla="*/ 3 h 733"/>
                <a:gd name="T38" fmla="*/ 2 w 644"/>
                <a:gd name="T39" fmla="*/ 3 h 733"/>
                <a:gd name="T40" fmla="*/ 2 w 644"/>
                <a:gd name="T41" fmla="*/ 3 h 733"/>
                <a:gd name="T42" fmla="*/ 2 w 644"/>
                <a:gd name="T43" fmla="*/ 2 h 733"/>
                <a:gd name="T44" fmla="*/ 3 w 644"/>
                <a:gd name="T45" fmla="*/ 2 h 733"/>
                <a:gd name="T46" fmla="*/ 3 w 644"/>
                <a:gd name="T47" fmla="*/ 2 h 733"/>
                <a:gd name="T48" fmla="*/ 3 w 644"/>
                <a:gd name="T49" fmla="*/ 2 h 733"/>
                <a:gd name="T50" fmla="*/ 3 w 644"/>
                <a:gd name="T51" fmla="*/ 1 h 733"/>
                <a:gd name="T52" fmla="*/ 3 w 644"/>
                <a:gd name="T53" fmla="*/ 1 h 733"/>
                <a:gd name="T54" fmla="*/ 2 w 644"/>
                <a:gd name="T55" fmla="*/ 1 h 733"/>
                <a:gd name="T56" fmla="*/ 2 w 644"/>
                <a:gd name="T57" fmla="*/ 1 h 733"/>
                <a:gd name="T58" fmla="*/ 2 w 644"/>
                <a:gd name="T59" fmla="*/ 0 h 733"/>
                <a:gd name="T60" fmla="*/ 2 w 644"/>
                <a:gd name="T61" fmla="*/ 0 h 733"/>
                <a:gd name="T62" fmla="*/ 2 w 644"/>
                <a:gd name="T63" fmla="*/ 0 h 733"/>
                <a:gd name="T64" fmla="*/ 2 w 644"/>
                <a:gd name="T65" fmla="*/ 0 h 733"/>
                <a:gd name="T66" fmla="*/ 2 w 644"/>
                <a:gd name="T67" fmla="*/ 0 h 733"/>
                <a:gd name="T68" fmla="*/ 2 w 644"/>
                <a:gd name="T69" fmla="*/ 0 h 733"/>
                <a:gd name="T70" fmla="*/ 2 w 644"/>
                <a:gd name="T71" fmla="*/ 0 h 733"/>
                <a:gd name="T72" fmla="*/ 1 w 644"/>
                <a:gd name="T73" fmla="*/ 0 h 733"/>
                <a:gd name="T74" fmla="*/ 1 w 644"/>
                <a:gd name="T75" fmla="*/ 0 h 733"/>
                <a:gd name="T76" fmla="*/ 1 w 644"/>
                <a:gd name="T77" fmla="*/ 0 h 733"/>
                <a:gd name="T78" fmla="*/ 1 w 644"/>
                <a:gd name="T79" fmla="*/ 0 h 733"/>
                <a:gd name="T80" fmla="*/ 1 w 644"/>
                <a:gd name="T81" fmla="*/ 0 h 733"/>
                <a:gd name="T82" fmla="*/ 1 w 644"/>
                <a:gd name="T83" fmla="*/ 0 h 733"/>
                <a:gd name="T84" fmla="*/ 1 w 644"/>
                <a:gd name="T85" fmla="*/ 0 h 733"/>
                <a:gd name="T86" fmla="*/ 1 w 644"/>
                <a:gd name="T87" fmla="*/ 0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44" h="733">
                  <a:moveTo>
                    <a:pt x="122" y="78"/>
                  </a:moveTo>
                  <a:lnTo>
                    <a:pt x="75" y="130"/>
                  </a:lnTo>
                  <a:lnTo>
                    <a:pt x="40" y="189"/>
                  </a:lnTo>
                  <a:lnTo>
                    <a:pt x="15" y="255"/>
                  </a:lnTo>
                  <a:lnTo>
                    <a:pt x="1" y="323"/>
                  </a:lnTo>
                  <a:lnTo>
                    <a:pt x="0" y="394"/>
                  </a:lnTo>
                  <a:lnTo>
                    <a:pt x="10" y="464"/>
                  </a:lnTo>
                  <a:lnTo>
                    <a:pt x="32" y="531"/>
                  </a:lnTo>
                  <a:lnTo>
                    <a:pt x="67" y="592"/>
                  </a:lnTo>
                  <a:lnTo>
                    <a:pt x="77" y="606"/>
                  </a:lnTo>
                  <a:lnTo>
                    <a:pt x="88" y="619"/>
                  </a:lnTo>
                  <a:lnTo>
                    <a:pt x="100" y="632"/>
                  </a:lnTo>
                  <a:lnTo>
                    <a:pt x="111" y="645"/>
                  </a:lnTo>
                  <a:lnTo>
                    <a:pt x="124" y="656"/>
                  </a:lnTo>
                  <a:lnTo>
                    <a:pt x="136" y="666"/>
                  </a:lnTo>
                  <a:lnTo>
                    <a:pt x="150" y="676"/>
                  </a:lnTo>
                  <a:lnTo>
                    <a:pt x="164" y="686"/>
                  </a:lnTo>
                  <a:lnTo>
                    <a:pt x="177" y="695"/>
                  </a:lnTo>
                  <a:lnTo>
                    <a:pt x="191" y="702"/>
                  </a:lnTo>
                  <a:lnTo>
                    <a:pt x="206" y="709"/>
                  </a:lnTo>
                  <a:lnTo>
                    <a:pt x="220" y="715"/>
                  </a:lnTo>
                  <a:lnTo>
                    <a:pt x="236" y="720"/>
                  </a:lnTo>
                  <a:lnTo>
                    <a:pt x="251" y="725"/>
                  </a:lnTo>
                  <a:lnTo>
                    <a:pt x="266" y="727"/>
                  </a:lnTo>
                  <a:lnTo>
                    <a:pt x="282" y="730"/>
                  </a:lnTo>
                  <a:lnTo>
                    <a:pt x="299" y="732"/>
                  </a:lnTo>
                  <a:lnTo>
                    <a:pt x="315" y="733"/>
                  </a:lnTo>
                  <a:lnTo>
                    <a:pt x="331" y="733"/>
                  </a:lnTo>
                  <a:lnTo>
                    <a:pt x="346" y="732"/>
                  </a:lnTo>
                  <a:lnTo>
                    <a:pt x="362" y="730"/>
                  </a:lnTo>
                  <a:lnTo>
                    <a:pt x="377" y="727"/>
                  </a:lnTo>
                  <a:lnTo>
                    <a:pt x="392" y="723"/>
                  </a:lnTo>
                  <a:lnTo>
                    <a:pt x="409" y="719"/>
                  </a:lnTo>
                  <a:lnTo>
                    <a:pt x="424" y="715"/>
                  </a:lnTo>
                  <a:lnTo>
                    <a:pt x="437" y="707"/>
                  </a:lnTo>
                  <a:lnTo>
                    <a:pt x="452" y="702"/>
                  </a:lnTo>
                  <a:lnTo>
                    <a:pt x="466" y="693"/>
                  </a:lnTo>
                  <a:lnTo>
                    <a:pt x="480" y="685"/>
                  </a:lnTo>
                  <a:lnTo>
                    <a:pt x="494" y="676"/>
                  </a:lnTo>
                  <a:lnTo>
                    <a:pt x="507" y="666"/>
                  </a:lnTo>
                  <a:lnTo>
                    <a:pt x="520" y="655"/>
                  </a:lnTo>
                  <a:lnTo>
                    <a:pt x="545" y="631"/>
                  </a:lnTo>
                  <a:lnTo>
                    <a:pt x="566" y="605"/>
                  </a:lnTo>
                  <a:lnTo>
                    <a:pt x="586" y="577"/>
                  </a:lnTo>
                  <a:lnTo>
                    <a:pt x="602" y="547"/>
                  </a:lnTo>
                  <a:lnTo>
                    <a:pt x="616" y="515"/>
                  </a:lnTo>
                  <a:lnTo>
                    <a:pt x="627" y="481"/>
                  </a:lnTo>
                  <a:lnTo>
                    <a:pt x="636" y="447"/>
                  </a:lnTo>
                  <a:lnTo>
                    <a:pt x="641" y="411"/>
                  </a:lnTo>
                  <a:lnTo>
                    <a:pt x="644" y="374"/>
                  </a:lnTo>
                  <a:lnTo>
                    <a:pt x="642" y="339"/>
                  </a:lnTo>
                  <a:lnTo>
                    <a:pt x="639" y="303"/>
                  </a:lnTo>
                  <a:lnTo>
                    <a:pt x="631" y="268"/>
                  </a:lnTo>
                  <a:lnTo>
                    <a:pt x="621" y="235"/>
                  </a:lnTo>
                  <a:lnTo>
                    <a:pt x="609" y="202"/>
                  </a:lnTo>
                  <a:lnTo>
                    <a:pt x="594" y="171"/>
                  </a:lnTo>
                  <a:lnTo>
                    <a:pt x="575" y="141"/>
                  </a:lnTo>
                  <a:lnTo>
                    <a:pt x="565" y="127"/>
                  </a:lnTo>
                  <a:lnTo>
                    <a:pt x="554" y="114"/>
                  </a:lnTo>
                  <a:lnTo>
                    <a:pt x="542" y="101"/>
                  </a:lnTo>
                  <a:lnTo>
                    <a:pt x="531" y="88"/>
                  </a:lnTo>
                  <a:lnTo>
                    <a:pt x="519" y="77"/>
                  </a:lnTo>
                  <a:lnTo>
                    <a:pt x="506" y="67"/>
                  </a:lnTo>
                  <a:lnTo>
                    <a:pt x="492" y="57"/>
                  </a:lnTo>
                  <a:lnTo>
                    <a:pt x="479" y="47"/>
                  </a:lnTo>
                  <a:lnTo>
                    <a:pt x="465" y="38"/>
                  </a:lnTo>
                  <a:lnTo>
                    <a:pt x="451" y="31"/>
                  </a:lnTo>
                  <a:lnTo>
                    <a:pt x="436" y="24"/>
                  </a:lnTo>
                  <a:lnTo>
                    <a:pt x="422" y="19"/>
                  </a:lnTo>
                  <a:lnTo>
                    <a:pt x="406" y="13"/>
                  </a:lnTo>
                  <a:lnTo>
                    <a:pt x="391" y="9"/>
                  </a:lnTo>
                  <a:lnTo>
                    <a:pt x="376" y="6"/>
                  </a:lnTo>
                  <a:lnTo>
                    <a:pt x="360" y="3"/>
                  </a:lnTo>
                  <a:lnTo>
                    <a:pt x="344" y="1"/>
                  </a:lnTo>
                  <a:lnTo>
                    <a:pt x="327" y="0"/>
                  </a:lnTo>
                  <a:lnTo>
                    <a:pt x="311" y="0"/>
                  </a:lnTo>
                  <a:lnTo>
                    <a:pt x="296" y="1"/>
                  </a:lnTo>
                  <a:lnTo>
                    <a:pt x="280" y="3"/>
                  </a:lnTo>
                  <a:lnTo>
                    <a:pt x="265" y="6"/>
                  </a:lnTo>
                  <a:lnTo>
                    <a:pt x="250" y="10"/>
                  </a:lnTo>
                  <a:lnTo>
                    <a:pt x="234" y="14"/>
                  </a:lnTo>
                  <a:lnTo>
                    <a:pt x="219" y="19"/>
                  </a:lnTo>
                  <a:lnTo>
                    <a:pt x="205" y="26"/>
                  </a:lnTo>
                  <a:lnTo>
                    <a:pt x="190" y="31"/>
                  </a:lnTo>
                  <a:lnTo>
                    <a:pt x="176" y="40"/>
                  </a:lnTo>
                  <a:lnTo>
                    <a:pt x="162" y="48"/>
                  </a:lnTo>
                  <a:lnTo>
                    <a:pt x="149" y="57"/>
                  </a:lnTo>
                  <a:lnTo>
                    <a:pt x="135" y="67"/>
                  </a:lnTo>
                  <a:lnTo>
                    <a:pt x="122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4437" y="1973"/>
              <a:ext cx="121" cy="244"/>
            </a:xfrm>
            <a:custGeom>
              <a:avLst/>
              <a:gdLst>
                <a:gd name="T0" fmla="*/ 0 w 365"/>
                <a:gd name="T1" fmla="*/ 0 h 732"/>
                <a:gd name="T2" fmla="*/ 0 w 365"/>
                <a:gd name="T3" fmla="*/ 0 h 732"/>
                <a:gd name="T4" fmla="*/ 0 w 365"/>
                <a:gd name="T5" fmla="*/ 0 h 732"/>
                <a:gd name="T6" fmla="*/ 0 w 365"/>
                <a:gd name="T7" fmla="*/ 0 h 732"/>
                <a:gd name="T8" fmla="*/ 0 w 365"/>
                <a:gd name="T9" fmla="*/ 0 h 732"/>
                <a:gd name="T10" fmla="*/ 1 w 365"/>
                <a:gd name="T11" fmla="*/ 3 h 732"/>
                <a:gd name="T12" fmla="*/ 1 w 365"/>
                <a:gd name="T13" fmla="*/ 3 h 732"/>
                <a:gd name="T14" fmla="*/ 1 w 365"/>
                <a:gd name="T15" fmla="*/ 3 h 732"/>
                <a:gd name="T16" fmla="*/ 1 w 365"/>
                <a:gd name="T17" fmla="*/ 3 h 732"/>
                <a:gd name="T18" fmla="*/ 1 w 365"/>
                <a:gd name="T19" fmla="*/ 3 h 732"/>
                <a:gd name="T20" fmla="*/ 1 w 365"/>
                <a:gd name="T21" fmla="*/ 3 h 732"/>
                <a:gd name="T22" fmla="*/ 1 w 365"/>
                <a:gd name="T23" fmla="*/ 3 h 732"/>
                <a:gd name="T24" fmla="*/ 1 w 365"/>
                <a:gd name="T25" fmla="*/ 3 h 732"/>
                <a:gd name="T26" fmla="*/ 1 w 365"/>
                <a:gd name="T27" fmla="*/ 3 h 732"/>
                <a:gd name="T28" fmla="*/ 1 w 365"/>
                <a:gd name="T29" fmla="*/ 3 h 732"/>
                <a:gd name="T30" fmla="*/ 1 w 365"/>
                <a:gd name="T31" fmla="*/ 3 h 732"/>
                <a:gd name="T32" fmla="*/ 1 w 365"/>
                <a:gd name="T33" fmla="*/ 3 h 732"/>
                <a:gd name="T34" fmla="*/ 1 w 365"/>
                <a:gd name="T35" fmla="*/ 3 h 732"/>
                <a:gd name="T36" fmla="*/ 1 w 365"/>
                <a:gd name="T37" fmla="*/ 3 h 732"/>
                <a:gd name="T38" fmla="*/ 1 w 365"/>
                <a:gd name="T39" fmla="*/ 3 h 732"/>
                <a:gd name="T40" fmla="*/ 1 w 365"/>
                <a:gd name="T41" fmla="*/ 3 h 732"/>
                <a:gd name="T42" fmla="*/ 1 w 365"/>
                <a:gd name="T43" fmla="*/ 3 h 732"/>
                <a:gd name="T44" fmla="*/ 1 w 365"/>
                <a:gd name="T45" fmla="*/ 0 h 732"/>
                <a:gd name="T46" fmla="*/ 1 w 365"/>
                <a:gd name="T47" fmla="*/ 0 h 732"/>
                <a:gd name="T48" fmla="*/ 1 w 365"/>
                <a:gd name="T49" fmla="*/ 0 h 732"/>
                <a:gd name="T50" fmla="*/ 1 w 365"/>
                <a:gd name="T51" fmla="*/ 0 h 732"/>
                <a:gd name="T52" fmla="*/ 0 w 365"/>
                <a:gd name="T53" fmla="*/ 0 h 732"/>
                <a:gd name="T54" fmla="*/ 0 w 365"/>
                <a:gd name="T55" fmla="*/ 0 h 732"/>
                <a:gd name="T56" fmla="*/ 0 w 365"/>
                <a:gd name="T57" fmla="*/ 0 h 732"/>
                <a:gd name="T58" fmla="*/ 0 w 365"/>
                <a:gd name="T59" fmla="*/ 0 h 732"/>
                <a:gd name="T60" fmla="*/ 0 w 365"/>
                <a:gd name="T61" fmla="*/ 0 h 7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65" h="732">
                  <a:moveTo>
                    <a:pt x="22" y="77"/>
                  </a:moveTo>
                  <a:lnTo>
                    <a:pt x="16" y="83"/>
                  </a:lnTo>
                  <a:lnTo>
                    <a:pt x="11" y="89"/>
                  </a:lnTo>
                  <a:lnTo>
                    <a:pt x="5" y="94"/>
                  </a:lnTo>
                  <a:lnTo>
                    <a:pt x="0" y="100"/>
                  </a:lnTo>
                  <a:lnTo>
                    <a:pt x="142" y="721"/>
                  </a:lnTo>
                  <a:lnTo>
                    <a:pt x="147" y="722"/>
                  </a:lnTo>
                  <a:lnTo>
                    <a:pt x="152" y="724"/>
                  </a:lnTo>
                  <a:lnTo>
                    <a:pt x="157" y="725"/>
                  </a:lnTo>
                  <a:lnTo>
                    <a:pt x="162" y="725"/>
                  </a:lnTo>
                  <a:lnTo>
                    <a:pt x="167" y="726"/>
                  </a:lnTo>
                  <a:lnTo>
                    <a:pt x="172" y="728"/>
                  </a:lnTo>
                  <a:lnTo>
                    <a:pt x="177" y="729"/>
                  </a:lnTo>
                  <a:lnTo>
                    <a:pt x="182" y="729"/>
                  </a:lnTo>
                  <a:lnTo>
                    <a:pt x="206" y="732"/>
                  </a:lnTo>
                  <a:lnTo>
                    <a:pt x="230" y="732"/>
                  </a:lnTo>
                  <a:lnTo>
                    <a:pt x="254" y="731"/>
                  </a:lnTo>
                  <a:lnTo>
                    <a:pt x="277" y="726"/>
                  </a:lnTo>
                  <a:lnTo>
                    <a:pt x="300" y="721"/>
                  </a:lnTo>
                  <a:lnTo>
                    <a:pt x="322" y="714"/>
                  </a:lnTo>
                  <a:lnTo>
                    <a:pt x="344" y="705"/>
                  </a:lnTo>
                  <a:lnTo>
                    <a:pt x="365" y="694"/>
                  </a:lnTo>
                  <a:lnTo>
                    <a:pt x="206" y="0"/>
                  </a:lnTo>
                  <a:lnTo>
                    <a:pt x="181" y="3"/>
                  </a:lnTo>
                  <a:lnTo>
                    <a:pt x="157" y="8"/>
                  </a:lnTo>
                  <a:lnTo>
                    <a:pt x="134" y="13"/>
                  </a:lnTo>
                  <a:lnTo>
                    <a:pt x="110" y="22"/>
                  </a:lnTo>
                  <a:lnTo>
                    <a:pt x="86" y="33"/>
                  </a:lnTo>
                  <a:lnTo>
                    <a:pt x="65" y="46"/>
                  </a:lnTo>
                  <a:lnTo>
                    <a:pt x="42" y="60"/>
                  </a:lnTo>
                  <a:lnTo>
                    <a:pt x="22" y="77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4418" y="2015"/>
              <a:ext cx="56" cy="194"/>
            </a:xfrm>
            <a:custGeom>
              <a:avLst/>
              <a:gdLst>
                <a:gd name="T0" fmla="*/ 0 w 166"/>
                <a:gd name="T1" fmla="*/ 0 h 582"/>
                <a:gd name="T2" fmla="*/ 0 w 166"/>
                <a:gd name="T3" fmla="*/ 2 h 582"/>
                <a:gd name="T4" fmla="*/ 1 w 166"/>
                <a:gd name="T5" fmla="*/ 2 h 582"/>
                <a:gd name="T6" fmla="*/ 1 w 166"/>
                <a:gd name="T7" fmla="*/ 2 h 582"/>
                <a:gd name="T8" fmla="*/ 1 w 166"/>
                <a:gd name="T9" fmla="*/ 2 h 582"/>
                <a:gd name="T10" fmla="*/ 1 w 166"/>
                <a:gd name="T11" fmla="*/ 2 h 582"/>
                <a:gd name="T12" fmla="*/ 1 w 166"/>
                <a:gd name="T13" fmla="*/ 2 h 582"/>
                <a:gd name="T14" fmla="*/ 1 w 166"/>
                <a:gd name="T15" fmla="*/ 2 h 582"/>
                <a:gd name="T16" fmla="*/ 1 w 166"/>
                <a:gd name="T17" fmla="*/ 2 h 582"/>
                <a:gd name="T18" fmla="*/ 1 w 166"/>
                <a:gd name="T19" fmla="*/ 2 h 582"/>
                <a:gd name="T20" fmla="*/ 0 w 166"/>
                <a:gd name="T21" fmla="*/ 0 h 582"/>
                <a:gd name="T22" fmla="*/ 0 w 166"/>
                <a:gd name="T23" fmla="*/ 0 h 582"/>
                <a:gd name="T24" fmla="*/ 0 w 166"/>
                <a:gd name="T25" fmla="*/ 0 h 582"/>
                <a:gd name="T26" fmla="*/ 0 w 166"/>
                <a:gd name="T27" fmla="*/ 0 h 582"/>
                <a:gd name="T28" fmla="*/ 0 w 166"/>
                <a:gd name="T29" fmla="*/ 0 h 5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6" h="582">
                  <a:moveTo>
                    <a:pt x="0" y="50"/>
                  </a:moveTo>
                  <a:lnTo>
                    <a:pt x="117" y="557"/>
                  </a:lnTo>
                  <a:lnTo>
                    <a:pt x="124" y="561"/>
                  </a:lnTo>
                  <a:lnTo>
                    <a:pt x="129" y="564"/>
                  </a:lnTo>
                  <a:lnTo>
                    <a:pt x="135" y="567"/>
                  </a:lnTo>
                  <a:lnTo>
                    <a:pt x="141" y="571"/>
                  </a:lnTo>
                  <a:lnTo>
                    <a:pt x="147" y="574"/>
                  </a:lnTo>
                  <a:lnTo>
                    <a:pt x="154" y="577"/>
                  </a:lnTo>
                  <a:lnTo>
                    <a:pt x="160" y="579"/>
                  </a:lnTo>
                  <a:lnTo>
                    <a:pt x="166" y="582"/>
                  </a:lnTo>
                  <a:lnTo>
                    <a:pt x="32" y="0"/>
                  </a:lnTo>
                  <a:lnTo>
                    <a:pt x="23" y="12"/>
                  </a:lnTo>
                  <a:lnTo>
                    <a:pt x="15" y="24"/>
                  </a:lnTo>
                  <a:lnTo>
                    <a:pt x="7" y="3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4514" y="1973"/>
              <a:ext cx="93" cy="226"/>
            </a:xfrm>
            <a:custGeom>
              <a:avLst/>
              <a:gdLst>
                <a:gd name="T0" fmla="*/ 0 w 281"/>
                <a:gd name="T1" fmla="*/ 0 h 680"/>
                <a:gd name="T2" fmla="*/ 0 w 281"/>
                <a:gd name="T3" fmla="*/ 0 h 680"/>
                <a:gd name="T4" fmla="*/ 0 w 281"/>
                <a:gd name="T5" fmla="*/ 0 h 680"/>
                <a:gd name="T6" fmla="*/ 0 w 281"/>
                <a:gd name="T7" fmla="*/ 0 h 680"/>
                <a:gd name="T8" fmla="*/ 0 w 281"/>
                <a:gd name="T9" fmla="*/ 0 h 680"/>
                <a:gd name="T10" fmla="*/ 1 w 281"/>
                <a:gd name="T11" fmla="*/ 3 h 680"/>
                <a:gd name="T12" fmla="*/ 1 w 281"/>
                <a:gd name="T13" fmla="*/ 3 h 680"/>
                <a:gd name="T14" fmla="*/ 1 w 281"/>
                <a:gd name="T15" fmla="*/ 3 h 680"/>
                <a:gd name="T16" fmla="*/ 1 w 281"/>
                <a:gd name="T17" fmla="*/ 3 h 680"/>
                <a:gd name="T18" fmla="*/ 1 w 281"/>
                <a:gd name="T19" fmla="*/ 3 h 680"/>
                <a:gd name="T20" fmla="*/ 1 w 281"/>
                <a:gd name="T21" fmla="*/ 3 h 680"/>
                <a:gd name="T22" fmla="*/ 1 w 281"/>
                <a:gd name="T23" fmla="*/ 3 h 680"/>
                <a:gd name="T24" fmla="*/ 1 w 281"/>
                <a:gd name="T25" fmla="*/ 2 h 680"/>
                <a:gd name="T26" fmla="*/ 1 w 281"/>
                <a:gd name="T27" fmla="*/ 2 h 680"/>
                <a:gd name="T28" fmla="*/ 1 w 281"/>
                <a:gd name="T29" fmla="*/ 2 h 680"/>
                <a:gd name="T30" fmla="*/ 1 w 281"/>
                <a:gd name="T31" fmla="*/ 2 h 680"/>
                <a:gd name="T32" fmla="*/ 1 w 281"/>
                <a:gd name="T33" fmla="*/ 2 h 680"/>
                <a:gd name="T34" fmla="*/ 1 w 281"/>
                <a:gd name="T35" fmla="*/ 2 h 680"/>
                <a:gd name="T36" fmla="*/ 1 w 281"/>
                <a:gd name="T37" fmla="*/ 0 h 680"/>
                <a:gd name="T38" fmla="*/ 1 w 281"/>
                <a:gd name="T39" fmla="*/ 0 h 680"/>
                <a:gd name="T40" fmla="*/ 1 w 281"/>
                <a:gd name="T41" fmla="*/ 0 h 680"/>
                <a:gd name="T42" fmla="*/ 1 w 281"/>
                <a:gd name="T43" fmla="*/ 0 h 680"/>
                <a:gd name="T44" fmla="*/ 0 w 281"/>
                <a:gd name="T45" fmla="*/ 0 h 680"/>
                <a:gd name="T46" fmla="*/ 0 w 281"/>
                <a:gd name="T47" fmla="*/ 0 h 680"/>
                <a:gd name="T48" fmla="*/ 0 w 281"/>
                <a:gd name="T49" fmla="*/ 0 h 680"/>
                <a:gd name="T50" fmla="*/ 0 w 281"/>
                <a:gd name="T51" fmla="*/ 0 h 680"/>
                <a:gd name="T52" fmla="*/ 0 w 281"/>
                <a:gd name="T53" fmla="*/ 0 h 6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1" h="680">
                  <a:moveTo>
                    <a:pt x="29" y="3"/>
                  </a:moveTo>
                  <a:lnTo>
                    <a:pt x="21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  <a:lnTo>
                    <a:pt x="156" y="680"/>
                  </a:lnTo>
                  <a:lnTo>
                    <a:pt x="165" y="673"/>
                  </a:lnTo>
                  <a:lnTo>
                    <a:pt x="173" y="668"/>
                  </a:lnTo>
                  <a:lnTo>
                    <a:pt x="181" y="661"/>
                  </a:lnTo>
                  <a:lnTo>
                    <a:pt x="189" y="655"/>
                  </a:lnTo>
                  <a:lnTo>
                    <a:pt x="204" y="641"/>
                  </a:lnTo>
                  <a:lnTo>
                    <a:pt x="218" y="626"/>
                  </a:lnTo>
                  <a:lnTo>
                    <a:pt x="230" y="611"/>
                  </a:lnTo>
                  <a:lnTo>
                    <a:pt x="243" y="594"/>
                  </a:lnTo>
                  <a:lnTo>
                    <a:pt x="254" y="578"/>
                  </a:lnTo>
                  <a:lnTo>
                    <a:pt x="264" y="559"/>
                  </a:lnTo>
                  <a:lnTo>
                    <a:pt x="273" y="542"/>
                  </a:lnTo>
                  <a:lnTo>
                    <a:pt x="281" y="524"/>
                  </a:lnTo>
                  <a:lnTo>
                    <a:pt x="178" y="68"/>
                  </a:lnTo>
                  <a:lnTo>
                    <a:pt x="161" y="56"/>
                  </a:lnTo>
                  <a:lnTo>
                    <a:pt x="144" y="44"/>
                  </a:lnTo>
                  <a:lnTo>
                    <a:pt x="125" y="34"/>
                  </a:lnTo>
                  <a:lnTo>
                    <a:pt x="108" y="24"/>
                  </a:lnTo>
                  <a:lnTo>
                    <a:pt x="88" y="17"/>
                  </a:lnTo>
                  <a:lnTo>
                    <a:pt x="69" y="11"/>
                  </a:lnTo>
                  <a:lnTo>
                    <a:pt x="49" y="6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4448" y="2024"/>
              <a:ext cx="125" cy="142"/>
            </a:xfrm>
            <a:custGeom>
              <a:avLst/>
              <a:gdLst>
                <a:gd name="T0" fmla="*/ 1 w 375"/>
                <a:gd name="T1" fmla="*/ 2 h 425"/>
                <a:gd name="T2" fmla="*/ 1 w 375"/>
                <a:gd name="T3" fmla="*/ 2 h 425"/>
                <a:gd name="T4" fmla="*/ 1 w 375"/>
                <a:gd name="T5" fmla="*/ 2 h 425"/>
                <a:gd name="T6" fmla="*/ 1 w 375"/>
                <a:gd name="T7" fmla="*/ 2 h 425"/>
                <a:gd name="T8" fmla="*/ 1 w 375"/>
                <a:gd name="T9" fmla="*/ 2 h 425"/>
                <a:gd name="T10" fmla="*/ 1 w 375"/>
                <a:gd name="T11" fmla="*/ 2 h 425"/>
                <a:gd name="T12" fmla="*/ 1 w 375"/>
                <a:gd name="T13" fmla="*/ 2 h 425"/>
                <a:gd name="T14" fmla="*/ 1 w 375"/>
                <a:gd name="T15" fmla="*/ 2 h 425"/>
                <a:gd name="T16" fmla="*/ 1 w 375"/>
                <a:gd name="T17" fmla="*/ 2 h 425"/>
                <a:gd name="T18" fmla="*/ 1 w 375"/>
                <a:gd name="T19" fmla="*/ 2 h 425"/>
                <a:gd name="T20" fmla="*/ 1 w 375"/>
                <a:gd name="T21" fmla="*/ 2 h 425"/>
                <a:gd name="T22" fmla="*/ 0 w 375"/>
                <a:gd name="T23" fmla="*/ 2 h 425"/>
                <a:gd name="T24" fmla="*/ 0 w 375"/>
                <a:gd name="T25" fmla="*/ 2 h 425"/>
                <a:gd name="T26" fmla="*/ 0 w 375"/>
                <a:gd name="T27" fmla="*/ 2 h 425"/>
                <a:gd name="T28" fmla="*/ 0 w 375"/>
                <a:gd name="T29" fmla="*/ 2 h 425"/>
                <a:gd name="T30" fmla="*/ 0 w 375"/>
                <a:gd name="T31" fmla="*/ 1 h 425"/>
                <a:gd name="T32" fmla="*/ 0 w 375"/>
                <a:gd name="T33" fmla="*/ 1 h 425"/>
                <a:gd name="T34" fmla="*/ 0 w 375"/>
                <a:gd name="T35" fmla="*/ 1 h 425"/>
                <a:gd name="T36" fmla="*/ 0 w 375"/>
                <a:gd name="T37" fmla="*/ 1 h 425"/>
                <a:gd name="T38" fmla="*/ 0 w 375"/>
                <a:gd name="T39" fmla="*/ 1 h 425"/>
                <a:gd name="T40" fmla="*/ 0 w 375"/>
                <a:gd name="T41" fmla="*/ 1 h 425"/>
                <a:gd name="T42" fmla="*/ 0 w 375"/>
                <a:gd name="T43" fmla="*/ 1 h 425"/>
                <a:gd name="T44" fmla="*/ 0 w 375"/>
                <a:gd name="T45" fmla="*/ 1 h 425"/>
                <a:gd name="T46" fmla="*/ 0 w 375"/>
                <a:gd name="T47" fmla="*/ 1 h 425"/>
                <a:gd name="T48" fmla="*/ 0 w 375"/>
                <a:gd name="T49" fmla="*/ 1 h 425"/>
                <a:gd name="T50" fmla="*/ 0 w 375"/>
                <a:gd name="T51" fmla="*/ 1 h 425"/>
                <a:gd name="T52" fmla="*/ 0 w 375"/>
                <a:gd name="T53" fmla="*/ 1 h 425"/>
                <a:gd name="T54" fmla="*/ 0 w 375"/>
                <a:gd name="T55" fmla="*/ 1 h 425"/>
                <a:gd name="T56" fmla="*/ 0 w 375"/>
                <a:gd name="T57" fmla="*/ 0 h 425"/>
                <a:gd name="T58" fmla="*/ 0 w 375"/>
                <a:gd name="T59" fmla="*/ 0 h 425"/>
                <a:gd name="T60" fmla="*/ 0 w 375"/>
                <a:gd name="T61" fmla="*/ 0 h 425"/>
                <a:gd name="T62" fmla="*/ 0 w 375"/>
                <a:gd name="T63" fmla="*/ 0 h 425"/>
                <a:gd name="T64" fmla="*/ 0 w 375"/>
                <a:gd name="T65" fmla="*/ 0 h 425"/>
                <a:gd name="T66" fmla="*/ 0 w 375"/>
                <a:gd name="T67" fmla="*/ 0 h 425"/>
                <a:gd name="T68" fmla="*/ 0 w 375"/>
                <a:gd name="T69" fmla="*/ 0 h 425"/>
                <a:gd name="T70" fmla="*/ 0 w 375"/>
                <a:gd name="T71" fmla="*/ 0 h 425"/>
                <a:gd name="T72" fmla="*/ 1 w 375"/>
                <a:gd name="T73" fmla="*/ 0 h 425"/>
                <a:gd name="T74" fmla="*/ 1 w 375"/>
                <a:gd name="T75" fmla="*/ 0 h 425"/>
                <a:gd name="T76" fmla="*/ 1 w 375"/>
                <a:gd name="T77" fmla="*/ 0 h 425"/>
                <a:gd name="T78" fmla="*/ 1 w 375"/>
                <a:gd name="T79" fmla="*/ 0 h 425"/>
                <a:gd name="T80" fmla="*/ 1 w 375"/>
                <a:gd name="T81" fmla="*/ 0 h 425"/>
                <a:gd name="T82" fmla="*/ 1 w 375"/>
                <a:gd name="T83" fmla="*/ 0 h 425"/>
                <a:gd name="T84" fmla="*/ 1 w 375"/>
                <a:gd name="T85" fmla="*/ 0 h 425"/>
                <a:gd name="T86" fmla="*/ 1 w 375"/>
                <a:gd name="T87" fmla="*/ 0 h 425"/>
                <a:gd name="T88" fmla="*/ 1 w 375"/>
                <a:gd name="T89" fmla="*/ 0 h 425"/>
                <a:gd name="T90" fmla="*/ 1 w 375"/>
                <a:gd name="T91" fmla="*/ 0 h 425"/>
                <a:gd name="T92" fmla="*/ 1 w 375"/>
                <a:gd name="T93" fmla="*/ 0 h 425"/>
                <a:gd name="T94" fmla="*/ 1 w 375"/>
                <a:gd name="T95" fmla="*/ 0 h 425"/>
                <a:gd name="T96" fmla="*/ 1 w 375"/>
                <a:gd name="T97" fmla="*/ 0 h 425"/>
                <a:gd name="T98" fmla="*/ 1 w 375"/>
                <a:gd name="T99" fmla="*/ 0 h 425"/>
                <a:gd name="T100" fmla="*/ 2 w 375"/>
                <a:gd name="T101" fmla="*/ 1 h 425"/>
                <a:gd name="T102" fmla="*/ 2 w 375"/>
                <a:gd name="T103" fmla="*/ 1 h 425"/>
                <a:gd name="T104" fmla="*/ 2 w 375"/>
                <a:gd name="T105" fmla="*/ 1 h 425"/>
                <a:gd name="T106" fmla="*/ 2 w 375"/>
                <a:gd name="T107" fmla="*/ 1 h 425"/>
                <a:gd name="T108" fmla="*/ 1 w 375"/>
                <a:gd name="T109" fmla="*/ 1 h 425"/>
                <a:gd name="T110" fmla="*/ 1 w 375"/>
                <a:gd name="T111" fmla="*/ 1 h 425"/>
                <a:gd name="T112" fmla="*/ 1 w 375"/>
                <a:gd name="T113" fmla="*/ 2 h 4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5" h="425">
                  <a:moveTo>
                    <a:pt x="303" y="381"/>
                  </a:moveTo>
                  <a:lnTo>
                    <a:pt x="288" y="393"/>
                  </a:lnTo>
                  <a:lnTo>
                    <a:pt x="272" y="404"/>
                  </a:lnTo>
                  <a:lnTo>
                    <a:pt x="255" y="411"/>
                  </a:lnTo>
                  <a:lnTo>
                    <a:pt x="238" y="418"/>
                  </a:lnTo>
                  <a:lnTo>
                    <a:pt x="220" y="423"/>
                  </a:lnTo>
                  <a:lnTo>
                    <a:pt x="202" y="425"/>
                  </a:lnTo>
                  <a:lnTo>
                    <a:pt x="183" y="425"/>
                  </a:lnTo>
                  <a:lnTo>
                    <a:pt x="165" y="424"/>
                  </a:lnTo>
                  <a:lnTo>
                    <a:pt x="146" y="420"/>
                  </a:lnTo>
                  <a:lnTo>
                    <a:pt x="128" y="415"/>
                  </a:lnTo>
                  <a:lnTo>
                    <a:pt x="111" y="408"/>
                  </a:lnTo>
                  <a:lnTo>
                    <a:pt x="95" y="398"/>
                  </a:lnTo>
                  <a:lnTo>
                    <a:pt x="80" y="388"/>
                  </a:lnTo>
                  <a:lnTo>
                    <a:pt x="66" y="376"/>
                  </a:lnTo>
                  <a:lnTo>
                    <a:pt x="52" y="361"/>
                  </a:lnTo>
                  <a:lnTo>
                    <a:pt x="40" y="346"/>
                  </a:lnTo>
                  <a:lnTo>
                    <a:pt x="28" y="329"/>
                  </a:lnTo>
                  <a:lnTo>
                    <a:pt x="20" y="310"/>
                  </a:lnTo>
                  <a:lnTo>
                    <a:pt x="12" y="290"/>
                  </a:lnTo>
                  <a:lnTo>
                    <a:pt x="6" y="270"/>
                  </a:lnTo>
                  <a:lnTo>
                    <a:pt x="2" y="250"/>
                  </a:lnTo>
                  <a:lnTo>
                    <a:pt x="0" y="230"/>
                  </a:lnTo>
                  <a:lnTo>
                    <a:pt x="0" y="209"/>
                  </a:lnTo>
                  <a:lnTo>
                    <a:pt x="1" y="188"/>
                  </a:lnTo>
                  <a:lnTo>
                    <a:pt x="5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3" y="108"/>
                  </a:lnTo>
                  <a:lnTo>
                    <a:pt x="33" y="91"/>
                  </a:lnTo>
                  <a:lnTo>
                    <a:pt x="45" y="75"/>
                  </a:lnTo>
                  <a:lnTo>
                    <a:pt x="57" y="60"/>
                  </a:lnTo>
                  <a:lnTo>
                    <a:pt x="71" y="45"/>
                  </a:lnTo>
                  <a:lnTo>
                    <a:pt x="86" y="33"/>
                  </a:lnTo>
                  <a:lnTo>
                    <a:pt x="102" y="23"/>
                  </a:lnTo>
                  <a:lnTo>
                    <a:pt x="120" y="14"/>
                  </a:lnTo>
                  <a:lnTo>
                    <a:pt x="137" y="7"/>
                  </a:lnTo>
                  <a:lnTo>
                    <a:pt x="155" y="3"/>
                  </a:lnTo>
                  <a:lnTo>
                    <a:pt x="172" y="0"/>
                  </a:lnTo>
                  <a:lnTo>
                    <a:pt x="191" y="0"/>
                  </a:lnTo>
                  <a:lnTo>
                    <a:pt x="210" y="1"/>
                  </a:lnTo>
                  <a:lnTo>
                    <a:pt x="228" y="5"/>
                  </a:lnTo>
                  <a:lnTo>
                    <a:pt x="246" y="10"/>
                  </a:lnTo>
                  <a:lnTo>
                    <a:pt x="263" y="18"/>
                  </a:lnTo>
                  <a:lnTo>
                    <a:pt x="280" y="27"/>
                  </a:lnTo>
                  <a:lnTo>
                    <a:pt x="295" y="38"/>
                  </a:lnTo>
                  <a:lnTo>
                    <a:pt x="308" y="51"/>
                  </a:lnTo>
                  <a:lnTo>
                    <a:pt x="322" y="65"/>
                  </a:lnTo>
                  <a:lnTo>
                    <a:pt x="335" y="81"/>
                  </a:lnTo>
                  <a:lnTo>
                    <a:pt x="355" y="118"/>
                  </a:lnTo>
                  <a:lnTo>
                    <a:pt x="368" y="156"/>
                  </a:lnTo>
                  <a:lnTo>
                    <a:pt x="375" y="198"/>
                  </a:lnTo>
                  <a:lnTo>
                    <a:pt x="373" y="239"/>
                  </a:lnTo>
                  <a:lnTo>
                    <a:pt x="366" y="279"/>
                  </a:lnTo>
                  <a:lnTo>
                    <a:pt x="352" y="317"/>
                  </a:lnTo>
                  <a:lnTo>
                    <a:pt x="331" y="351"/>
                  </a:lnTo>
                  <a:lnTo>
                    <a:pt x="303" y="38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4467" y="2045"/>
              <a:ext cx="87" cy="100"/>
            </a:xfrm>
            <a:custGeom>
              <a:avLst/>
              <a:gdLst>
                <a:gd name="T0" fmla="*/ 1 w 262"/>
                <a:gd name="T1" fmla="*/ 1 h 299"/>
                <a:gd name="T2" fmla="*/ 1 w 262"/>
                <a:gd name="T3" fmla="*/ 1 h 299"/>
                <a:gd name="T4" fmla="*/ 0 w 262"/>
                <a:gd name="T5" fmla="*/ 1 h 299"/>
                <a:gd name="T6" fmla="*/ 0 w 262"/>
                <a:gd name="T7" fmla="*/ 1 h 299"/>
                <a:gd name="T8" fmla="*/ 0 w 262"/>
                <a:gd name="T9" fmla="*/ 1 h 299"/>
                <a:gd name="T10" fmla="*/ 0 w 262"/>
                <a:gd name="T11" fmla="*/ 1 h 299"/>
                <a:gd name="T12" fmla="*/ 0 w 262"/>
                <a:gd name="T13" fmla="*/ 1 h 299"/>
                <a:gd name="T14" fmla="*/ 0 w 262"/>
                <a:gd name="T15" fmla="*/ 1 h 299"/>
                <a:gd name="T16" fmla="*/ 0 w 262"/>
                <a:gd name="T17" fmla="*/ 1 h 299"/>
                <a:gd name="T18" fmla="*/ 0 w 262"/>
                <a:gd name="T19" fmla="*/ 1 h 299"/>
                <a:gd name="T20" fmla="*/ 0 w 262"/>
                <a:gd name="T21" fmla="*/ 1 h 299"/>
                <a:gd name="T22" fmla="*/ 0 w 262"/>
                <a:gd name="T23" fmla="*/ 1 h 299"/>
                <a:gd name="T24" fmla="*/ 0 w 262"/>
                <a:gd name="T25" fmla="*/ 1 h 299"/>
                <a:gd name="T26" fmla="*/ 0 w 262"/>
                <a:gd name="T27" fmla="*/ 1 h 299"/>
                <a:gd name="T28" fmla="*/ 0 w 262"/>
                <a:gd name="T29" fmla="*/ 1 h 299"/>
                <a:gd name="T30" fmla="*/ 0 w 262"/>
                <a:gd name="T31" fmla="*/ 1 h 299"/>
                <a:gd name="T32" fmla="*/ 0 w 262"/>
                <a:gd name="T33" fmla="*/ 1 h 299"/>
                <a:gd name="T34" fmla="*/ 0 w 262"/>
                <a:gd name="T35" fmla="*/ 1 h 299"/>
                <a:gd name="T36" fmla="*/ 0 w 262"/>
                <a:gd name="T37" fmla="*/ 0 h 299"/>
                <a:gd name="T38" fmla="*/ 0 w 262"/>
                <a:gd name="T39" fmla="*/ 0 h 299"/>
                <a:gd name="T40" fmla="*/ 0 w 262"/>
                <a:gd name="T41" fmla="*/ 0 h 299"/>
                <a:gd name="T42" fmla="*/ 0 w 262"/>
                <a:gd name="T43" fmla="*/ 0 h 299"/>
                <a:gd name="T44" fmla="*/ 0 w 262"/>
                <a:gd name="T45" fmla="*/ 0 h 299"/>
                <a:gd name="T46" fmla="*/ 0 w 262"/>
                <a:gd name="T47" fmla="*/ 0 h 299"/>
                <a:gd name="T48" fmla="*/ 0 w 262"/>
                <a:gd name="T49" fmla="*/ 0 h 299"/>
                <a:gd name="T50" fmla="*/ 0 w 262"/>
                <a:gd name="T51" fmla="*/ 0 h 299"/>
                <a:gd name="T52" fmla="*/ 0 w 262"/>
                <a:gd name="T53" fmla="*/ 0 h 299"/>
                <a:gd name="T54" fmla="*/ 0 w 262"/>
                <a:gd name="T55" fmla="*/ 0 h 299"/>
                <a:gd name="T56" fmla="*/ 0 w 262"/>
                <a:gd name="T57" fmla="*/ 0 h 299"/>
                <a:gd name="T58" fmla="*/ 1 w 262"/>
                <a:gd name="T59" fmla="*/ 0 h 299"/>
                <a:gd name="T60" fmla="*/ 1 w 262"/>
                <a:gd name="T61" fmla="*/ 0 h 299"/>
                <a:gd name="T62" fmla="*/ 1 w 262"/>
                <a:gd name="T63" fmla="*/ 0 h 299"/>
                <a:gd name="T64" fmla="*/ 1 w 262"/>
                <a:gd name="T65" fmla="*/ 0 h 299"/>
                <a:gd name="T66" fmla="*/ 1 w 262"/>
                <a:gd name="T67" fmla="*/ 0 h 299"/>
                <a:gd name="T68" fmla="*/ 1 w 262"/>
                <a:gd name="T69" fmla="*/ 0 h 299"/>
                <a:gd name="T70" fmla="*/ 1 w 262"/>
                <a:gd name="T71" fmla="*/ 0 h 299"/>
                <a:gd name="T72" fmla="*/ 1 w 262"/>
                <a:gd name="T73" fmla="*/ 0 h 299"/>
                <a:gd name="T74" fmla="*/ 1 w 262"/>
                <a:gd name="T75" fmla="*/ 0 h 299"/>
                <a:gd name="T76" fmla="*/ 1 w 262"/>
                <a:gd name="T77" fmla="*/ 0 h 299"/>
                <a:gd name="T78" fmla="*/ 1 w 262"/>
                <a:gd name="T79" fmla="*/ 0 h 299"/>
                <a:gd name="T80" fmla="*/ 1 w 262"/>
                <a:gd name="T81" fmla="*/ 0 h 299"/>
                <a:gd name="T82" fmla="*/ 1 w 262"/>
                <a:gd name="T83" fmla="*/ 0 h 299"/>
                <a:gd name="T84" fmla="*/ 1 w 262"/>
                <a:gd name="T85" fmla="*/ 0 h 299"/>
                <a:gd name="T86" fmla="*/ 1 w 262"/>
                <a:gd name="T87" fmla="*/ 1 h 299"/>
                <a:gd name="T88" fmla="*/ 1 w 262"/>
                <a:gd name="T89" fmla="*/ 1 h 299"/>
                <a:gd name="T90" fmla="*/ 1 w 262"/>
                <a:gd name="T91" fmla="*/ 1 h 299"/>
                <a:gd name="T92" fmla="*/ 1 w 262"/>
                <a:gd name="T93" fmla="*/ 1 h 299"/>
                <a:gd name="T94" fmla="*/ 1 w 262"/>
                <a:gd name="T95" fmla="*/ 1 h 299"/>
                <a:gd name="T96" fmla="*/ 1 w 262"/>
                <a:gd name="T97" fmla="*/ 1 h 299"/>
                <a:gd name="T98" fmla="*/ 1 w 262"/>
                <a:gd name="T99" fmla="*/ 1 h 299"/>
                <a:gd name="T100" fmla="*/ 1 w 262"/>
                <a:gd name="T101" fmla="*/ 1 h 299"/>
                <a:gd name="T102" fmla="*/ 1 w 262"/>
                <a:gd name="T103" fmla="*/ 1 h 299"/>
                <a:gd name="T104" fmla="*/ 1 w 262"/>
                <a:gd name="T105" fmla="*/ 1 h 2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62" h="299">
                  <a:moveTo>
                    <a:pt x="141" y="299"/>
                  </a:moveTo>
                  <a:lnTo>
                    <a:pt x="129" y="299"/>
                  </a:lnTo>
                  <a:lnTo>
                    <a:pt x="115" y="297"/>
                  </a:lnTo>
                  <a:lnTo>
                    <a:pt x="102" y="296"/>
                  </a:lnTo>
                  <a:lnTo>
                    <a:pt x="90" y="292"/>
                  </a:lnTo>
                  <a:lnTo>
                    <a:pt x="79" y="286"/>
                  </a:lnTo>
                  <a:lnTo>
                    <a:pt x="66" y="280"/>
                  </a:lnTo>
                  <a:lnTo>
                    <a:pt x="55" y="272"/>
                  </a:lnTo>
                  <a:lnTo>
                    <a:pt x="45" y="263"/>
                  </a:lnTo>
                  <a:lnTo>
                    <a:pt x="36" y="253"/>
                  </a:lnTo>
                  <a:lnTo>
                    <a:pt x="27" y="242"/>
                  </a:lnTo>
                  <a:lnTo>
                    <a:pt x="20" y="229"/>
                  </a:lnTo>
                  <a:lnTo>
                    <a:pt x="14" y="216"/>
                  </a:lnTo>
                  <a:lnTo>
                    <a:pt x="9" y="203"/>
                  </a:lnTo>
                  <a:lnTo>
                    <a:pt x="5" y="189"/>
                  </a:lnTo>
                  <a:lnTo>
                    <a:pt x="1" y="175"/>
                  </a:lnTo>
                  <a:lnTo>
                    <a:pt x="0" y="161"/>
                  </a:lnTo>
                  <a:lnTo>
                    <a:pt x="1" y="131"/>
                  </a:lnTo>
                  <a:lnTo>
                    <a:pt x="6" y="102"/>
                  </a:lnTo>
                  <a:lnTo>
                    <a:pt x="16" y="75"/>
                  </a:lnTo>
                  <a:lnTo>
                    <a:pt x="31" y="51"/>
                  </a:lnTo>
                  <a:lnTo>
                    <a:pt x="40" y="41"/>
                  </a:lnTo>
                  <a:lnTo>
                    <a:pt x="50" y="31"/>
                  </a:lnTo>
                  <a:lnTo>
                    <a:pt x="61" y="23"/>
                  </a:lnTo>
                  <a:lnTo>
                    <a:pt x="72" y="15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09" y="1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7" y="1"/>
                  </a:lnTo>
                  <a:lnTo>
                    <a:pt x="160" y="3"/>
                  </a:lnTo>
                  <a:lnTo>
                    <a:pt x="172" y="7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7" y="27"/>
                  </a:lnTo>
                  <a:lnTo>
                    <a:pt x="217" y="35"/>
                  </a:lnTo>
                  <a:lnTo>
                    <a:pt x="226" y="45"/>
                  </a:lnTo>
                  <a:lnTo>
                    <a:pt x="235" y="57"/>
                  </a:lnTo>
                  <a:lnTo>
                    <a:pt x="242" y="70"/>
                  </a:lnTo>
                  <a:lnTo>
                    <a:pt x="249" y="82"/>
                  </a:lnTo>
                  <a:lnTo>
                    <a:pt x="254" y="95"/>
                  </a:lnTo>
                  <a:lnTo>
                    <a:pt x="257" y="109"/>
                  </a:lnTo>
                  <a:lnTo>
                    <a:pt x="261" y="124"/>
                  </a:lnTo>
                  <a:lnTo>
                    <a:pt x="262" y="138"/>
                  </a:lnTo>
                  <a:lnTo>
                    <a:pt x="261" y="168"/>
                  </a:lnTo>
                  <a:lnTo>
                    <a:pt x="256" y="198"/>
                  </a:lnTo>
                  <a:lnTo>
                    <a:pt x="245" y="223"/>
                  </a:lnTo>
                  <a:lnTo>
                    <a:pt x="231" y="248"/>
                  </a:lnTo>
                  <a:lnTo>
                    <a:pt x="212" y="267"/>
                  </a:lnTo>
                  <a:lnTo>
                    <a:pt x="191" y="283"/>
                  </a:lnTo>
                  <a:lnTo>
                    <a:pt x="167" y="293"/>
                  </a:lnTo>
                  <a:lnTo>
                    <a:pt x="141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4500" y="2045"/>
              <a:ext cx="19" cy="100"/>
            </a:xfrm>
            <a:custGeom>
              <a:avLst/>
              <a:gdLst>
                <a:gd name="T0" fmla="*/ 0 w 57"/>
                <a:gd name="T1" fmla="*/ 0 h 299"/>
                <a:gd name="T2" fmla="*/ 0 w 57"/>
                <a:gd name="T3" fmla="*/ 1 h 299"/>
                <a:gd name="T4" fmla="*/ 0 w 57"/>
                <a:gd name="T5" fmla="*/ 1 h 299"/>
                <a:gd name="T6" fmla="*/ 0 w 57"/>
                <a:gd name="T7" fmla="*/ 1 h 299"/>
                <a:gd name="T8" fmla="*/ 0 w 57"/>
                <a:gd name="T9" fmla="*/ 1 h 299"/>
                <a:gd name="T10" fmla="*/ 0 w 57"/>
                <a:gd name="T11" fmla="*/ 1 h 299"/>
                <a:gd name="T12" fmla="*/ 0 w 57"/>
                <a:gd name="T13" fmla="*/ 1 h 299"/>
                <a:gd name="T14" fmla="*/ 0 w 57"/>
                <a:gd name="T15" fmla="*/ 1 h 299"/>
                <a:gd name="T16" fmla="*/ 0 w 57"/>
                <a:gd name="T17" fmla="*/ 1 h 299"/>
                <a:gd name="T18" fmla="*/ 0 w 57"/>
                <a:gd name="T19" fmla="*/ 1 h 299"/>
                <a:gd name="T20" fmla="*/ 0 w 57"/>
                <a:gd name="T21" fmla="*/ 0 h 299"/>
                <a:gd name="T22" fmla="*/ 0 w 57"/>
                <a:gd name="T23" fmla="*/ 0 h 299"/>
                <a:gd name="T24" fmla="*/ 0 w 57"/>
                <a:gd name="T25" fmla="*/ 0 h 299"/>
                <a:gd name="T26" fmla="*/ 0 w 57"/>
                <a:gd name="T27" fmla="*/ 0 h 299"/>
                <a:gd name="T28" fmla="*/ 0 w 57"/>
                <a:gd name="T29" fmla="*/ 0 h 299"/>
                <a:gd name="T30" fmla="*/ 0 w 57"/>
                <a:gd name="T31" fmla="*/ 0 h 299"/>
                <a:gd name="T32" fmla="*/ 0 w 57"/>
                <a:gd name="T33" fmla="*/ 0 h 299"/>
                <a:gd name="T34" fmla="*/ 0 w 57"/>
                <a:gd name="T35" fmla="*/ 0 h 299"/>
                <a:gd name="T36" fmla="*/ 0 w 57"/>
                <a:gd name="T37" fmla="*/ 0 h 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" h="299">
                  <a:moveTo>
                    <a:pt x="0" y="4"/>
                  </a:moveTo>
                  <a:lnTo>
                    <a:pt x="20" y="299"/>
                  </a:lnTo>
                  <a:lnTo>
                    <a:pt x="25" y="299"/>
                  </a:lnTo>
                  <a:lnTo>
                    <a:pt x="30" y="299"/>
                  </a:lnTo>
                  <a:lnTo>
                    <a:pt x="33" y="299"/>
                  </a:lnTo>
                  <a:lnTo>
                    <a:pt x="38" y="299"/>
                  </a:lnTo>
                  <a:lnTo>
                    <a:pt x="43" y="299"/>
                  </a:lnTo>
                  <a:lnTo>
                    <a:pt x="48" y="297"/>
                  </a:lnTo>
                  <a:lnTo>
                    <a:pt x="52" y="297"/>
                  </a:lnTo>
                  <a:lnTo>
                    <a:pt x="57" y="296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5" y="1"/>
                  </a:lnTo>
                  <a:lnTo>
                    <a:pt x="10" y="3"/>
                  </a:lnTo>
                  <a:lnTo>
                    <a:pt x="5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4389" y="1957"/>
              <a:ext cx="243" cy="276"/>
            </a:xfrm>
            <a:custGeom>
              <a:avLst/>
              <a:gdLst>
                <a:gd name="T0" fmla="*/ 2 w 729"/>
                <a:gd name="T1" fmla="*/ 0 h 830"/>
                <a:gd name="T2" fmla="*/ 1 w 729"/>
                <a:gd name="T3" fmla="*/ 0 h 830"/>
                <a:gd name="T4" fmla="*/ 1 w 729"/>
                <a:gd name="T5" fmla="*/ 0 h 830"/>
                <a:gd name="T6" fmla="*/ 1 w 729"/>
                <a:gd name="T7" fmla="*/ 0 h 830"/>
                <a:gd name="T8" fmla="*/ 1 w 729"/>
                <a:gd name="T9" fmla="*/ 0 h 830"/>
                <a:gd name="T10" fmla="*/ 2 w 729"/>
                <a:gd name="T11" fmla="*/ 0 h 830"/>
                <a:gd name="T12" fmla="*/ 2 w 729"/>
                <a:gd name="T13" fmla="*/ 0 h 830"/>
                <a:gd name="T14" fmla="*/ 2 w 729"/>
                <a:gd name="T15" fmla="*/ 0 h 830"/>
                <a:gd name="T16" fmla="*/ 2 w 729"/>
                <a:gd name="T17" fmla="*/ 0 h 830"/>
                <a:gd name="T18" fmla="*/ 2 w 729"/>
                <a:gd name="T19" fmla="*/ 0 h 830"/>
                <a:gd name="T20" fmla="*/ 3 w 729"/>
                <a:gd name="T21" fmla="*/ 1 h 830"/>
                <a:gd name="T22" fmla="*/ 3 w 729"/>
                <a:gd name="T23" fmla="*/ 1 h 830"/>
                <a:gd name="T24" fmla="*/ 3 w 729"/>
                <a:gd name="T25" fmla="*/ 1 h 830"/>
                <a:gd name="T26" fmla="*/ 3 w 729"/>
                <a:gd name="T27" fmla="*/ 2 h 830"/>
                <a:gd name="T28" fmla="*/ 3 w 729"/>
                <a:gd name="T29" fmla="*/ 2 h 830"/>
                <a:gd name="T30" fmla="*/ 3 w 729"/>
                <a:gd name="T31" fmla="*/ 3 h 830"/>
                <a:gd name="T32" fmla="*/ 2 w 729"/>
                <a:gd name="T33" fmla="*/ 3 h 830"/>
                <a:gd name="T34" fmla="*/ 2 w 729"/>
                <a:gd name="T35" fmla="*/ 3 h 830"/>
                <a:gd name="T36" fmla="*/ 2 w 729"/>
                <a:gd name="T37" fmla="*/ 3 h 830"/>
                <a:gd name="T38" fmla="*/ 2 w 729"/>
                <a:gd name="T39" fmla="*/ 3 h 830"/>
                <a:gd name="T40" fmla="*/ 2 w 729"/>
                <a:gd name="T41" fmla="*/ 3 h 830"/>
                <a:gd name="T42" fmla="*/ 1 w 729"/>
                <a:gd name="T43" fmla="*/ 3 h 830"/>
                <a:gd name="T44" fmla="*/ 1 w 729"/>
                <a:gd name="T45" fmla="*/ 3 h 830"/>
                <a:gd name="T46" fmla="*/ 1 w 729"/>
                <a:gd name="T47" fmla="*/ 3 h 830"/>
                <a:gd name="T48" fmla="*/ 1 w 729"/>
                <a:gd name="T49" fmla="*/ 3 h 830"/>
                <a:gd name="T50" fmla="*/ 1 w 729"/>
                <a:gd name="T51" fmla="*/ 3 h 830"/>
                <a:gd name="T52" fmla="*/ 0 w 729"/>
                <a:gd name="T53" fmla="*/ 3 h 830"/>
                <a:gd name="T54" fmla="*/ 0 w 729"/>
                <a:gd name="T55" fmla="*/ 2 h 830"/>
                <a:gd name="T56" fmla="*/ 0 w 729"/>
                <a:gd name="T57" fmla="*/ 2 h 830"/>
                <a:gd name="T58" fmla="*/ 0 w 729"/>
                <a:gd name="T59" fmla="*/ 2 h 830"/>
                <a:gd name="T60" fmla="*/ 0 w 729"/>
                <a:gd name="T61" fmla="*/ 1 h 830"/>
                <a:gd name="T62" fmla="*/ 0 w 729"/>
                <a:gd name="T63" fmla="*/ 1 h 830"/>
                <a:gd name="T64" fmla="*/ 1 w 729"/>
                <a:gd name="T65" fmla="*/ 0 h 830"/>
                <a:gd name="T66" fmla="*/ 1 w 729"/>
                <a:gd name="T67" fmla="*/ 0 h 830"/>
                <a:gd name="T68" fmla="*/ 1 w 729"/>
                <a:gd name="T69" fmla="*/ 0 h 830"/>
                <a:gd name="T70" fmla="*/ 1 w 729"/>
                <a:gd name="T71" fmla="*/ 0 h 830"/>
                <a:gd name="T72" fmla="*/ 1 w 729"/>
                <a:gd name="T73" fmla="*/ 0 h 830"/>
                <a:gd name="T74" fmla="*/ 1 w 729"/>
                <a:gd name="T75" fmla="*/ 0 h 830"/>
                <a:gd name="T76" fmla="*/ 0 w 729"/>
                <a:gd name="T77" fmla="*/ 1 h 830"/>
                <a:gd name="T78" fmla="*/ 0 w 729"/>
                <a:gd name="T79" fmla="*/ 2 h 830"/>
                <a:gd name="T80" fmla="*/ 0 w 729"/>
                <a:gd name="T81" fmla="*/ 3 h 830"/>
                <a:gd name="T82" fmla="*/ 0 w 729"/>
                <a:gd name="T83" fmla="*/ 3 h 830"/>
                <a:gd name="T84" fmla="*/ 1 w 729"/>
                <a:gd name="T85" fmla="*/ 3 h 830"/>
                <a:gd name="T86" fmla="*/ 1 w 729"/>
                <a:gd name="T87" fmla="*/ 3 h 830"/>
                <a:gd name="T88" fmla="*/ 1 w 729"/>
                <a:gd name="T89" fmla="*/ 3 h 830"/>
                <a:gd name="T90" fmla="*/ 1 w 729"/>
                <a:gd name="T91" fmla="*/ 3 h 830"/>
                <a:gd name="T92" fmla="*/ 1 w 729"/>
                <a:gd name="T93" fmla="*/ 3 h 830"/>
                <a:gd name="T94" fmla="*/ 2 w 729"/>
                <a:gd name="T95" fmla="*/ 3 h 830"/>
                <a:gd name="T96" fmla="*/ 2 w 729"/>
                <a:gd name="T97" fmla="*/ 3 h 830"/>
                <a:gd name="T98" fmla="*/ 2 w 729"/>
                <a:gd name="T99" fmla="*/ 3 h 830"/>
                <a:gd name="T100" fmla="*/ 2 w 729"/>
                <a:gd name="T101" fmla="*/ 3 h 830"/>
                <a:gd name="T102" fmla="*/ 3 w 729"/>
                <a:gd name="T103" fmla="*/ 3 h 830"/>
                <a:gd name="T104" fmla="*/ 3 w 729"/>
                <a:gd name="T105" fmla="*/ 3 h 830"/>
                <a:gd name="T106" fmla="*/ 3 w 729"/>
                <a:gd name="T107" fmla="*/ 2 h 830"/>
                <a:gd name="T108" fmla="*/ 3 w 729"/>
                <a:gd name="T109" fmla="*/ 2 h 830"/>
                <a:gd name="T110" fmla="*/ 3 w 729"/>
                <a:gd name="T111" fmla="*/ 1 h 830"/>
                <a:gd name="T112" fmla="*/ 3 w 729"/>
                <a:gd name="T113" fmla="*/ 1 h 830"/>
                <a:gd name="T114" fmla="*/ 3 w 729"/>
                <a:gd name="T115" fmla="*/ 0 h 830"/>
                <a:gd name="T116" fmla="*/ 2 w 729"/>
                <a:gd name="T117" fmla="*/ 0 h 830"/>
                <a:gd name="T118" fmla="*/ 2 w 729"/>
                <a:gd name="T119" fmla="*/ 0 h 830"/>
                <a:gd name="T120" fmla="*/ 2 w 729"/>
                <a:gd name="T121" fmla="*/ 0 h 830"/>
                <a:gd name="T122" fmla="*/ 2 w 729"/>
                <a:gd name="T123" fmla="*/ 0 h 8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9" h="830">
                  <a:moveTo>
                    <a:pt x="408" y="3"/>
                  </a:moveTo>
                  <a:lnTo>
                    <a:pt x="393" y="1"/>
                  </a:lnTo>
                  <a:lnTo>
                    <a:pt x="378" y="0"/>
                  </a:lnTo>
                  <a:lnTo>
                    <a:pt x="363" y="0"/>
                  </a:lnTo>
                  <a:lnTo>
                    <a:pt x="348" y="0"/>
                  </a:lnTo>
                  <a:lnTo>
                    <a:pt x="333" y="1"/>
                  </a:lnTo>
                  <a:lnTo>
                    <a:pt x="319" y="3"/>
                  </a:lnTo>
                  <a:lnTo>
                    <a:pt x="304" y="5"/>
                  </a:lnTo>
                  <a:lnTo>
                    <a:pt x="290" y="8"/>
                  </a:lnTo>
                  <a:lnTo>
                    <a:pt x="292" y="24"/>
                  </a:lnTo>
                  <a:lnTo>
                    <a:pt x="305" y="21"/>
                  </a:lnTo>
                  <a:lnTo>
                    <a:pt x="320" y="18"/>
                  </a:lnTo>
                  <a:lnTo>
                    <a:pt x="334" y="17"/>
                  </a:lnTo>
                  <a:lnTo>
                    <a:pt x="349" y="15"/>
                  </a:lnTo>
                  <a:lnTo>
                    <a:pt x="363" y="15"/>
                  </a:lnTo>
                  <a:lnTo>
                    <a:pt x="377" y="15"/>
                  </a:lnTo>
                  <a:lnTo>
                    <a:pt x="392" y="17"/>
                  </a:lnTo>
                  <a:lnTo>
                    <a:pt x="405" y="18"/>
                  </a:lnTo>
                  <a:lnTo>
                    <a:pt x="423" y="21"/>
                  </a:lnTo>
                  <a:lnTo>
                    <a:pt x="440" y="25"/>
                  </a:lnTo>
                  <a:lnTo>
                    <a:pt x="457" y="30"/>
                  </a:lnTo>
                  <a:lnTo>
                    <a:pt x="474" y="35"/>
                  </a:lnTo>
                  <a:lnTo>
                    <a:pt x="490" y="41"/>
                  </a:lnTo>
                  <a:lnTo>
                    <a:pt x="505" y="49"/>
                  </a:lnTo>
                  <a:lnTo>
                    <a:pt x="522" y="57"/>
                  </a:lnTo>
                  <a:lnTo>
                    <a:pt x="537" y="67"/>
                  </a:lnTo>
                  <a:lnTo>
                    <a:pt x="552" y="77"/>
                  </a:lnTo>
                  <a:lnTo>
                    <a:pt x="565" y="86"/>
                  </a:lnTo>
                  <a:lnTo>
                    <a:pt x="579" y="98"/>
                  </a:lnTo>
                  <a:lnTo>
                    <a:pt x="593" y="111"/>
                  </a:lnTo>
                  <a:lnTo>
                    <a:pt x="605" y="123"/>
                  </a:lnTo>
                  <a:lnTo>
                    <a:pt x="618" y="138"/>
                  </a:lnTo>
                  <a:lnTo>
                    <a:pt x="629" y="152"/>
                  </a:lnTo>
                  <a:lnTo>
                    <a:pt x="640" y="168"/>
                  </a:lnTo>
                  <a:lnTo>
                    <a:pt x="660" y="200"/>
                  </a:lnTo>
                  <a:lnTo>
                    <a:pt x="678" y="235"/>
                  </a:lnTo>
                  <a:lnTo>
                    <a:pt x="692" y="270"/>
                  </a:lnTo>
                  <a:lnTo>
                    <a:pt x="703" y="307"/>
                  </a:lnTo>
                  <a:lnTo>
                    <a:pt x="710" y="346"/>
                  </a:lnTo>
                  <a:lnTo>
                    <a:pt x="714" y="384"/>
                  </a:lnTo>
                  <a:lnTo>
                    <a:pt x="715" y="422"/>
                  </a:lnTo>
                  <a:lnTo>
                    <a:pt x="713" y="462"/>
                  </a:lnTo>
                  <a:lnTo>
                    <a:pt x="707" y="502"/>
                  </a:lnTo>
                  <a:lnTo>
                    <a:pt x="698" y="539"/>
                  </a:lnTo>
                  <a:lnTo>
                    <a:pt x="685" y="576"/>
                  </a:lnTo>
                  <a:lnTo>
                    <a:pt x="670" y="610"/>
                  </a:lnTo>
                  <a:lnTo>
                    <a:pt x="653" y="643"/>
                  </a:lnTo>
                  <a:lnTo>
                    <a:pt x="632" y="673"/>
                  </a:lnTo>
                  <a:lnTo>
                    <a:pt x="608" y="703"/>
                  </a:lnTo>
                  <a:lnTo>
                    <a:pt x="582" y="728"/>
                  </a:lnTo>
                  <a:lnTo>
                    <a:pt x="568" y="740"/>
                  </a:lnTo>
                  <a:lnTo>
                    <a:pt x="553" y="751"/>
                  </a:lnTo>
                  <a:lnTo>
                    <a:pt x="538" y="761"/>
                  </a:lnTo>
                  <a:lnTo>
                    <a:pt x="523" y="771"/>
                  </a:lnTo>
                  <a:lnTo>
                    <a:pt x="508" y="780"/>
                  </a:lnTo>
                  <a:lnTo>
                    <a:pt x="492" y="787"/>
                  </a:lnTo>
                  <a:lnTo>
                    <a:pt x="475" y="794"/>
                  </a:lnTo>
                  <a:lnTo>
                    <a:pt x="459" y="800"/>
                  </a:lnTo>
                  <a:lnTo>
                    <a:pt x="443" y="804"/>
                  </a:lnTo>
                  <a:lnTo>
                    <a:pt x="425" y="808"/>
                  </a:lnTo>
                  <a:lnTo>
                    <a:pt x="409" y="811"/>
                  </a:lnTo>
                  <a:lnTo>
                    <a:pt x="392" y="812"/>
                  </a:lnTo>
                  <a:lnTo>
                    <a:pt x="375" y="814"/>
                  </a:lnTo>
                  <a:lnTo>
                    <a:pt x="358" y="814"/>
                  </a:lnTo>
                  <a:lnTo>
                    <a:pt x="340" y="812"/>
                  </a:lnTo>
                  <a:lnTo>
                    <a:pt x="323" y="811"/>
                  </a:lnTo>
                  <a:lnTo>
                    <a:pt x="305" y="808"/>
                  </a:lnTo>
                  <a:lnTo>
                    <a:pt x="288" y="804"/>
                  </a:lnTo>
                  <a:lnTo>
                    <a:pt x="272" y="800"/>
                  </a:lnTo>
                  <a:lnTo>
                    <a:pt x="255" y="794"/>
                  </a:lnTo>
                  <a:lnTo>
                    <a:pt x="239" y="788"/>
                  </a:lnTo>
                  <a:lnTo>
                    <a:pt x="223" y="780"/>
                  </a:lnTo>
                  <a:lnTo>
                    <a:pt x="208" y="773"/>
                  </a:lnTo>
                  <a:lnTo>
                    <a:pt x="193" y="763"/>
                  </a:lnTo>
                  <a:lnTo>
                    <a:pt x="178" y="753"/>
                  </a:lnTo>
                  <a:lnTo>
                    <a:pt x="163" y="743"/>
                  </a:lnTo>
                  <a:lnTo>
                    <a:pt x="149" y="731"/>
                  </a:lnTo>
                  <a:lnTo>
                    <a:pt x="136" y="718"/>
                  </a:lnTo>
                  <a:lnTo>
                    <a:pt x="123" y="706"/>
                  </a:lnTo>
                  <a:lnTo>
                    <a:pt x="110" y="691"/>
                  </a:lnTo>
                  <a:lnTo>
                    <a:pt x="99" y="677"/>
                  </a:lnTo>
                  <a:lnTo>
                    <a:pt x="88" y="662"/>
                  </a:lnTo>
                  <a:lnTo>
                    <a:pt x="68" y="630"/>
                  </a:lnTo>
                  <a:lnTo>
                    <a:pt x="50" y="596"/>
                  </a:lnTo>
                  <a:lnTo>
                    <a:pt x="36" y="560"/>
                  </a:lnTo>
                  <a:lnTo>
                    <a:pt x="25" y="523"/>
                  </a:lnTo>
                  <a:lnTo>
                    <a:pt x="18" y="485"/>
                  </a:lnTo>
                  <a:lnTo>
                    <a:pt x="14" y="447"/>
                  </a:lnTo>
                  <a:lnTo>
                    <a:pt x="13" y="408"/>
                  </a:lnTo>
                  <a:lnTo>
                    <a:pt x="15" y="368"/>
                  </a:lnTo>
                  <a:lnTo>
                    <a:pt x="21" y="328"/>
                  </a:lnTo>
                  <a:lnTo>
                    <a:pt x="30" y="291"/>
                  </a:lnTo>
                  <a:lnTo>
                    <a:pt x="43" y="254"/>
                  </a:lnTo>
                  <a:lnTo>
                    <a:pt x="58" y="219"/>
                  </a:lnTo>
                  <a:lnTo>
                    <a:pt x="76" y="186"/>
                  </a:lnTo>
                  <a:lnTo>
                    <a:pt x="96" y="156"/>
                  </a:lnTo>
                  <a:lnTo>
                    <a:pt x="120" y="126"/>
                  </a:lnTo>
                  <a:lnTo>
                    <a:pt x="146" y="101"/>
                  </a:lnTo>
                  <a:lnTo>
                    <a:pt x="160" y="89"/>
                  </a:lnTo>
                  <a:lnTo>
                    <a:pt x="175" y="78"/>
                  </a:lnTo>
                  <a:lnTo>
                    <a:pt x="190" y="68"/>
                  </a:lnTo>
                  <a:lnTo>
                    <a:pt x="205" y="58"/>
                  </a:lnTo>
                  <a:lnTo>
                    <a:pt x="222" y="49"/>
                  </a:lnTo>
                  <a:lnTo>
                    <a:pt x="238" y="42"/>
                  </a:lnTo>
                  <a:lnTo>
                    <a:pt x="254" y="35"/>
                  </a:lnTo>
                  <a:lnTo>
                    <a:pt x="270" y="30"/>
                  </a:lnTo>
                  <a:lnTo>
                    <a:pt x="263" y="15"/>
                  </a:lnTo>
                  <a:lnTo>
                    <a:pt x="247" y="21"/>
                  </a:lnTo>
                  <a:lnTo>
                    <a:pt x="230" y="28"/>
                  </a:lnTo>
                  <a:lnTo>
                    <a:pt x="214" y="37"/>
                  </a:lnTo>
                  <a:lnTo>
                    <a:pt x="199" y="45"/>
                  </a:lnTo>
                  <a:lnTo>
                    <a:pt x="183" y="55"/>
                  </a:lnTo>
                  <a:lnTo>
                    <a:pt x="168" y="65"/>
                  </a:lnTo>
                  <a:lnTo>
                    <a:pt x="153" y="77"/>
                  </a:lnTo>
                  <a:lnTo>
                    <a:pt x="139" y="88"/>
                  </a:lnTo>
                  <a:lnTo>
                    <a:pt x="85" y="146"/>
                  </a:lnTo>
                  <a:lnTo>
                    <a:pt x="45" y="215"/>
                  </a:lnTo>
                  <a:lnTo>
                    <a:pt x="16" y="287"/>
                  </a:lnTo>
                  <a:lnTo>
                    <a:pt x="1" y="365"/>
                  </a:lnTo>
                  <a:lnTo>
                    <a:pt x="0" y="445"/>
                  </a:lnTo>
                  <a:lnTo>
                    <a:pt x="13" y="523"/>
                  </a:lnTo>
                  <a:lnTo>
                    <a:pt x="38" y="600"/>
                  </a:lnTo>
                  <a:lnTo>
                    <a:pt x="78" y="670"/>
                  </a:lnTo>
                  <a:lnTo>
                    <a:pt x="89" y="686"/>
                  </a:lnTo>
                  <a:lnTo>
                    <a:pt x="101" y="701"/>
                  </a:lnTo>
                  <a:lnTo>
                    <a:pt x="114" y="716"/>
                  </a:lnTo>
                  <a:lnTo>
                    <a:pt x="128" y="730"/>
                  </a:lnTo>
                  <a:lnTo>
                    <a:pt x="141" y="743"/>
                  </a:lnTo>
                  <a:lnTo>
                    <a:pt x="155" y="755"/>
                  </a:lnTo>
                  <a:lnTo>
                    <a:pt x="170" y="767"/>
                  </a:lnTo>
                  <a:lnTo>
                    <a:pt x="185" y="777"/>
                  </a:lnTo>
                  <a:lnTo>
                    <a:pt x="202" y="787"/>
                  </a:lnTo>
                  <a:lnTo>
                    <a:pt x="217" y="795"/>
                  </a:lnTo>
                  <a:lnTo>
                    <a:pt x="234" y="802"/>
                  </a:lnTo>
                  <a:lnTo>
                    <a:pt x="250" y="810"/>
                  </a:lnTo>
                  <a:lnTo>
                    <a:pt x="268" y="815"/>
                  </a:lnTo>
                  <a:lnTo>
                    <a:pt x="285" y="820"/>
                  </a:lnTo>
                  <a:lnTo>
                    <a:pt x="303" y="824"/>
                  </a:lnTo>
                  <a:lnTo>
                    <a:pt x="320" y="827"/>
                  </a:lnTo>
                  <a:lnTo>
                    <a:pt x="339" y="828"/>
                  </a:lnTo>
                  <a:lnTo>
                    <a:pt x="357" y="830"/>
                  </a:lnTo>
                  <a:lnTo>
                    <a:pt x="375" y="830"/>
                  </a:lnTo>
                  <a:lnTo>
                    <a:pt x="393" y="828"/>
                  </a:lnTo>
                  <a:lnTo>
                    <a:pt x="410" y="827"/>
                  </a:lnTo>
                  <a:lnTo>
                    <a:pt x="428" y="824"/>
                  </a:lnTo>
                  <a:lnTo>
                    <a:pt x="445" y="820"/>
                  </a:lnTo>
                  <a:lnTo>
                    <a:pt x="463" y="814"/>
                  </a:lnTo>
                  <a:lnTo>
                    <a:pt x="480" y="808"/>
                  </a:lnTo>
                  <a:lnTo>
                    <a:pt x="497" y="801"/>
                  </a:lnTo>
                  <a:lnTo>
                    <a:pt x="513" y="794"/>
                  </a:lnTo>
                  <a:lnTo>
                    <a:pt x="529" y="785"/>
                  </a:lnTo>
                  <a:lnTo>
                    <a:pt x="545" y="775"/>
                  </a:lnTo>
                  <a:lnTo>
                    <a:pt x="560" y="765"/>
                  </a:lnTo>
                  <a:lnTo>
                    <a:pt x="575" y="754"/>
                  </a:lnTo>
                  <a:lnTo>
                    <a:pt x="590" y="741"/>
                  </a:lnTo>
                  <a:lnTo>
                    <a:pt x="618" y="714"/>
                  </a:lnTo>
                  <a:lnTo>
                    <a:pt x="643" y="684"/>
                  </a:lnTo>
                  <a:lnTo>
                    <a:pt x="664" y="652"/>
                  </a:lnTo>
                  <a:lnTo>
                    <a:pt x="683" y="617"/>
                  </a:lnTo>
                  <a:lnTo>
                    <a:pt x="699" y="582"/>
                  </a:lnTo>
                  <a:lnTo>
                    <a:pt x="712" y="545"/>
                  </a:lnTo>
                  <a:lnTo>
                    <a:pt x="720" y="505"/>
                  </a:lnTo>
                  <a:lnTo>
                    <a:pt x="727" y="465"/>
                  </a:lnTo>
                  <a:lnTo>
                    <a:pt x="729" y="424"/>
                  </a:lnTo>
                  <a:lnTo>
                    <a:pt x="728" y="383"/>
                  </a:lnTo>
                  <a:lnTo>
                    <a:pt x="724" y="343"/>
                  </a:lnTo>
                  <a:lnTo>
                    <a:pt x="715" y="303"/>
                  </a:lnTo>
                  <a:lnTo>
                    <a:pt x="704" y="264"/>
                  </a:lnTo>
                  <a:lnTo>
                    <a:pt x="690" y="227"/>
                  </a:lnTo>
                  <a:lnTo>
                    <a:pt x="673" y="193"/>
                  </a:lnTo>
                  <a:lnTo>
                    <a:pt x="652" y="159"/>
                  </a:lnTo>
                  <a:lnTo>
                    <a:pt x="640" y="143"/>
                  </a:lnTo>
                  <a:lnTo>
                    <a:pt x="628" y="128"/>
                  </a:lnTo>
                  <a:lnTo>
                    <a:pt x="614" y="114"/>
                  </a:lnTo>
                  <a:lnTo>
                    <a:pt x="602" y="99"/>
                  </a:lnTo>
                  <a:lnTo>
                    <a:pt x="588" y="86"/>
                  </a:lnTo>
                  <a:lnTo>
                    <a:pt x="573" y="74"/>
                  </a:lnTo>
                  <a:lnTo>
                    <a:pt x="558" y="62"/>
                  </a:lnTo>
                  <a:lnTo>
                    <a:pt x="543" y="52"/>
                  </a:lnTo>
                  <a:lnTo>
                    <a:pt x="527" y="42"/>
                  </a:lnTo>
                  <a:lnTo>
                    <a:pt x="512" y="34"/>
                  </a:lnTo>
                  <a:lnTo>
                    <a:pt x="494" y="27"/>
                  </a:lnTo>
                  <a:lnTo>
                    <a:pt x="478" y="20"/>
                  </a:lnTo>
                  <a:lnTo>
                    <a:pt x="460" y="14"/>
                  </a:lnTo>
                  <a:lnTo>
                    <a:pt x="443" y="10"/>
                  </a:lnTo>
                  <a:lnTo>
                    <a:pt x="425" y="5"/>
                  </a:lnTo>
                  <a:lnTo>
                    <a:pt x="40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4477" y="1959"/>
              <a:ext cx="9" cy="8"/>
            </a:xfrm>
            <a:custGeom>
              <a:avLst/>
              <a:gdLst>
                <a:gd name="T0" fmla="*/ 0 w 29"/>
                <a:gd name="T1" fmla="*/ 0 h 22"/>
                <a:gd name="T2" fmla="*/ 0 w 29"/>
                <a:gd name="T3" fmla="*/ 0 h 22"/>
                <a:gd name="T4" fmla="*/ 0 w 29"/>
                <a:gd name="T5" fmla="*/ 0 h 22"/>
                <a:gd name="T6" fmla="*/ 0 w 29"/>
                <a:gd name="T7" fmla="*/ 0 h 22"/>
                <a:gd name="T8" fmla="*/ 0 w 29"/>
                <a:gd name="T9" fmla="*/ 0 h 22"/>
                <a:gd name="T10" fmla="*/ 0 w 29"/>
                <a:gd name="T11" fmla="*/ 0 h 22"/>
                <a:gd name="T12" fmla="*/ 0 w 29"/>
                <a:gd name="T13" fmla="*/ 0 h 22"/>
                <a:gd name="T14" fmla="*/ 0 w 29"/>
                <a:gd name="T15" fmla="*/ 0 h 22"/>
                <a:gd name="T16" fmla="*/ 0 w 29"/>
                <a:gd name="T17" fmla="*/ 0 h 22"/>
                <a:gd name="T18" fmla="*/ 0 w 29"/>
                <a:gd name="T19" fmla="*/ 0 h 22"/>
                <a:gd name="T20" fmla="*/ 0 w 29"/>
                <a:gd name="T21" fmla="*/ 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" h="22">
                  <a:moveTo>
                    <a:pt x="29" y="16"/>
                  </a:moveTo>
                  <a:lnTo>
                    <a:pt x="27" y="0"/>
                  </a:lnTo>
                  <a:lnTo>
                    <a:pt x="21" y="2"/>
                  </a:lnTo>
                  <a:lnTo>
                    <a:pt x="14" y="3"/>
                  </a:lnTo>
                  <a:lnTo>
                    <a:pt x="6" y="6"/>
                  </a:lnTo>
                  <a:lnTo>
                    <a:pt x="0" y="7"/>
                  </a:lnTo>
                  <a:lnTo>
                    <a:pt x="7" y="22"/>
                  </a:lnTo>
                  <a:lnTo>
                    <a:pt x="12" y="20"/>
                  </a:lnTo>
                  <a:lnTo>
                    <a:pt x="19" y="19"/>
                  </a:lnTo>
                  <a:lnTo>
                    <a:pt x="24" y="17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6" name="폭발 1 45"/>
          <p:cNvSpPr/>
          <p:nvPr/>
        </p:nvSpPr>
        <p:spPr>
          <a:xfrm>
            <a:off x="5849057" y="4608081"/>
            <a:ext cx="881429" cy="1077631"/>
          </a:xfrm>
          <a:prstGeom prst="irregularSeal1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Group 54"/>
          <p:cNvGrpSpPr>
            <a:grpSpLocks/>
          </p:cNvGrpSpPr>
          <p:nvPr/>
        </p:nvGrpSpPr>
        <p:grpSpPr bwMode="auto">
          <a:xfrm>
            <a:off x="5665009" y="4608081"/>
            <a:ext cx="710333" cy="697060"/>
            <a:chOff x="3900" y="1698"/>
            <a:chExt cx="467" cy="531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3900" y="1698"/>
              <a:ext cx="467" cy="531"/>
            </a:xfrm>
            <a:custGeom>
              <a:avLst/>
              <a:gdLst>
                <a:gd name="T0" fmla="*/ 5 w 1401"/>
                <a:gd name="T1" fmla="*/ 4 h 1593"/>
                <a:gd name="T2" fmla="*/ 5 w 1401"/>
                <a:gd name="T3" fmla="*/ 4 h 1593"/>
                <a:gd name="T4" fmla="*/ 6 w 1401"/>
                <a:gd name="T5" fmla="*/ 4 h 1593"/>
                <a:gd name="T6" fmla="*/ 5 w 1401"/>
                <a:gd name="T7" fmla="*/ 3 h 1593"/>
                <a:gd name="T8" fmla="*/ 5 w 1401"/>
                <a:gd name="T9" fmla="*/ 2 h 1593"/>
                <a:gd name="T10" fmla="*/ 5 w 1401"/>
                <a:gd name="T11" fmla="*/ 2 h 1593"/>
                <a:gd name="T12" fmla="*/ 5 w 1401"/>
                <a:gd name="T13" fmla="*/ 1 h 1593"/>
                <a:gd name="T14" fmla="*/ 4 w 1401"/>
                <a:gd name="T15" fmla="*/ 1 h 1593"/>
                <a:gd name="T16" fmla="*/ 4 w 1401"/>
                <a:gd name="T17" fmla="*/ 1 h 1593"/>
                <a:gd name="T18" fmla="*/ 4 w 1401"/>
                <a:gd name="T19" fmla="*/ 1 h 1593"/>
                <a:gd name="T20" fmla="*/ 4 w 1401"/>
                <a:gd name="T21" fmla="*/ 1 h 1593"/>
                <a:gd name="T22" fmla="*/ 3 w 1401"/>
                <a:gd name="T23" fmla="*/ 0 h 1593"/>
                <a:gd name="T24" fmla="*/ 2 w 1401"/>
                <a:gd name="T25" fmla="*/ 1 h 1593"/>
                <a:gd name="T26" fmla="*/ 2 w 1401"/>
                <a:gd name="T27" fmla="*/ 1 h 1593"/>
                <a:gd name="T28" fmla="*/ 2 w 1401"/>
                <a:gd name="T29" fmla="*/ 1 h 1593"/>
                <a:gd name="T30" fmla="*/ 2 w 1401"/>
                <a:gd name="T31" fmla="*/ 1 h 1593"/>
                <a:gd name="T32" fmla="*/ 2 w 1401"/>
                <a:gd name="T33" fmla="*/ 1 h 1593"/>
                <a:gd name="T34" fmla="*/ 0 w 1401"/>
                <a:gd name="T35" fmla="*/ 1 h 1593"/>
                <a:gd name="T36" fmla="*/ 1 w 1401"/>
                <a:gd name="T37" fmla="*/ 2 h 1593"/>
                <a:gd name="T38" fmla="*/ 1 w 1401"/>
                <a:gd name="T39" fmla="*/ 2 h 1593"/>
                <a:gd name="T40" fmla="*/ 1 w 1401"/>
                <a:gd name="T41" fmla="*/ 2 h 1593"/>
                <a:gd name="T42" fmla="*/ 1 w 1401"/>
                <a:gd name="T43" fmla="*/ 2 h 1593"/>
                <a:gd name="T44" fmla="*/ 0 w 1401"/>
                <a:gd name="T45" fmla="*/ 3 h 1593"/>
                <a:gd name="T46" fmla="*/ 1 w 1401"/>
                <a:gd name="T47" fmla="*/ 4 h 1593"/>
                <a:gd name="T48" fmla="*/ 1 w 1401"/>
                <a:gd name="T49" fmla="*/ 4 h 1593"/>
                <a:gd name="T50" fmla="*/ 1 w 1401"/>
                <a:gd name="T51" fmla="*/ 4 h 1593"/>
                <a:gd name="T52" fmla="*/ 1 w 1401"/>
                <a:gd name="T53" fmla="*/ 4 h 1593"/>
                <a:gd name="T54" fmla="*/ 1 w 1401"/>
                <a:gd name="T55" fmla="*/ 5 h 1593"/>
                <a:gd name="T56" fmla="*/ 1 w 1401"/>
                <a:gd name="T57" fmla="*/ 6 h 1593"/>
                <a:gd name="T58" fmla="*/ 2 w 1401"/>
                <a:gd name="T59" fmla="*/ 6 h 1593"/>
                <a:gd name="T60" fmla="*/ 2 w 1401"/>
                <a:gd name="T61" fmla="*/ 6 h 1593"/>
                <a:gd name="T62" fmla="*/ 2 w 1401"/>
                <a:gd name="T63" fmla="*/ 6 h 1593"/>
                <a:gd name="T64" fmla="*/ 2 w 1401"/>
                <a:gd name="T65" fmla="*/ 6 h 1593"/>
                <a:gd name="T66" fmla="*/ 2 w 1401"/>
                <a:gd name="T67" fmla="*/ 7 h 1593"/>
                <a:gd name="T68" fmla="*/ 4 w 1401"/>
                <a:gd name="T69" fmla="*/ 6 h 1593"/>
                <a:gd name="T70" fmla="*/ 4 w 1401"/>
                <a:gd name="T71" fmla="*/ 6 h 1593"/>
                <a:gd name="T72" fmla="*/ 4 w 1401"/>
                <a:gd name="T73" fmla="*/ 6 h 1593"/>
                <a:gd name="T74" fmla="*/ 4 w 1401"/>
                <a:gd name="T75" fmla="*/ 6 h 1593"/>
                <a:gd name="T76" fmla="*/ 4 w 1401"/>
                <a:gd name="T77" fmla="*/ 6 h 1593"/>
                <a:gd name="T78" fmla="*/ 5 w 1401"/>
                <a:gd name="T79" fmla="*/ 5 h 15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01" h="1593">
                  <a:moveTo>
                    <a:pt x="1184" y="1082"/>
                  </a:moveTo>
                  <a:lnTo>
                    <a:pt x="1194" y="1057"/>
                  </a:lnTo>
                  <a:lnTo>
                    <a:pt x="1203" y="1033"/>
                  </a:lnTo>
                  <a:lnTo>
                    <a:pt x="1211" y="1009"/>
                  </a:lnTo>
                  <a:lnTo>
                    <a:pt x="1218" y="985"/>
                  </a:lnTo>
                  <a:lnTo>
                    <a:pt x="1401" y="934"/>
                  </a:lnTo>
                  <a:lnTo>
                    <a:pt x="1401" y="665"/>
                  </a:lnTo>
                  <a:lnTo>
                    <a:pt x="1216" y="608"/>
                  </a:lnTo>
                  <a:lnTo>
                    <a:pt x="1208" y="583"/>
                  </a:lnTo>
                  <a:lnTo>
                    <a:pt x="1201" y="561"/>
                  </a:lnTo>
                  <a:lnTo>
                    <a:pt x="1192" y="538"/>
                  </a:lnTo>
                  <a:lnTo>
                    <a:pt x="1182" y="515"/>
                  </a:lnTo>
                  <a:lnTo>
                    <a:pt x="1281" y="330"/>
                  </a:lnTo>
                  <a:lnTo>
                    <a:pt x="1114" y="139"/>
                  </a:lnTo>
                  <a:lnTo>
                    <a:pt x="953" y="245"/>
                  </a:lnTo>
                  <a:lnTo>
                    <a:pt x="942" y="238"/>
                  </a:lnTo>
                  <a:lnTo>
                    <a:pt x="932" y="232"/>
                  </a:lnTo>
                  <a:lnTo>
                    <a:pt x="921" y="226"/>
                  </a:lnTo>
                  <a:lnTo>
                    <a:pt x="909" y="221"/>
                  </a:lnTo>
                  <a:lnTo>
                    <a:pt x="898" y="215"/>
                  </a:lnTo>
                  <a:lnTo>
                    <a:pt x="887" y="209"/>
                  </a:lnTo>
                  <a:lnTo>
                    <a:pt x="876" y="205"/>
                  </a:lnTo>
                  <a:lnTo>
                    <a:pt x="864" y="201"/>
                  </a:lnTo>
                  <a:lnTo>
                    <a:pt x="817" y="0"/>
                  </a:lnTo>
                  <a:lnTo>
                    <a:pt x="580" y="0"/>
                  </a:lnTo>
                  <a:lnTo>
                    <a:pt x="539" y="188"/>
                  </a:lnTo>
                  <a:lnTo>
                    <a:pt x="525" y="192"/>
                  </a:lnTo>
                  <a:lnTo>
                    <a:pt x="512" y="198"/>
                  </a:lnTo>
                  <a:lnTo>
                    <a:pt x="498" y="202"/>
                  </a:lnTo>
                  <a:lnTo>
                    <a:pt x="484" y="208"/>
                  </a:lnTo>
                  <a:lnTo>
                    <a:pt x="472" y="213"/>
                  </a:lnTo>
                  <a:lnTo>
                    <a:pt x="458" y="221"/>
                  </a:lnTo>
                  <a:lnTo>
                    <a:pt x="445" y="226"/>
                  </a:lnTo>
                  <a:lnTo>
                    <a:pt x="432" y="233"/>
                  </a:lnTo>
                  <a:lnTo>
                    <a:pt x="287" y="139"/>
                  </a:lnTo>
                  <a:lnTo>
                    <a:pt x="120" y="330"/>
                  </a:lnTo>
                  <a:lnTo>
                    <a:pt x="202" y="482"/>
                  </a:lnTo>
                  <a:lnTo>
                    <a:pt x="193" y="498"/>
                  </a:lnTo>
                  <a:lnTo>
                    <a:pt x="185" y="515"/>
                  </a:lnTo>
                  <a:lnTo>
                    <a:pt x="178" y="532"/>
                  </a:lnTo>
                  <a:lnTo>
                    <a:pt x="172" y="548"/>
                  </a:lnTo>
                  <a:lnTo>
                    <a:pt x="165" y="566"/>
                  </a:lnTo>
                  <a:lnTo>
                    <a:pt x="159" y="583"/>
                  </a:lnTo>
                  <a:lnTo>
                    <a:pt x="154" y="601"/>
                  </a:lnTo>
                  <a:lnTo>
                    <a:pt x="149" y="619"/>
                  </a:lnTo>
                  <a:lnTo>
                    <a:pt x="0" y="665"/>
                  </a:lnTo>
                  <a:lnTo>
                    <a:pt x="0" y="934"/>
                  </a:lnTo>
                  <a:lnTo>
                    <a:pt x="147" y="975"/>
                  </a:lnTo>
                  <a:lnTo>
                    <a:pt x="152" y="993"/>
                  </a:lnTo>
                  <a:lnTo>
                    <a:pt x="157" y="1012"/>
                  </a:lnTo>
                  <a:lnTo>
                    <a:pt x="163" y="1030"/>
                  </a:lnTo>
                  <a:lnTo>
                    <a:pt x="169" y="1048"/>
                  </a:lnTo>
                  <a:lnTo>
                    <a:pt x="175" y="1066"/>
                  </a:lnTo>
                  <a:lnTo>
                    <a:pt x="183" y="1083"/>
                  </a:lnTo>
                  <a:lnTo>
                    <a:pt x="190" y="1100"/>
                  </a:lnTo>
                  <a:lnTo>
                    <a:pt x="199" y="1117"/>
                  </a:lnTo>
                  <a:lnTo>
                    <a:pt x="124" y="1268"/>
                  </a:lnTo>
                  <a:lnTo>
                    <a:pt x="290" y="1456"/>
                  </a:lnTo>
                  <a:lnTo>
                    <a:pt x="425" y="1365"/>
                  </a:lnTo>
                  <a:lnTo>
                    <a:pt x="439" y="1372"/>
                  </a:lnTo>
                  <a:lnTo>
                    <a:pt x="453" y="1379"/>
                  </a:lnTo>
                  <a:lnTo>
                    <a:pt x="468" y="1386"/>
                  </a:lnTo>
                  <a:lnTo>
                    <a:pt x="482" y="1393"/>
                  </a:lnTo>
                  <a:lnTo>
                    <a:pt x="497" y="1399"/>
                  </a:lnTo>
                  <a:lnTo>
                    <a:pt x="512" y="1405"/>
                  </a:lnTo>
                  <a:lnTo>
                    <a:pt x="527" y="1411"/>
                  </a:lnTo>
                  <a:lnTo>
                    <a:pt x="542" y="1415"/>
                  </a:lnTo>
                  <a:lnTo>
                    <a:pt x="580" y="1593"/>
                  </a:lnTo>
                  <a:lnTo>
                    <a:pt x="817" y="1593"/>
                  </a:lnTo>
                  <a:lnTo>
                    <a:pt x="862" y="1402"/>
                  </a:lnTo>
                  <a:lnTo>
                    <a:pt x="874" y="1396"/>
                  </a:lnTo>
                  <a:lnTo>
                    <a:pt x="887" y="1392"/>
                  </a:lnTo>
                  <a:lnTo>
                    <a:pt x="899" y="1386"/>
                  </a:lnTo>
                  <a:lnTo>
                    <a:pt x="912" y="1379"/>
                  </a:lnTo>
                  <a:lnTo>
                    <a:pt x="924" y="1373"/>
                  </a:lnTo>
                  <a:lnTo>
                    <a:pt x="937" y="1368"/>
                  </a:lnTo>
                  <a:lnTo>
                    <a:pt x="949" y="1361"/>
                  </a:lnTo>
                  <a:lnTo>
                    <a:pt x="961" y="1354"/>
                  </a:lnTo>
                  <a:lnTo>
                    <a:pt x="1111" y="1456"/>
                  </a:lnTo>
                  <a:lnTo>
                    <a:pt x="1278" y="1268"/>
                  </a:lnTo>
                  <a:lnTo>
                    <a:pt x="1184" y="10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3917" y="1717"/>
              <a:ext cx="432" cy="492"/>
            </a:xfrm>
            <a:custGeom>
              <a:avLst/>
              <a:gdLst>
                <a:gd name="T0" fmla="*/ 5 w 1296"/>
                <a:gd name="T1" fmla="*/ 2 h 1475"/>
                <a:gd name="T2" fmla="*/ 5 w 1296"/>
                <a:gd name="T3" fmla="*/ 2 h 1475"/>
                <a:gd name="T4" fmla="*/ 5 w 1296"/>
                <a:gd name="T5" fmla="*/ 2 h 1475"/>
                <a:gd name="T6" fmla="*/ 4 w 1296"/>
                <a:gd name="T7" fmla="*/ 2 h 1475"/>
                <a:gd name="T8" fmla="*/ 4 w 1296"/>
                <a:gd name="T9" fmla="*/ 2 h 1475"/>
                <a:gd name="T10" fmla="*/ 4 w 1296"/>
                <a:gd name="T11" fmla="*/ 1 h 1475"/>
                <a:gd name="T12" fmla="*/ 4 w 1296"/>
                <a:gd name="T13" fmla="*/ 1 h 1475"/>
                <a:gd name="T14" fmla="*/ 4 w 1296"/>
                <a:gd name="T15" fmla="*/ 1 h 1475"/>
                <a:gd name="T16" fmla="*/ 3 w 1296"/>
                <a:gd name="T17" fmla="*/ 1 h 1475"/>
                <a:gd name="T18" fmla="*/ 3 w 1296"/>
                <a:gd name="T19" fmla="*/ 1 h 1475"/>
                <a:gd name="T20" fmla="*/ 3 w 1296"/>
                <a:gd name="T21" fmla="*/ 1 h 1475"/>
                <a:gd name="T22" fmla="*/ 3 w 1296"/>
                <a:gd name="T23" fmla="*/ 0 h 1475"/>
                <a:gd name="T24" fmla="*/ 2 w 1296"/>
                <a:gd name="T25" fmla="*/ 1 h 1475"/>
                <a:gd name="T26" fmla="*/ 2 w 1296"/>
                <a:gd name="T27" fmla="*/ 1 h 1475"/>
                <a:gd name="T28" fmla="*/ 2 w 1296"/>
                <a:gd name="T29" fmla="*/ 1 h 1475"/>
                <a:gd name="T30" fmla="*/ 2 w 1296"/>
                <a:gd name="T31" fmla="*/ 1 h 1475"/>
                <a:gd name="T32" fmla="*/ 2 w 1296"/>
                <a:gd name="T33" fmla="*/ 1 h 1475"/>
                <a:gd name="T34" fmla="*/ 2 w 1296"/>
                <a:gd name="T35" fmla="*/ 1 h 1475"/>
                <a:gd name="T36" fmla="*/ 1 w 1296"/>
                <a:gd name="T37" fmla="*/ 1 h 1475"/>
                <a:gd name="T38" fmla="*/ 1 w 1296"/>
                <a:gd name="T39" fmla="*/ 2 h 1475"/>
                <a:gd name="T40" fmla="*/ 1 w 1296"/>
                <a:gd name="T41" fmla="*/ 2 h 1475"/>
                <a:gd name="T42" fmla="*/ 1 w 1296"/>
                <a:gd name="T43" fmla="*/ 2 h 1475"/>
                <a:gd name="T44" fmla="*/ 1 w 1296"/>
                <a:gd name="T45" fmla="*/ 2 h 1475"/>
                <a:gd name="T46" fmla="*/ 1 w 1296"/>
                <a:gd name="T47" fmla="*/ 2 h 1475"/>
                <a:gd name="T48" fmla="*/ 0 w 1296"/>
                <a:gd name="T49" fmla="*/ 3 h 1475"/>
                <a:gd name="T50" fmla="*/ 1 w 1296"/>
                <a:gd name="T51" fmla="*/ 4 h 1475"/>
                <a:gd name="T52" fmla="*/ 1 w 1296"/>
                <a:gd name="T53" fmla="*/ 4 h 1475"/>
                <a:gd name="T54" fmla="*/ 1 w 1296"/>
                <a:gd name="T55" fmla="*/ 4 h 1475"/>
                <a:gd name="T56" fmla="*/ 1 w 1296"/>
                <a:gd name="T57" fmla="*/ 4 h 1475"/>
                <a:gd name="T58" fmla="*/ 1 w 1296"/>
                <a:gd name="T59" fmla="*/ 4 h 1475"/>
                <a:gd name="T60" fmla="*/ 1 w 1296"/>
                <a:gd name="T61" fmla="*/ 4 h 1475"/>
                <a:gd name="T62" fmla="*/ 1 w 1296"/>
                <a:gd name="T63" fmla="*/ 5 h 1475"/>
                <a:gd name="T64" fmla="*/ 2 w 1296"/>
                <a:gd name="T65" fmla="*/ 5 h 1475"/>
                <a:gd name="T66" fmla="*/ 2 w 1296"/>
                <a:gd name="T67" fmla="*/ 5 h 1475"/>
                <a:gd name="T68" fmla="*/ 2 w 1296"/>
                <a:gd name="T69" fmla="*/ 5 h 1475"/>
                <a:gd name="T70" fmla="*/ 2 w 1296"/>
                <a:gd name="T71" fmla="*/ 5 h 1475"/>
                <a:gd name="T72" fmla="*/ 2 w 1296"/>
                <a:gd name="T73" fmla="*/ 5 h 1475"/>
                <a:gd name="T74" fmla="*/ 2 w 1296"/>
                <a:gd name="T75" fmla="*/ 6 h 1475"/>
                <a:gd name="T76" fmla="*/ 3 w 1296"/>
                <a:gd name="T77" fmla="*/ 5 h 1475"/>
                <a:gd name="T78" fmla="*/ 3 w 1296"/>
                <a:gd name="T79" fmla="*/ 5 h 1475"/>
                <a:gd name="T80" fmla="*/ 3 w 1296"/>
                <a:gd name="T81" fmla="*/ 5 h 1475"/>
                <a:gd name="T82" fmla="*/ 4 w 1296"/>
                <a:gd name="T83" fmla="*/ 5 h 1475"/>
                <a:gd name="T84" fmla="*/ 4 w 1296"/>
                <a:gd name="T85" fmla="*/ 5 h 1475"/>
                <a:gd name="T86" fmla="*/ 4 w 1296"/>
                <a:gd name="T87" fmla="*/ 5 h 1475"/>
                <a:gd name="T88" fmla="*/ 5 w 1296"/>
                <a:gd name="T89" fmla="*/ 5 h 1475"/>
                <a:gd name="T90" fmla="*/ 4 w 1296"/>
                <a:gd name="T91" fmla="*/ 4 h 1475"/>
                <a:gd name="T92" fmla="*/ 4 w 1296"/>
                <a:gd name="T93" fmla="*/ 4 h 1475"/>
                <a:gd name="T94" fmla="*/ 5 w 1296"/>
                <a:gd name="T95" fmla="*/ 4 h 1475"/>
                <a:gd name="T96" fmla="*/ 5 w 1296"/>
                <a:gd name="T97" fmla="*/ 4 h 1475"/>
                <a:gd name="T98" fmla="*/ 5 w 1296"/>
                <a:gd name="T99" fmla="*/ 4 h 1475"/>
                <a:gd name="T100" fmla="*/ 5 w 1296"/>
                <a:gd name="T101" fmla="*/ 3 h 1475"/>
                <a:gd name="T102" fmla="*/ 5 w 1296"/>
                <a:gd name="T103" fmla="*/ 2 h 14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96" h="1475">
                  <a:moveTo>
                    <a:pt x="1116" y="582"/>
                  </a:moveTo>
                  <a:lnTo>
                    <a:pt x="1113" y="568"/>
                  </a:lnTo>
                  <a:lnTo>
                    <a:pt x="1108" y="553"/>
                  </a:lnTo>
                  <a:lnTo>
                    <a:pt x="1104" y="538"/>
                  </a:lnTo>
                  <a:lnTo>
                    <a:pt x="1099" y="524"/>
                  </a:lnTo>
                  <a:lnTo>
                    <a:pt x="1094" y="511"/>
                  </a:lnTo>
                  <a:lnTo>
                    <a:pt x="1088" y="497"/>
                  </a:lnTo>
                  <a:lnTo>
                    <a:pt x="1083" y="483"/>
                  </a:lnTo>
                  <a:lnTo>
                    <a:pt x="1076" y="470"/>
                  </a:lnTo>
                  <a:lnTo>
                    <a:pt x="1070" y="456"/>
                  </a:lnTo>
                  <a:lnTo>
                    <a:pt x="1163" y="281"/>
                  </a:lnTo>
                  <a:lnTo>
                    <a:pt x="1053" y="155"/>
                  </a:lnTo>
                  <a:lnTo>
                    <a:pt x="900" y="255"/>
                  </a:lnTo>
                  <a:lnTo>
                    <a:pt x="886" y="247"/>
                  </a:lnTo>
                  <a:lnTo>
                    <a:pt x="874" y="238"/>
                  </a:lnTo>
                  <a:lnTo>
                    <a:pt x="861" y="231"/>
                  </a:lnTo>
                  <a:lnTo>
                    <a:pt x="849" y="224"/>
                  </a:lnTo>
                  <a:lnTo>
                    <a:pt x="836" y="217"/>
                  </a:lnTo>
                  <a:lnTo>
                    <a:pt x="823" y="209"/>
                  </a:lnTo>
                  <a:lnTo>
                    <a:pt x="810" y="204"/>
                  </a:lnTo>
                  <a:lnTo>
                    <a:pt x="796" y="200"/>
                  </a:lnTo>
                  <a:lnTo>
                    <a:pt x="783" y="194"/>
                  </a:lnTo>
                  <a:lnTo>
                    <a:pt x="769" y="188"/>
                  </a:lnTo>
                  <a:lnTo>
                    <a:pt x="724" y="0"/>
                  </a:lnTo>
                  <a:lnTo>
                    <a:pt x="567" y="0"/>
                  </a:lnTo>
                  <a:lnTo>
                    <a:pt x="530" y="178"/>
                  </a:lnTo>
                  <a:lnTo>
                    <a:pt x="514" y="182"/>
                  </a:lnTo>
                  <a:lnTo>
                    <a:pt x="497" y="187"/>
                  </a:lnTo>
                  <a:lnTo>
                    <a:pt x="482" y="192"/>
                  </a:lnTo>
                  <a:lnTo>
                    <a:pt x="466" y="198"/>
                  </a:lnTo>
                  <a:lnTo>
                    <a:pt x="451" y="204"/>
                  </a:lnTo>
                  <a:lnTo>
                    <a:pt x="436" y="211"/>
                  </a:lnTo>
                  <a:lnTo>
                    <a:pt x="421" y="219"/>
                  </a:lnTo>
                  <a:lnTo>
                    <a:pt x="406" y="227"/>
                  </a:lnTo>
                  <a:lnTo>
                    <a:pt x="391" y="235"/>
                  </a:lnTo>
                  <a:lnTo>
                    <a:pt x="377" y="244"/>
                  </a:lnTo>
                  <a:lnTo>
                    <a:pt x="242" y="155"/>
                  </a:lnTo>
                  <a:lnTo>
                    <a:pt x="132" y="281"/>
                  </a:lnTo>
                  <a:lnTo>
                    <a:pt x="209" y="424"/>
                  </a:lnTo>
                  <a:lnTo>
                    <a:pt x="200" y="439"/>
                  </a:lnTo>
                  <a:lnTo>
                    <a:pt x="191" y="457"/>
                  </a:lnTo>
                  <a:lnTo>
                    <a:pt x="182" y="476"/>
                  </a:lnTo>
                  <a:lnTo>
                    <a:pt x="174" y="494"/>
                  </a:lnTo>
                  <a:lnTo>
                    <a:pt x="166" y="513"/>
                  </a:lnTo>
                  <a:lnTo>
                    <a:pt x="160" y="533"/>
                  </a:lnTo>
                  <a:lnTo>
                    <a:pt x="154" y="553"/>
                  </a:lnTo>
                  <a:lnTo>
                    <a:pt x="147" y="572"/>
                  </a:lnTo>
                  <a:lnTo>
                    <a:pt x="142" y="592"/>
                  </a:lnTo>
                  <a:lnTo>
                    <a:pt x="137" y="609"/>
                  </a:lnTo>
                  <a:lnTo>
                    <a:pt x="0" y="652"/>
                  </a:lnTo>
                  <a:lnTo>
                    <a:pt x="0" y="829"/>
                  </a:lnTo>
                  <a:lnTo>
                    <a:pt x="136" y="867"/>
                  </a:lnTo>
                  <a:lnTo>
                    <a:pt x="140" y="884"/>
                  </a:lnTo>
                  <a:lnTo>
                    <a:pt x="145" y="906"/>
                  </a:lnTo>
                  <a:lnTo>
                    <a:pt x="150" y="925"/>
                  </a:lnTo>
                  <a:lnTo>
                    <a:pt x="156" y="947"/>
                  </a:lnTo>
                  <a:lnTo>
                    <a:pt x="164" y="967"/>
                  </a:lnTo>
                  <a:lnTo>
                    <a:pt x="171" y="987"/>
                  </a:lnTo>
                  <a:lnTo>
                    <a:pt x="180" y="1005"/>
                  </a:lnTo>
                  <a:lnTo>
                    <a:pt x="189" y="1025"/>
                  </a:lnTo>
                  <a:lnTo>
                    <a:pt x="199" y="1044"/>
                  </a:lnTo>
                  <a:lnTo>
                    <a:pt x="206" y="1059"/>
                  </a:lnTo>
                  <a:lnTo>
                    <a:pt x="136" y="1200"/>
                  </a:lnTo>
                  <a:lnTo>
                    <a:pt x="245" y="1323"/>
                  </a:lnTo>
                  <a:lnTo>
                    <a:pt x="370" y="1239"/>
                  </a:lnTo>
                  <a:lnTo>
                    <a:pt x="384" y="1247"/>
                  </a:lnTo>
                  <a:lnTo>
                    <a:pt x="400" y="1257"/>
                  </a:lnTo>
                  <a:lnTo>
                    <a:pt x="415" y="1266"/>
                  </a:lnTo>
                  <a:lnTo>
                    <a:pt x="431" y="1274"/>
                  </a:lnTo>
                  <a:lnTo>
                    <a:pt x="449" y="1281"/>
                  </a:lnTo>
                  <a:lnTo>
                    <a:pt x="465" y="1288"/>
                  </a:lnTo>
                  <a:lnTo>
                    <a:pt x="481" y="1294"/>
                  </a:lnTo>
                  <a:lnTo>
                    <a:pt x="499" y="1300"/>
                  </a:lnTo>
                  <a:lnTo>
                    <a:pt x="516" y="1306"/>
                  </a:lnTo>
                  <a:lnTo>
                    <a:pt x="531" y="1310"/>
                  </a:lnTo>
                  <a:lnTo>
                    <a:pt x="567" y="1475"/>
                  </a:lnTo>
                  <a:lnTo>
                    <a:pt x="724" y="1475"/>
                  </a:lnTo>
                  <a:lnTo>
                    <a:pt x="766" y="1300"/>
                  </a:lnTo>
                  <a:lnTo>
                    <a:pt x="780" y="1294"/>
                  </a:lnTo>
                  <a:lnTo>
                    <a:pt x="795" y="1288"/>
                  </a:lnTo>
                  <a:lnTo>
                    <a:pt x="810" y="1283"/>
                  </a:lnTo>
                  <a:lnTo>
                    <a:pt x="824" y="1277"/>
                  </a:lnTo>
                  <a:lnTo>
                    <a:pt x="839" y="1270"/>
                  </a:lnTo>
                  <a:lnTo>
                    <a:pt x="853" y="1263"/>
                  </a:lnTo>
                  <a:lnTo>
                    <a:pt x="866" y="1254"/>
                  </a:lnTo>
                  <a:lnTo>
                    <a:pt x="880" y="1246"/>
                  </a:lnTo>
                  <a:lnTo>
                    <a:pt x="894" y="1236"/>
                  </a:lnTo>
                  <a:lnTo>
                    <a:pt x="908" y="1227"/>
                  </a:lnTo>
                  <a:lnTo>
                    <a:pt x="1050" y="1323"/>
                  </a:lnTo>
                  <a:lnTo>
                    <a:pt x="1160" y="1200"/>
                  </a:lnTo>
                  <a:lnTo>
                    <a:pt x="1073" y="1025"/>
                  </a:lnTo>
                  <a:lnTo>
                    <a:pt x="1079" y="1011"/>
                  </a:lnTo>
                  <a:lnTo>
                    <a:pt x="1085" y="997"/>
                  </a:lnTo>
                  <a:lnTo>
                    <a:pt x="1091" y="982"/>
                  </a:lnTo>
                  <a:lnTo>
                    <a:pt x="1096" y="968"/>
                  </a:lnTo>
                  <a:lnTo>
                    <a:pt x="1103" y="954"/>
                  </a:lnTo>
                  <a:lnTo>
                    <a:pt x="1106" y="940"/>
                  </a:lnTo>
                  <a:lnTo>
                    <a:pt x="1111" y="924"/>
                  </a:lnTo>
                  <a:lnTo>
                    <a:pt x="1115" y="910"/>
                  </a:lnTo>
                  <a:lnTo>
                    <a:pt x="1119" y="894"/>
                  </a:lnTo>
                  <a:lnTo>
                    <a:pt x="1124" y="877"/>
                  </a:lnTo>
                  <a:lnTo>
                    <a:pt x="1296" y="829"/>
                  </a:lnTo>
                  <a:lnTo>
                    <a:pt x="1296" y="652"/>
                  </a:lnTo>
                  <a:lnTo>
                    <a:pt x="1120" y="598"/>
                  </a:lnTo>
                  <a:lnTo>
                    <a:pt x="1116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3926" y="1727"/>
              <a:ext cx="415" cy="472"/>
            </a:xfrm>
            <a:custGeom>
              <a:avLst/>
              <a:gdLst>
                <a:gd name="T0" fmla="*/ 4 w 1245"/>
                <a:gd name="T1" fmla="*/ 3 h 1416"/>
                <a:gd name="T2" fmla="*/ 4 w 1245"/>
                <a:gd name="T3" fmla="*/ 4 h 1416"/>
                <a:gd name="T4" fmla="*/ 4 w 1245"/>
                <a:gd name="T5" fmla="*/ 4 h 1416"/>
                <a:gd name="T6" fmla="*/ 4 w 1245"/>
                <a:gd name="T7" fmla="*/ 4 h 1416"/>
                <a:gd name="T8" fmla="*/ 4 w 1245"/>
                <a:gd name="T9" fmla="*/ 4 h 1416"/>
                <a:gd name="T10" fmla="*/ 4 w 1245"/>
                <a:gd name="T11" fmla="*/ 4 h 1416"/>
                <a:gd name="T12" fmla="*/ 4 w 1245"/>
                <a:gd name="T13" fmla="*/ 5 h 1416"/>
                <a:gd name="T14" fmla="*/ 4 w 1245"/>
                <a:gd name="T15" fmla="*/ 5 h 1416"/>
                <a:gd name="T16" fmla="*/ 3 w 1245"/>
                <a:gd name="T17" fmla="*/ 5 h 1416"/>
                <a:gd name="T18" fmla="*/ 3 w 1245"/>
                <a:gd name="T19" fmla="*/ 5 h 1416"/>
                <a:gd name="T20" fmla="*/ 3 w 1245"/>
                <a:gd name="T21" fmla="*/ 5 h 1416"/>
                <a:gd name="T22" fmla="*/ 3 w 1245"/>
                <a:gd name="T23" fmla="*/ 5 h 1416"/>
                <a:gd name="T24" fmla="*/ 3 w 1245"/>
                <a:gd name="T25" fmla="*/ 6 h 1416"/>
                <a:gd name="T26" fmla="*/ 2 w 1245"/>
                <a:gd name="T27" fmla="*/ 5 h 1416"/>
                <a:gd name="T28" fmla="*/ 2 w 1245"/>
                <a:gd name="T29" fmla="*/ 5 h 1416"/>
                <a:gd name="T30" fmla="*/ 2 w 1245"/>
                <a:gd name="T31" fmla="*/ 5 h 1416"/>
                <a:gd name="T32" fmla="*/ 2 w 1245"/>
                <a:gd name="T33" fmla="*/ 5 h 1416"/>
                <a:gd name="T34" fmla="*/ 2 w 1245"/>
                <a:gd name="T35" fmla="*/ 5 h 1416"/>
                <a:gd name="T36" fmla="*/ 1 w 1245"/>
                <a:gd name="T37" fmla="*/ 5 h 1416"/>
                <a:gd name="T38" fmla="*/ 1 w 1245"/>
                <a:gd name="T39" fmla="*/ 5 h 1416"/>
                <a:gd name="T40" fmla="*/ 1 w 1245"/>
                <a:gd name="T41" fmla="*/ 4 h 1416"/>
                <a:gd name="T42" fmla="*/ 1 w 1245"/>
                <a:gd name="T43" fmla="*/ 4 h 1416"/>
                <a:gd name="T44" fmla="*/ 1 w 1245"/>
                <a:gd name="T45" fmla="*/ 4 h 1416"/>
                <a:gd name="T46" fmla="*/ 1 w 1245"/>
                <a:gd name="T47" fmla="*/ 4 h 1416"/>
                <a:gd name="T48" fmla="*/ 1 w 1245"/>
                <a:gd name="T49" fmla="*/ 3 h 1416"/>
                <a:gd name="T50" fmla="*/ 0 w 1245"/>
                <a:gd name="T51" fmla="*/ 3 h 1416"/>
                <a:gd name="T52" fmla="*/ 1 w 1245"/>
                <a:gd name="T53" fmla="*/ 2 h 1416"/>
                <a:gd name="T54" fmla="*/ 1 w 1245"/>
                <a:gd name="T55" fmla="*/ 2 h 1416"/>
                <a:gd name="T56" fmla="*/ 1 w 1245"/>
                <a:gd name="T57" fmla="*/ 2 h 1416"/>
                <a:gd name="T58" fmla="*/ 1 w 1245"/>
                <a:gd name="T59" fmla="*/ 2 h 1416"/>
                <a:gd name="T60" fmla="*/ 1 w 1245"/>
                <a:gd name="T61" fmla="*/ 2 h 1416"/>
                <a:gd name="T62" fmla="*/ 1 w 1245"/>
                <a:gd name="T63" fmla="*/ 2 h 1416"/>
                <a:gd name="T64" fmla="*/ 1 w 1245"/>
                <a:gd name="T65" fmla="*/ 1 h 1416"/>
                <a:gd name="T66" fmla="*/ 2 w 1245"/>
                <a:gd name="T67" fmla="*/ 1 h 1416"/>
                <a:gd name="T68" fmla="*/ 2 w 1245"/>
                <a:gd name="T69" fmla="*/ 1 h 1416"/>
                <a:gd name="T70" fmla="*/ 2 w 1245"/>
                <a:gd name="T71" fmla="*/ 1 h 1416"/>
                <a:gd name="T72" fmla="*/ 2 w 1245"/>
                <a:gd name="T73" fmla="*/ 1 h 1416"/>
                <a:gd name="T74" fmla="*/ 2 w 1245"/>
                <a:gd name="T75" fmla="*/ 1 h 1416"/>
                <a:gd name="T76" fmla="*/ 2 w 1245"/>
                <a:gd name="T77" fmla="*/ 0 h 1416"/>
                <a:gd name="T78" fmla="*/ 3 w 1245"/>
                <a:gd name="T79" fmla="*/ 1 h 1416"/>
                <a:gd name="T80" fmla="*/ 3 w 1245"/>
                <a:gd name="T81" fmla="*/ 1 h 1416"/>
                <a:gd name="T82" fmla="*/ 3 w 1245"/>
                <a:gd name="T83" fmla="*/ 1 h 1416"/>
                <a:gd name="T84" fmla="*/ 3 w 1245"/>
                <a:gd name="T85" fmla="*/ 1 h 1416"/>
                <a:gd name="T86" fmla="*/ 3 w 1245"/>
                <a:gd name="T87" fmla="*/ 1 h 1416"/>
                <a:gd name="T88" fmla="*/ 4 w 1245"/>
                <a:gd name="T89" fmla="*/ 1 h 1416"/>
                <a:gd name="T90" fmla="*/ 5 w 1245"/>
                <a:gd name="T91" fmla="*/ 1 h 1416"/>
                <a:gd name="T92" fmla="*/ 4 w 1245"/>
                <a:gd name="T93" fmla="*/ 2 h 1416"/>
                <a:gd name="T94" fmla="*/ 4 w 1245"/>
                <a:gd name="T95" fmla="*/ 2 h 1416"/>
                <a:gd name="T96" fmla="*/ 4 w 1245"/>
                <a:gd name="T97" fmla="*/ 2 h 1416"/>
                <a:gd name="T98" fmla="*/ 4 w 1245"/>
                <a:gd name="T99" fmla="*/ 2 h 1416"/>
                <a:gd name="T100" fmla="*/ 4 w 1245"/>
                <a:gd name="T101" fmla="*/ 2 h 1416"/>
                <a:gd name="T102" fmla="*/ 5 w 1245"/>
                <a:gd name="T103" fmla="*/ 3 h 14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45" h="1416">
                  <a:moveTo>
                    <a:pt x="1245" y="776"/>
                  </a:moveTo>
                  <a:lnTo>
                    <a:pt x="1078" y="823"/>
                  </a:lnTo>
                  <a:lnTo>
                    <a:pt x="1069" y="857"/>
                  </a:lnTo>
                  <a:lnTo>
                    <a:pt x="1065" y="871"/>
                  </a:lnTo>
                  <a:lnTo>
                    <a:pt x="1061" y="886"/>
                  </a:lnTo>
                  <a:lnTo>
                    <a:pt x="1058" y="900"/>
                  </a:lnTo>
                  <a:lnTo>
                    <a:pt x="1053" y="914"/>
                  </a:lnTo>
                  <a:lnTo>
                    <a:pt x="1048" y="927"/>
                  </a:lnTo>
                  <a:lnTo>
                    <a:pt x="1043" y="941"/>
                  </a:lnTo>
                  <a:lnTo>
                    <a:pt x="1038" y="954"/>
                  </a:lnTo>
                  <a:lnTo>
                    <a:pt x="1031" y="967"/>
                  </a:lnTo>
                  <a:lnTo>
                    <a:pt x="1018" y="997"/>
                  </a:lnTo>
                  <a:lnTo>
                    <a:pt x="1103" y="1165"/>
                  </a:lnTo>
                  <a:lnTo>
                    <a:pt x="1021" y="1257"/>
                  </a:lnTo>
                  <a:lnTo>
                    <a:pt x="883" y="1162"/>
                  </a:lnTo>
                  <a:lnTo>
                    <a:pt x="855" y="1180"/>
                  </a:lnTo>
                  <a:lnTo>
                    <a:pt x="843" y="1189"/>
                  </a:lnTo>
                  <a:lnTo>
                    <a:pt x="829" y="1197"/>
                  </a:lnTo>
                  <a:lnTo>
                    <a:pt x="816" y="1204"/>
                  </a:lnTo>
                  <a:lnTo>
                    <a:pt x="803" y="1211"/>
                  </a:lnTo>
                  <a:lnTo>
                    <a:pt x="789" y="1219"/>
                  </a:lnTo>
                  <a:lnTo>
                    <a:pt x="775" y="1224"/>
                  </a:lnTo>
                  <a:lnTo>
                    <a:pt x="761" y="1230"/>
                  </a:lnTo>
                  <a:lnTo>
                    <a:pt x="748" y="1236"/>
                  </a:lnTo>
                  <a:lnTo>
                    <a:pt x="720" y="1246"/>
                  </a:lnTo>
                  <a:lnTo>
                    <a:pt x="679" y="1416"/>
                  </a:lnTo>
                  <a:lnTo>
                    <a:pt x="564" y="1416"/>
                  </a:lnTo>
                  <a:lnTo>
                    <a:pt x="529" y="1254"/>
                  </a:lnTo>
                  <a:lnTo>
                    <a:pt x="497" y="1246"/>
                  </a:lnTo>
                  <a:lnTo>
                    <a:pt x="481" y="1241"/>
                  </a:lnTo>
                  <a:lnTo>
                    <a:pt x="465" y="1236"/>
                  </a:lnTo>
                  <a:lnTo>
                    <a:pt x="449" y="1230"/>
                  </a:lnTo>
                  <a:lnTo>
                    <a:pt x="432" y="1223"/>
                  </a:lnTo>
                  <a:lnTo>
                    <a:pt x="417" y="1216"/>
                  </a:lnTo>
                  <a:lnTo>
                    <a:pt x="401" y="1209"/>
                  </a:lnTo>
                  <a:lnTo>
                    <a:pt x="386" y="1200"/>
                  </a:lnTo>
                  <a:lnTo>
                    <a:pt x="371" y="1192"/>
                  </a:lnTo>
                  <a:lnTo>
                    <a:pt x="345" y="1174"/>
                  </a:lnTo>
                  <a:lnTo>
                    <a:pt x="225" y="1257"/>
                  </a:lnTo>
                  <a:lnTo>
                    <a:pt x="144" y="1165"/>
                  </a:lnTo>
                  <a:lnTo>
                    <a:pt x="211" y="1028"/>
                  </a:lnTo>
                  <a:lnTo>
                    <a:pt x="195" y="998"/>
                  </a:lnTo>
                  <a:lnTo>
                    <a:pt x="186" y="981"/>
                  </a:lnTo>
                  <a:lnTo>
                    <a:pt x="177" y="962"/>
                  </a:lnTo>
                  <a:lnTo>
                    <a:pt x="170" y="944"/>
                  </a:lnTo>
                  <a:lnTo>
                    <a:pt x="162" y="925"/>
                  </a:lnTo>
                  <a:lnTo>
                    <a:pt x="156" y="907"/>
                  </a:lnTo>
                  <a:lnTo>
                    <a:pt x="150" y="887"/>
                  </a:lnTo>
                  <a:lnTo>
                    <a:pt x="145" y="867"/>
                  </a:lnTo>
                  <a:lnTo>
                    <a:pt x="140" y="847"/>
                  </a:lnTo>
                  <a:lnTo>
                    <a:pt x="132" y="813"/>
                  </a:lnTo>
                  <a:lnTo>
                    <a:pt x="0" y="776"/>
                  </a:lnTo>
                  <a:lnTo>
                    <a:pt x="0" y="645"/>
                  </a:lnTo>
                  <a:lnTo>
                    <a:pt x="134" y="604"/>
                  </a:lnTo>
                  <a:lnTo>
                    <a:pt x="142" y="571"/>
                  </a:lnTo>
                  <a:lnTo>
                    <a:pt x="147" y="552"/>
                  </a:lnTo>
                  <a:lnTo>
                    <a:pt x="152" y="533"/>
                  </a:lnTo>
                  <a:lnTo>
                    <a:pt x="159" y="514"/>
                  </a:lnTo>
                  <a:lnTo>
                    <a:pt x="165" y="495"/>
                  </a:lnTo>
                  <a:lnTo>
                    <a:pt x="172" y="477"/>
                  </a:lnTo>
                  <a:lnTo>
                    <a:pt x="180" y="460"/>
                  </a:lnTo>
                  <a:lnTo>
                    <a:pt x="189" y="443"/>
                  </a:lnTo>
                  <a:lnTo>
                    <a:pt x="197" y="426"/>
                  </a:lnTo>
                  <a:lnTo>
                    <a:pt x="215" y="394"/>
                  </a:lnTo>
                  <a:lnTo>
                    <a:pt x="141" y="255"/>
                  </a:lnTo>
                  <a:lnTo>
                    <a:pt x="222" y="162"/>
                  </a:lnTo>
                  <a:lnTo>
                    <a:pt x="352" y="248"/>
                  </a:lnTo>
                  <a:lnTo>
                    <a:pt x="379" y="232"/>
                  </a:lnTo>
                  <a:lnTo>
                    <a:pt x="392" y="224"/>
                  </a:lnTo>
                  <a:lnTo>
                    <a:pt x="406" y="217"/>
                  </a:lnTo>
                  <a:lnTo>
                    <a:pt x="420" y="209"/>
                  </a:lnTo>
                  <a:lnTo>
                    <a:pt x="435" y="202"/>
                  </a:lnTo>
                  <a:lnTo>
                    <a:pt x="450" y="197"/>
                  </a:lnTo>
                  <a:lnTo>
                    <a:pt x="465" y="191"/>
                  </a:lnTo>
                  <a:lnTo>
                    <a:pt x="480" y="185"/>
                  </a:lnTo>
                  <a:lnTo>
                    <a:pt x="495" y="181"/>
                  </a:lnTo>
                  <a:lnTo>
                    <a:pt x="526" y="174"/>
                  </a:lnTo>
                  <a:lnTo>
                    <a:pt x="564" y="0"/>
                  </a:lnTo>
                  <a:lnTo>
                    <a:pt x="679" y="0"/>
                  </a:lnTo>
                  <a:lnTo>
                    <a:pt x="723" y="182"/>
                  </a:lnTo>
                  <a:lnTo>
                    <a:pt x="750" y="192"/>
                  </a:lnTo>
                  <a:lnTo>
                    <a:pt x="763" y="197"/>
                  </a:lnTo>
                  <a:lnTo>
                    <a:pt x="775" y="202"/>
                  </a:lnTo>
                  <a:lnTo>
                    <a:pt x="788" y="208"/>
                  </a:lnTo>
                  <a:lnTo>
                    <a:pt x="800" y="214"/>
                  </a:lnTo>
                  <a:lnTo>
                    <a:pt x="813" y="219"/>
                  </a:lnTo>
                  <a:lnTo>
                    <a:pt x="824" y="226"/>
                  </a:lnTo>
                  <a:lnTo>
                    <a:pt x="836" y="235"/>
                  </a:lnTo>
                  <a:lnTo>
                    <a:pt x="849" y="242"/>
                  </a:lnTo>
                  <a:lnTo>
                    <a:pt x="874" y="259"/>
                  </a:lnTo>
                  <a:lnTo>
                    <a:pt x="1023" y="162"/>
                  </a:lnTo>
                  <a:lnTo>
                    <a:pt x="1104" y="255"/>
                  </a:lnTo>
                  <a:lnTo>
                    <a:pt x="1015" y="424"/>
                  </a:lnTo>
                  <a:lnTo>
                    <a:pt x="1029" y="454"/>
                  </a:lnTo>
                  <a:lnTo>
                    <a:pt x="1034" y="467"/>
                  </a:lnTo>
                  <a:lnTo>
                    <a:pt x="1040" y="480"/>
                  </a:lnTo>
                  <a:lnTo>
                    <a:pt x="1045" y="493"/>
                  </a:lnTo>
                  <a:lnTo>
                    <a:pt x="1050" y="505"/>
                  </a:lnTo>
                  <a:lnTo>
                    <a:pt x="1055" y="518"/>
                  </a:lnTo>
                  <a:lnTo>
                    <a:pt x="1059" y="533"/>
                  </a:lnTo>
                  <a:lnTo>
                    <a:pt x="1063" y="545"/>
                  </a:lnTo>
                  <a:lnTo>
                    <a:pt x="1066" y="560"/>
                  </a:lnTo>
                  <a:lnTo>
                    <a:pt x="1075" y="592"/>
                  </a:lnTo>
                  <a:lnTo>
                    <a:pt x="1245" y="645"/>
                  </a:lnTo>
                  <a:lnTo>
                    <a:pt x="1245" y="77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4032" y="1856"/>
              <a:ext cx="191" cy="218"/>
            </a:xfrm>
            <a:custGeom>
              <a:avLst/>
              <a:gdLst>
                <a:gd name="T0" fmla="*/ 1 w 574"/>
                <a:gd name="T1" fmla="*/ 0 h 654"/>
                <a:gd name="T2" fmla="*/ 1 w 574"/>
                <a:gd name="T3" fmla="*/ 0 h 654"/>
                <a:gd name="T4" fmla="*/ 1 w 574"/>
                <a:gd name="T5" fmla="*/ 0 h 654"/>
                <a:gd name="T6" fmla="*/ 0 w 574"/>
                <a:gd name="T7" fmla="*/ 0 h 654"/>
                <a:gd name="T8" fmla="*/ 0 w 574"/>
                <a:gd name="T9" fmla="*/ 0 h 654"/>
                <a:gd name="T10" fmla="*/ 0 w 574"/>
                <a:gd name="T11" fmla="*/ 1 h 654"/>
                <a:gd name="T12" fmla="*/ 0 w 574"/>
                <a:gd name="T13" fmla="*/ 1 h 654"/>
                <a:gd name="T14" fmla="*/ 0 w 574"/>
                <a:gd name="T15" fmla="*/ 1 h 654"/>
                <a:gd name="T16" fmla="*/ 0 w 574"/>
                <a:gd name="T17" fmla="*/ 1 h 654"/>
                <a:gd name="T18" fmla="*/ 0 w 574"/>
                <a:gd name="T19" fmla="*/ 2 h 654"/>
                <a:gd name="T20" fmla="*/ 0 w 574"/>
                <a:gd name="T21" fmla="*/ 2 h 654"/>
                <a:gd name="T22" fmla="*/ 0 w 574"/>
                <a:gd name="T23" fmla="*/ 2 h 654"/>
                <a:gd name="T24" fmla="*/ 0 w 574"/>
                <a:gd name="T25" fmla="*/ 2 h 654"/>
                <a:gd name="T26" fmla="*/ 0 w 574"/>
                <a:gd name="T27" fmla="*/ 2 h 654"/>
                <a:gd name="T28" fmla="*/ 1 w 574"/>
                <a:gd name="T29" fmla="*/ 3 h 654"/>
                <a:gd name="T30" fmla="*/ 1 w 574"/>
                <a:gd name="T31" fmla="*/ 3 h 654"/>
                <a:gd name="T32" fmla="*/ 1 w 574"/>
                <a:gd name="T33" fmla="*/ 3 h 654"/>
                <a:gd name="T34" fmla="*/ 1 w 574"/>
                <a:gd name="T35" fmla="*/ 3 h 654"/>
                <a:gd name="T36" fmla="*/ 1 w 574"/>
                <a:gd name="T37" fmla="*/ 3 h 654"/>
                <a:gd name="T38" fmla="*/ 1 w 574"/>
                <a:gd name="T39" fmla="*/ 3 h 654"/>
                <a:gd name="T40" fmla="*/ 1 w 574"/>
                <a:gd name="T41" fmla="*/ 3 h 654"/>
                <a:gd name="T42" fmla="*/ 1 w 574"/>
                <a:gd name="T43" fmla="*/ 3 h 654"/>
                <a:gd name="T44" fmla="*/ 1 w 574"/>
                <a:gd name="T45" fmla="*/ 3 h 654"/>
                <a:gd name="T46" fmla="*/ 2 w 574"/>
                <a:gd name="T47" fmla="*/ 3 h 654"/>
                <a:gd name="T48" fmla="*/ 2 w 574"/>
                <a:gd name="T49" fmla="*/ 3 h 654"/>
                <a:gd name="T50" fmla="*/ 2 w 574"/>
                <a:gd name="T51" fmla="*/ 3 h 654"/>
                <a:gd name="T52" fmla="*/ 2 w 574"/>
                <a:gd name="T53" fmla="*/ 2 h 654"/>
                <a:gd name="T54" fmla="*/ 2 w 574"/>
                <a:gd name="T55" fmla="*/ 2 h 654"/>
                <a:gd name="T56" fmla="*/ 2 w 574"/>
                <a:gd name="T57" fmla="*/ 2 h 654"/>
                <a:gd name="T58" fmla="*/ 2 w 574"/>
                <a:gd name="T59" fmla="*/ 2 h 654"/>
                <a:gd name="T60" fmla="*/ 2 w 574"/>
                <a:gd name="T61" fmla="*/ 2 h 654"/>
                <a:gd name="T62" fmla="*/ 2 w 574"/>
                <a:gd name="T63" fmla="*/ 1 h 654"/>
                <a:gd name="T64" fmla="*/ 2 w 574"/>
                <a:gd name="T65" fmla="*/ 1 h 654"/>
                <a:gd name="T66" fmla="*/ 2 w 574"/>
                <a:gd name="T67" fmla="*/ 1 h 654"/>
                <a:gd name="T68" fmla="*/ 2 w 574"/>
                <a:gd name="T69" fmla="*/ 1 h 654"/>
                <a:gd name="T70" fmla="*/ 2 w 574"/>
                <a:gd name="T71" fmla="*/ 0 h 654"/>
                <a:gd name="T72" fmla="*/ 2 w 574"/>
                <a:gd name="T73" fmla="*/ 0 h 654"/>
                <a:gd name="T74" fmla="*/ 2 w 574"/>
                <a:gd name="T75" fmla="*/ 0 h 654"/>
                <a:gd name="T76" fmla="*/ 2 w 574"/>
                <a:gd name="T77" fmla="*/ 0 h 654"/>
                <a:gd name="T78" fmla="*/ 2 w 574"/>
                <a:gd name="T79" fmla="*/ 0 h 654"/>
                <a:gd name="T80" fmla="*/ 2 w 574"/>
                <a:gd name="T81" fmla="*/ 0 h 654"/>
                <a:gd name="T82" fmla="*/ 1 w 574"/>
                <a:gd name="T83" fmla="*/ 0 h 654"/>
                <a:gd name="T84" fmla="*/ 1 w 574"/>
                <a:gd name="T85" fmla="*/ 0 h 654"/>
                <a:gd name="T86" fmla="*/ 1 w 574"/>
                <a:gd name="T87" fmla="*/ 0 h 6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74" h="654">
                  <a:moveTo>
                    <a:pt x="286" y="0"/>
                  </a:moveTo>
                  <a:lnTo>
                    <a:pt x="257" y="2"/>
                  </a:lnTo>
                  <a:lnTo>
                    <a:pt x="228" y="7"/>
                  </a:lnTo>
                  <a:lnTo>
                    <a:pt x="201" y="15"/>
                  </a:lnTo>
                  <a:lnTo>
                    <a:pt x="175" y="26"/>
                  </a:lnTo>
                  <a:lnTo>
                    <a:pt x="150" y="40"/>
                  </a:lnTo>
                  <a:lnTo>
                    <a:pt x="126" y="56"/>
                  </a:lnTo>
                  <a:lnTo>
                    <a:pt x="105" y="74"/>
                  </a:lnTo>
                  <a:lnTo>
                    <a:pt x="83" y="96"/>
                  </a:lnTo>
                  <a:lnTo>
                    <a:pt x="65" y="120"/>
                  </a:lnTo>
                  <a:lnTo>
                    <a:pt x="48" y="144"/>
                  </a:lnTo>
                  <a:lnTo>
                    <a:pt x="35" y="171"/>
                  </a:lnTo>
                  <a:lnTo>
                    <a:pt x="22" y="200"/>
                  </a:lnTo>
                  <a:lnTo>
                    <a:pt x="12" y="229"/>
                  </a:lnTo>
                  <a:lnTo>
                    <a:pt x="6" y="261"/>
                  </a:lnTo>
                  <a:lnTo>
                    <a:pt x="1" y="294"/>
                  </a:lnTo>
                  <a:lnTo>
                    <a:pt x="0" y="326"/>
                  </a:lnTo>
                  <a:lnTo>
                    <a:pt x="1" y="359"/>
                  </a:lnTo>
                  <a:lnTo>
                    <a:pt x="5" y="390"/>
                  </a:lnTo>
                  <a:lnTo>
                    <a:pt x="12" y="422"/>
                  </a:lnTo>
                  <a:lnTo>
                    <a:pt x="21" y="452"/>
                  </a:lnTo>
                  <a:lnTo>
                    <a:pt x="33" y="480"/>
                  </a:lnTo>
                  <a:lnTo>
                    <a:pt x="47" y="508"/>
                  </a:lnTo>
                  <a:lnTo>
                    <a:pt x="65" y="534"/>
                  </a:lnTo>
                  <a:lnTo>
                    <a:pt x="83" y="558"/>
                  </a:lnTo>
                  <a:lnTo>
                    <a:pt x="93" y="570"/>
                  </a:lnTo>
                  <a:lnTo>
                    <a:pt x="105" y="580"/>
                  </a:lnTo>
                  <a:lnTo>
                    <a:pt x="116" y="590"/>
                  </a:lnTo>
                  <a:lnTo>
                    <a:pt x="127" y="600"/>
                  </a:lnTo>
                  <a:lnTo>
                    <a:pt x="140" y="608"/>
                  </a:lnTo>
                  <a:lnTo>
                    <a:pt x="152" y="615"/>
                  </a:lnTo>
                  <a:lnTo>
                    <a:pt x="163" y="622"/>
                  </a:lnTo>
                  <a:lnTo>
                    <a:pt x="177" y="629"/>
                  </a:lnTo>
                  <a:lnTo>
                    <a:pt x="190" y="635"/>
                  </a:lnTo>
                  <a:lnTo>
                    <a:pt x="203" y="639"/>
                  </a:lnTo>
                  <a:lnTo>
                    <a:pt x="216" y="644"/>
                  </a:lnTo>
                  <a:lnTo>
                    <a:pt x="230" y="648"/>
                  </a:lnTo>
                  <a:lnTo>
                    <a:pt x="243" y="651"/>
                  </a:lnTo>
                  <a:lnTo>
                    <a:pt x="257" y="652"/>
                  </a:lnTo>
                  <a:lnTo>
                    <a:pt x="272" y="654"/>
                  </a:lnTo>
                  <a:lnTo>
                    <a:pt x="286" y="654"/>
                  </a:lnTo>
                  <a:lnTo>
                    <a:pt x="301" y="654"/>
                  </a:lnTo>
                  <a:lnTo>
                    <a:pt x="315" y="652"/>
                  </a:lnTo>
                  <a:lnTo>
                    <a:pt x="328" y="651"/>
                  </a:lnTo>
                  <a:lnTo>
                    <a:pt x="342" y="648"/>
                  </a:lnTo>
                  <a:lnTo>
                    <a:pt x="356" y="644"/>
                  </a:lnTo>
                  <a:lnTo>
                    <a:pt x="370" y="639"/>
                  </a:lnTo>
                  <a:lnTo>
                    <a:pt x="383" y="635"/>
                  </a:lnTo>
                  <a:lnTo>
                    <a:pt x="396" y="629"/>
                  </a:lnTo>
                  <a:lnTo>
                    <a:pt x="409" y="622"/>
                  </a:lnTo>
                  <a:lnTo>
                    <a:pt x="421" y="615"/>
                  </a:lnTo>
                  <a:lnTo>
                    <a:pt x="434" y="608"/>
                  </a:lnTo>
                  <a:lnTo>
                    <a:pt x="446" y="600"/>
                  </a:lnTo>
                  <a:lnTo>
                    <a:pt x="457" y="590"/>
                  </a:lnTo>
                  <a:lnTo>
                    <a:pt x="469" y="580"/>
                  </a:lnTo>
                  <a:lnTo>
                    <a:pt x="480" y="570"/>
                  </a:lnTo>
                  <a:lnTo>
                    <a:pt x="490" y="558"/>
                  </a:lnTo>
                  <a:lnTo>
                    <a:pt x="509" y="534"/>
                  </a:lnTo>
                  <a:lnTo>
                    <a:pt x="526" y="508"/>
                  </a:lnTo>
                  <a:lnTo>
                    <a:pt x="540" y="480"/>
                  </a:lnTo>
                  <a:lnTo>
                    <a:pt x="552" y="452"/>
                  </a:lnTo>
                  <a:lnTo>
                    <a:pt x="561" y="422"/>
                  </a:lnTo>
                  <a:lnTo>
                    <a:pt x="569" y="390"/>
                  </a:lnTo>
                  <a:lnTo>
                    <a:pt x="572" y="359"/>
                  </a:lnTo>
                  <a:lnTo>
                    <a:pt x="574" y="326"/>
                  </a:lnTo>
                  <a:lnTo>
                    <a:pt x="572" y="294"/>
                  </a:lnTo>
                  <a:lnTo>
                    <a:pt x="569" y="262"/>
                  </a:lnTo>
                  <a:lnTo>
                    <a:pt x="561" y="231"/>
                  </a:lnTo>
                  <a:lnTo>
                    <a:pt x="552" y="201"/>
                  </a:lnTo>
                  <a:lnTo>
                    <a:pt x="540" y="173"/>
                  </a:lnTo>
                  <a:lnTo>
                    <a:pt x="526" y="146"/>
                  </a:lnTo>
                  <a:lnTo>
                    <a:pt x="509" y="120"/>
                  </a:lnTo>
                  <a:lnTo>
                    <a:pt x="490" y="96"/>
                  </a:lnTo>
                  <a:lnTo>
                    <a:pt x="480" y="84"/>
                  </a:lnTo>
                  <a:lnTo>
                    <a:pt x="469" y="74"/>
                  </a:lnTo>
                  <a:lnTo>
                    <a:pt x="457" y="64"/>
                  </a:lnTo>
                  <a:lnTo>
                    <a:pt x="446" y="54"/>
                  </a:lnTo>
                  <a:lnTo>
                    <a:pt x="434" y="46"/>
                  </a:lnTo>
                  <a:lnTo>
                    <a:pt x="421" y="39"/>
                  </a:lnTo>
                  <a:lnTo>
                    <a:pt x="409" y="32"/>
                  </a:lnTo>
                  <a:lnTo>
                    <a:pt x="396" y="25"/>
                  </a:lnTo>
                  <a:lnTo>
                    <a:pt x="383" y="19"/>
                  </a:lnTo>
                  <a:lnTo>
                    <a:pt x="370" y="15"/>
                  </a:lnTo>
                  <a:lnTo>
                    <a:pt x="356" y="10"/>
                  </a:lnTo>
                  <a:lnTo>
                    <a:pt x="342" y="6"/>
                  </a:lnTo>
                  <a:lnTo>
                    <a:pt x="328" y="3"/>
                  </a:lnTo>
                  <a:lnTo>
                    <a:pt x="315" y="2"/>
                  </a:lnTo>
                  <a:lnTo>
                    <a:pt x="301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3978" y="1795"/>
              <a:ext cx="299" cy="340"/>
            </a:xfrm>
            <a:custGeom>
              <a:avLst/>
              <a:gdLst>
                <a:gd name="T0" fmla="*/ 2 w 897"/>
                <a:gd name="T1" fmla="*/ 0 h 1019"/>
                <a:gd name="T2" fmla="*/ 1 w 897"/>
                <a:gd name="T3" fmla="*/ 0 h 1019"/>
                <a:gd name="T4" fmla="*/ 1 w 897"/>
                <a:gd name="T5" fmla="*/ 0 h 1019"/>
                <a:gd name="T6" fmla="*/ 1 w 897"/>
                <a:gd name="T7" fmla="*/ 0 h 1019"/>
                <a:gd name="T8" fmla="*/ 0 w 897"/>
                <a:gd name="T9" fmla="*/ 1 h 1019"/>
                <a:gd name="T10" fmla="*/ 0 w 897"/>
                <a:gd name="T11" fmla="*/ 1 h 1019"/>
                <a:gd name="T12" fmla="*/ 0 w 897"/>
                <a:gd name="T13" fmla="*/ 1 h 1019"/>
                <a:gd name="T14" fmla="*/ 0 w 897"/>
                <a:gd name="T15" fmla="*/ 2 h 1019"/>
                <a:gd name="T16" fmla="*/ 0 w 897"/>
                <a:gd name="T17" fmla="*/ 2 h 1019"/>
                <a:gd name="T18" fmla="*/ 0 w 897"/>
                <a:gd name="T19" fmla="*/ 3 h 1019"/>
                <a:gd name="T20" fmla="*/ 0 w 897"/>
                <a:gd name="T21" fmla="*/ 3 h 1019"/>
                <a:gd name="T22" fmla="*/ 0 w 897"/>
                <a:gd name="T23" fmla="*/ 3 h 1019"/>
                <a:gd name="T24" fmla="*/ 1 w 897"/>
                <a:gd name="T25" fmla="*/ 4 h 1019"/>
                <a:gd name="T26" fmla="*/ 1 w 897"/>
                <a:gd name="T27" fmla="*/ 4 h 1019"/>
                <a:gd name="T28" fmla="*/ 1 w 897"/>
                <a:gd name="T29" fmla="*/ 4 h 1019"/>
                <a:gd name="T30" fmla="*/ 1 w 897"/>
                <a:gd name="T31" fmla="*/ 4 h 1019"/>
                <a:gd name="T32" fmla="*/ 1 w 897"/>
                <a:gd name="T33" fmla="*/ 4 h 1019"/>
                <a:gd name="T34" fmla="*/ 1 w 897"/>
                <a:gd name="T35" fmla="*/ 4 h 1019"/>
                <a:gd name="T36" fmla="*/ 2 w 897"/>
                <a:gd name="T37" fmla="*/ 4 h 1019"/>
                <a:gd name="T38" fmla="*/ 2 w 897"/>
                <a:gd name="T39" fmla="*/ 4 h 1019"/>
                <a:gd name="T40" fmla="*/ 2 w 897"/>
                <a:gd name="T41" fmla="*/ 4 h 1019"/>
                <a:gd name="T42" fmla="*/ 2 w 897"/>
                <a:gd name="T43" fmla="*/ 4 h 1019"/>
                <a:gd name="T44" fmla="*/ 2 w 897"/>
                <a:gd name="T45" fmla="*/ 4 h 1019"/>
                <a:gd name="T46" fmla="*/ 2 w 897"/>
                <a:gd name="T47" fmla="*/ 4 h 1019"/>
                <a:gd name="T48" fmla="*/ 3 w 897"/>
                <a:gd name="T49" fmla="*/ 4 h 1019"/>
                <a:gd name="T50" fmla="*/ 3 w 897"/>
                <a:gd name="T51" fmla="*/ 4 h 1019"/>
                <a:gd name="T52" fmla="*/ 3 w 897"/>
                <a:gd name="T53" fmla="*/ 4 h 1019"/>
                <a:gd name="T54" fmla="*/ 3 w 897"/>
                <a:gd name="T55" fmla="*/ 4 h 1019"/>
                <a:gd name="T56" fmla="*/ 3 w 897"/>
                <a:gd name="T57" fmla="*/ 3 h 1019"/>
                <a:gd name="T58" fmla="*/ 3 w 897"/>
                <a:gd name="T59" fmla="*/ 3 h 1019"/>
                <a:gd name="T60" fmla="*/ 4 w 897"/>
                <a:gd name="T61" fmla="*/ 3 h 1019"/>
                <a:gd name="T62" fmla="*/ 4 w 897"/>
                <a:gd name="T63" fmla="*/ 2 h 1019"/>
                <a:gd name="T64" fmla="*/ 4 w 897"/>
                <a:gd name="T65" fmla="*/ 2 h 1019"/>
                <a:gd name="T66" fmla="*/ 4 w 897"/>
                <a:gd name="T67" fmla="*/ 1 h 1019"/>
                <a:gd name="T68" fmla="*/ 3 w 897"/>
                <a:gd name="T69" fmla="*/ 1 h 1019"/>
                <a:gd name="T70" fmla="*/ 3 w 897"/>
                <a:gd name="T71" fmla="*/ 1 h 1019"/>
                <a:gd name="T72" fmla="*/ 3 w 897"/>
                <a:gd name="T73" fmla="*/ 1 h 1019"/>
                <a:gd name="T74" fmla="*/ 3 w 897"/>
                <a:gd name="T75" fmla="*/ 0 h 1019"/>
                <a:gd name="T76" fmla="*/ 3 w 897"/>
                <a:gd name="T77" fmla="*/ 0 h 1019"/>
                <a:gd name="T78" fmla="*/ 3 w 897"/>
                <a:gd name="T79" fmla="*/ 0 h 1019"/>
                <a:gd name="T80" fmla="*/ 2 w 897"/>
                <a:gd name="T81" fmla="*/ 0 h 1019"/>
                <a:gd name="T82" fmla="*/ 2 w 897"/>
                <a:gd name="T83" fmla="*/ 0 h 1019"/>
                <a:gd name="T84" fmla="*/ 2 w 897"/>
                <a:gd name="T85" fmla="*/ 0 h 1019"/>
                <a:gd name="T86" fmla="*/ 2 w 897"/>
                <a:gd name="T87" fmla="*/ 0 h 10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97" h="1019">
                  <a:moveTo>
                    <a:pt x="448" y="0"/>
                  </a:moveTo>
                  <a:lnTo>
                    <a:pt x="403" y="3"/>
                  </a:lnTo>
                  <a:lnTo>
                    <a:pt x="358" y="10"/>
                  </a:lnTo>
                  <a:lnTo>
                    <a:pt x="315" y="22"/>
                  </a:lnTo>
                  <a:lnTo>
                    <a:pt x="274" y="40"/>
                  </a:lnTo>
                  <a:lnTo>
                    <a:pt x="235" y="61"/>
                  </a:lnTo>
                  <a:lnTo>
                    <a:pt x="198" y="87"/>
                  </a:lnTo>
                  <a:lnTo>
                    <a:pt x="164" y="116"/>
                  </a:lnTo>
                  <a:lnTo>
                    <a:pt x="132" y="149"/>
                  </a:lnTo>
                  <a:lnTo>
                    <a:pt x="103" y="186"/>
                  </a:lnTo>
                  <a:lnTo>
                    <a:pt x="77" y="225"/>
                  </a:lnTo>
                  <a:lnTo>
                    <a:pt x="54" y="267"/>
                  </a:lnTo>
                  <a:lnTo>
                    <a:pt x="35" y="311"/>
                  </a:lnTo>
                  <a:lnTo>
                    <a:pt x="20" y="358"/>
                  </a:lnTo>
                  <a:lnTo>
                    <a:pt x="9" y="407"/>
                  </a:lnTo>
                  <a:lnTo>
                    <a:pt x="3" y="458"/>
                  </a:lnTo>
                  <a:lnTo>
                    <a:pt x="0" y="509"/>
                  </a:lnTo>
                  <a:lnTo>
                    <a:pt x="3" y="561"/>
                  </a:lnTo>
                  <a:lnTo>
                    <a:pt x="9" y="610"/>
                  </a:lnTo>
                  <a:lnTo>
                    <a:pt x="20" y="659"/>
                  </a:lnTo>
                  <a:lnTo>
                    <a:pt x="34" y="704"/>
                  </a:lnTo>
                  <a:lnTo>
                    <a:pt x="53" y="750"/>
                  </a:lnTo>
                  <a:lnTo>
                    <a:pt x="75" y="793"/>
                  </a:lnTo>
                  <a:lnTo>
                    <a:pt x="102" y="832"/>
                  </a:lnTo>
                  <a:lnTo>
                    <a:pt x="132" y="869"/>
                  </a:lnTo>
                  <a:lnTo>
                    <a:pt x="148" y="886"/>
                  </a:lnTo>
                  <a:lnTo>
                    <a:pt x="164" y="904"/>
                  </a:lnTo>
                  <a:lnTo>
                    <a:pt x="182" y="919"/>
                  </a:lnTo>
                  <a:lnTo>
                    <a:pt x="200" y="933"/>
                  </a:lnTo>
                  <a:lnTo>
                    <a:pt x="219" y="946"/>
                  </a:lnTo>
                  <a:lnTo>
                    <a:pt x="238" y="959"/>
                  </a:lnTo>
                  <a:lnTo>
                    <a:pt x="257" y="970"/>
                  </a:lnTo>
                  <a:lnTo>
                    <a:pt x="277" y="980"/>
                  </a:lnTo>
                  <a:lnTo>
                    <a:pt x="298" y="989"/>
                  </a:lnTo>
                  <a:lnTo>
                    <a:pt x="318" y="998"/>
                  </a:lnTo>
                  <a:lnTo>
                    <a:pt x="339" y="1003"/>
                  </a:lnTo>
                  <a:lnTo>
                    <a:pt x="360" y="1009"/>
                  </a:lnTo>
                  <a:lnTo>
                    <a:pt x="382" y="1013"/>
                  </a:lnTo>
                  <a:lnTo>
                    <a:pt x="404" y="1016"/>
                  </a:lnTo>
                  <a:lnTo>
                    <a:pt x="425" y="1019"/>
                  </a:lnTo>
                  <a:lnTo>
                    <a:pt x="448" y="1019"/>
                  </a:lnTo>
                  <a:lnTo>
                    <a:pt x="470" y="1019"/>
                  </a:lnTo>
                  <a:lnTo>
                    <a:pt x="493" y="1016"/>
                  </a:lnTo>
                  <a:lnTo>
                    <a:pt x="514" y="1013"/>
                  </a:lnTo>
                  <a:lnTo>
                    <a:pt x="537" y="1009"/>
                  </a:lnTo>
                  <a:lnTo>
                    <a:pt x="558" y="1003"/>
                  </a:lnTo>
                  <a:lnTo>
                    <a:pt x="579" y="998"/>
                  </a:lnTo>
                  <a:lnTo>
                    <a:pt x="599" y="989"/>
                  </a:lnTo>
                  <a:lnTo>
                    <a:pt x="621" y="980"/>
                  </a:lnTo>
                  <a:lnTo>
                    <a:pt x="639" y="970"/>
                  </a:lnTo>
                  <a:lnTo>
                    <a:pt x="659" y="959"/>
                  </a:lnTo>
                  <a:lnTo>
                    <a:pt x="678" y="946"/>
                  </a:lnTo>
                  <a:lnTo>
                    <a:pt x="697" y="933"/>
                  </a:lnTo>
                  <a:lnTo>
                    <a:pt x="716" y="919"/>
                  </a:lnTo>
                  <a:lnTo>
                    <a:pt x="733" y="904"/>
                  </a:lnTo>
                  <a:lnTo>
                    <a:pt x="749" y="886"/>
                  </a:lnTo>
                  <a:lnTo>
                    <a:pt x="766" y="869"/>
                  </a:lnTo>
                  <a:lnTo>
                    <a:pt x="796" y="832"/>
                  </a:lnTo>
                  <a:lnTo>
                    <a:pt x="822" y="793"/>
                  </a:lnTo>
                  <a:lnTo>
                    <a:pt x="844" y="750"/>
                  </a:lnTo>
                  <a:lnTo>
                    <a:pt x="863" y="704"/>
                  </a:lnTo>
                  <a:lnTo>
                    <a:pt x="877" y="659"/>
                  </a:lnTo>
                  <a:lnTo>
                    <a:pt x="888" y="610"/>
                  </a:lnTo>
                  <a:lnTo>
                    <a:pt x="894" y="561"/>
                  </a:lnTo>
                  <a:lnTo>
                    <a:pt x="897" y="509"/>
                  </a:lnTo>
                  <a:lnTo>
                    <a:pt x="894" y="459"/>
                  </a:lnTo>
                  <a:lnTo>
                    <a:pt x="888" y="410"/>
                  </a:lnTo>
                  <a:lnTo>
                    <a:pt x="877" y="361"/>
                  </a:lnTo>
                  <a:lnTo>
                    <a:pt x="863" y="314"/>
                  </a:lnTo>
                  <a:lnTo>
                    <a:pt x="844" y="270"/>
                  </a:lnTo>
                  <a:lnTo>
                    <a:pt x="822" y="227"/>
                  </a:lnTo>
                  <a:lnTo>
                    <a:pt x="796" y="186"/>
                  </a:lnTo>
                  <a:lnTo>
                    <a:pt x="766" y="149"/>
                  </a:lnTo>
                  <a:lnTo>
                    <a:pt x="749" y="132"/>
                  </a:lnTo>
                  <a:lnTo>
                    <a:pt x="733" y="115"/>
                  </a:lnTo>
                  <a:lnTo>
                    <a:pt x="716" y="99"/>
                  </a:lnTo>
                  <a:lnTo>
                    <a:pt x="697" y="85"/>
                  </a:lnTo>
                  <a:lnTo>
                    <a:pt x="678" y="72"/>
                  </a:lnTo>
                  <a:lnTo>
                    <a:pt x="659" y="59"/>
                  </a:lnTo>
                  <a:lnTo>
                    <a:pt x="639" y="48"/>
                  </a:lnTo>
                  <a:lnTo>
                    <a:pt x="621" y="38"/>
                  </a:lnTo>
                  <a:lnTo>
                    <a:pt x="599" y="30"/>
                  </a:lnTo>
                  <a:lnTo>
                    <a:pt x="579" y="21"/>
                  </a:lnTo>
                  <a:lnTo>
                    <a:pt x="558" y="15"/>
                  </a:lnTo>
                  <a:lnTo>
                    <a:pt x="537" y="10"/>
                  </a:lnTo>
                  <a:lnTo>
                    <a:pt x="514" y="5"/>
                  </a:lnTo>
                  <a:lnTo>
                    <a:pt x="493" y="3"/>
                  </a:lnTo>
                  <a:lnTo>
                    <a:pt x="470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3993" y="1812"/>
              <a:ext cx="269" cy="306"/>
            </a:xfrm>
            <a:custGeom>
              <a:avLst/>
              <a:gdLst>
                <a:gd name="T0" fmla="*/ 1 w 807"/>
                <a:gd name="T1" fmla="*/ 0 h 917"/>
                <a:gd name="T2" fmla="*/ 1 w 807"/>
                <a:gd name="T3" fmla="*/ 0 h 917"/>
                <a:gd name="T4" fmla="*/ 1 w 807"/>
                <a:gd name="T5" fmla="*/ 0 h 917"/>
                <a:gd name="T6" fmla="*/ 1 w 807"/>
                <a:gd name="T7" fmla="*/ 0 h 917"/>
                <a:gd name="T8" fmla="*/ 0 w 807"/>
                <a:gd name="T9" fmla="*/ 1 h 917"/>
                <a:gd name="T10" fmla="*/ 0 w 807"/>
                <a:gd name="T11" fmla="*/ 1 h 917"/>
                <a:gd name="T12" fmla="*/ 0 w 807"/>
                <a:gd name="T13" fmla="*/ 1 h 917"/>
                <a:gd name="T14" fmla="*/ 0 w 807"/>
                <a:gd name="T15" fmla="*/ 2 h 917"/>
                <a:gd name="T16" fmla="*/ 0 w 807"/>
                <a:gd name="T17" fmla="*/ 2 h 917"/>
                <a:gd name="T18" fmla="*/ 0 w 807"/>
                <a:gd name="T19" fmla="*/ 2 h 917"/>
                <a:gd name="T20" fmla="*/ 0 w 807"/>
                <a:gd name="T21" fmla="*/ 3 h 917"/>
                <a:gd name="T22" fmla="*/ 0 w 807"/>
                <a:gd name="T23" fmla="*/ 3 h 917"/>
                <a:gd name="T24" fmla="*/ 1 w 807"/>
                <a:gd name="T25" fmla="*/ 3 h 917"/>
                <a:gd name="T26" fmla="*/ 1 w 807"/>
                <a:gd name="T27" fmla="*/ 3 h 917"/>
                <a:gd name="T28" fmla="*/ 1 w 807"/>
                <a:gd name="T29" fmla="*/ 4 h 917"/>
                <a:gd name="T30" fmla="*/ 1 w 807"/>
                <a:gd name="T31" fmla="*/ 4 h 917"/>
                <a:gd name="T32" fmla="*/ 1 w 807"/>
                <a:gd name="T33" fmla="*/ 4 h 917"/>
                <a:gd name="T34" fmla="*/ 1 w 807"/>
                <a:gd name="T35" fmla="*/ 4 h 917"/>
                <a:gd name="T36" fmla="*/ 1 w 807"/>
                <a:gd name="T37" fmla="*/ 4 h 917"/>
                <a:gd name="T38" fmla="*/ 2 w 807"/>
                <a:gd name="T39" fmla="*/ 4 h 917"/>
                <a:gd name="T40" fmla="*/ 2 w 807"/>
                <a:gd name="T41" fmla="*/ 4 h 917"/>
                <a:gd name="T42" fmla="*/ 2 w 807"/>
                <a:gd name="T43" fmla="*/ 4 h 917"/>
                <a:gd name="T44" fmla="*/ 2 w 807"/>
                <a:gd name="T45" fmla="*/ 4 h 917"/>
                <a:gd name="T46" fmla="*/ 2 w 807"/>
                <a:gd name="T47" fmla="*/ 4 h 917"/>
                <a:gd name="T48" fmla="*/ 2 w 807"/>
                <a:gd name="T49" fmla="*/ 4 h 917"/>
                <a:gd name="T50" fmla="*/ 3 w 807"/>
                <a:gd name="T51" fmla="*/ 4 h 917"/>
                <a:gd name="T52" fmla="*/ 3 w 807"/>
                <a:gd name="T53" fmla="*/ 3 h 917"/>
                <a:gd name="T54" fmla="*/ 3 w 807"/>
                <a:gd name="T55" fmla="*/ 3 h 917"/>
                <a:gd name="T56" fmla="*/ 3 w 807"/>
                <a:gd name="T57" fmla="*/ 3 h 917"/>
                <a:gd name="T58" fmla="*/ 3 w 807"/>
                <a:gd name="T59" fmla="*/ 3 h 917"/>
                <a:gd name="T60" fmla="*/ 3 w 807"/>
                <a:gd name="T61" fmla="*/ 2 h 917"/>
                <a:gd name="T62" fmla="*/ 3 w 807"/>
                <a:gd name="T63" fmla="*/ 2 h 917"/>
                <a:gd name="T64" fmla="*/ 3 w 807"/>
                <a:gd name="T65" fmla="*/ 2 h 917"/>
                <a:gd name="T66" fmla="*/ 3 w 807"/>
                <a:gd name="T67" fmla="*/ 1 h 917"/>
                <a:gd name="T68" fmla="*/ 3 w 807"/>
                <a:gd name="T69" fmla="*/ 1 h 917"/>
                <a:gd name="T70" fmla="*/ 3 w 807"/>
                <a:gd name="T71" fmla="*/ 1 h 917"/>
                <a:gd name="T72" fmla="*/ 3 w 807"/>
                <a:gd name="T73" fmla="*/ 0 h 917"/>
                <a:gd name="T74" fmla="*/ 3 w 807"/>
                <a:gd name="T75" fmla="*/ 0 h 917"/>
                <a:gd name="T76" fmla="*/ 3 w 807"/>
                <a:gd name="T77" fmla="*/ 0 h 917"/>
                <a:gd name="T78" fmla="*/ 2 w 807"/>
                <a:gd name="T79" fmla="*/ 0 h 917"/>
                <a:gd name="T80" fmla="*/ 2 w 807"/>
                <a:gd name="T81" fmla="*/ 0 h 917"/>
                <a:gd name="T82" fmla="*/ 2 w 807"/>
                <a:gd name="T83" fmla="*/ 0 h 917"/>
                <a:gd name="T84" fmla="*/ 2 w 807"/>
                <a:gd name="T85" fmla="*/ 0 h 917"/>
                <a:gd name="T86" fmla="*/ 2 w 807"/>
                <a:gd name="T87" fmla="*/ 0 h 9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07" h="917">
                  <a:moveTo>
                    <a:pt x="403" y="0"/>
                  </a:moveTo>
                  <a:lnTo>
                    <a:pt x="362" y="3"/>
                  </a:lnTo>
                  <a:lnTo>
                    <a:pt x="322" y="10"/>
                  </a:lnTo>
                  <a:lnTo>
                    <a:pt x="284" y="21"/>
                  </a:lnTo>
                  <a:lnTo>
                    <a:pt x="247" y="36"/>
                  </a:lnTo>
                  <a:lnTo>
                    <a:pt x="212" y="55"/>
                  </a:lnTo>
                  <a:lnTo>
                    <a:pt x="178" y="78"/>
                  </a:lnTo>
                  <a:lnTo>
                    <a:pt x="148" y="105"/>
                  </a:lnTo>
                  <a:lnTo>
                    <a:pt x="119" y="135"/>
                  </a:lnTo>
                  <a:lnTo>
                    <a:pt x="93" y="168"/>
                  </a:lnTo>
                  <a:lnTo>
                    <a:pt x="69" y="202"/>
                  </a:lnTo>
                  <a:lnTo>
                    <a:pt x="49" y="240"/>
                  </a:lnTo>
                  <a:lnTo>
                    <a:pt x="32" y="280"/>
                  </a:lnTo>
                  <a:lnTo>
                    <a:pt x="19" y="323"/>
                  </a:lnTo>
                  <a:lnTo>
                    <a:pt x="9" y="366"/>
                  </a:lnTo>
                  <a:lnTo>
                    <a:pt x="3" y="411"/>
                  </a:lnTo>
                  <a:lnTo>
                    <a:pt x="0" y="458"/>
                  </a:lnTo>
                  <a:lnTo>
                    <a:pt x="3" y="504"/>
                  </a:lnTo>
                  <a:lnTo>
                    <a:pt x="8" y="548"/>
                  </a:lnTo>
                  <a:lnTo>
                    <a:pt x="18" y="592"/>
                  </a:lnTo>
                  <a:lnTo>
                    <a:pt x="32" y="633"/>
                  </a:lnTo>
                  <a:lnTo>
                    <a:pt x="48" y="675"/>
                  </a:lnTo>
                  <a:lnTo>
                    <a:pt x="68" y="713"/>
                  </a:lnTo>
                  <a:lnTo>
                    <a:pt x="92" y="749"/>
                  </a:lnTo>
                  <a:lnTo>
                    <a:pt x="119" y="783"/>
                  </a:lnTo>
                  <a:lnTo>
                    <a:pt x="133" y="798"/>
                  </a:lnTo>
                  <a:lnTo>
                    <a:pt x="148" y="814"/>
                  </a:lnTo>
                  <a:lnTo>
                    <a:pt x="164" y="827"/>
                  </a:lnTo>
                  <a:lnTo>
                    <a:pt x="180" y="840"/>
                  </a:lnTo>
                  <a:lnTo>
                    <a:pt x="197" y="853"/>
                  </a:lnTo>
                  <a:lnTo>
                    <a:pt x="214" y="864"/>
                  </a:lnTo>
                  <a:lnTo>
                    <a:pt x="230" y="874"/>
                  </a:lnTo>
                  <a:lnTo>
                    <a:pt x="249" y="882"/>
                  </a:lnTo>
                  <a:lnTo>
                    <a:pt x="267" y="890"/>
                  </a:lnTo>
                  <a:lnTo>
                    <a:pt x="285" y="897"/>
                  </a:lnTo>
                  <a:lnTo>
                    <a:pt x="304" y="902"/>
                  </a:lnTo>
                  <a:lnTo>
                    <a:pt x="324" y="908"/>
                  </a:lnTo>
                  <a:lnTo>
                    <a:pt x="343" y="912"/>
                  </a:lnTo>
                  <a:lnTo>
                    <a:pt x="363" y="914"/>
                  </a:lnTo>
                  <a:lnTo>
                    <a:pt x="383" y="917"/>
                  </a:lnTo>
                  <a:lnTo>
                    <a:pt x="403" y="917"/>
                  </a:lnTo>
                  <a:lnTo>
                    <a:pt x="423" y="917"/>
                  </a:lnTo>
                  <a:lnTo>
                    <a:pt x="443" y="914"/>
                  </a:lnTo>
                  <a:lnTo>
                    <a:pt x="463" y="912"/>
                  </a:lnTo>
                  <a:lnTo>
                    <a:pt x="483" y="908"/>
                  </a:lnTo>
                  <a:lnTo>
                    <a:pt x="502" y="902"/>
                  </a:lnTo>
                  <a:lnTo>
                    <a:pt x="521" y="897"/>
                  </a:lnTo>
                  <a:lnTo>
                    <a:pt x="539" y="890"/>
                  </a:lnTo>
                  <a:lnTo>
                    <a:pt x="558" y="882"/>
                  </a:lnTo>
                  <a:lnTo>
                    <a:pt x="576" y="874"/>
                  </a:lnTo>
                  <a:lnTo>
                    <a:pt x="593" y="864"/>
                  </a:lnTo>
                  <a:lnTo>
                    <a:pt x="611" y="853"/>
                  </a:lnTo>
                  <a:lnTo>
                    <a:pt x="627" y="840"/>
                  </a:lnTo>
                  <a:lnTo>
                    <a:pt x="643" y="827"/>
                  </a:lnTo>
                  <a:lnTo>
                    <a:pt x="658" y="814"/>
                  </a:lnTo>
                  <a:lnTo>
                    <a:pt x="673" y="798"/>
                  </a:lnTo>
                  <a:lnTo>
                    <a:pt x="688" y="783"/>
                  </a:lnTo>
                  <a:lnTo>
                    <a:pt x="716" y="749"/>
                  </a:lnTo>
                  <a:lnTo>
                    <a:pt x="739" y="713"/>
                  </a:lnTo>
                  <a:lnTo>
                    <a:pt x="759" y="675"/>
                  </a:lnTo>
                  <a:lnTo>
                    <a:pt x="776" y="633"/>
                  </a:lnTo>
                  <a:lnTo>
                    <a:pt x="789" y="592"/>
                  </a:lnTo>
                  <a:lnTo>
                    <a:pt x="799" y="548"/>
                  </a:lnTo>
                  <a:lnTo>
                    <a:pt x="804" y="504"/>
                  </a:lnTo>
                  <a:lnTo>
                    <a:pt x="807" y="458"/>
                  </a:lnTo>
                  <a:lnTo>
                    <a:pt x="804" y="413"/>
                  </a:lnTo>
                  <a:lnTo>
                    <a:pt x="799" y="369"/>
                  </a:lnTo>
                  <a:lnTo>
                    <a:pt x="789" y="324"/>
                  </a:lnTo>
                  <a:lnTo>
                    <a:pt x="776" y="283"/>
                  </a:lnTo>
                  <a:lnTo>
                    <a:pt x="759" y="242"/>
                  </a:lnTo>
                  <a:lnTo>
                    <a:pt x="739" y="203"/>
                  </a:lnTo>
                  <a:lnTo>
                    <a:pt x="716" y="168"/>
                  </a:lnTo>
                  <a:lnTo>
                    <a:pt x="688" y="134"/>
                  </a:lnTo>
                  <a:lnTo>
                    <a:pt x="673" y="118"/>
                  </a:lnTo>
                  <a:lnTo>
                    <a:pt x="658" y="104"/>
                  </a:lnTo>
                  <a:lnTo>
                    <a:pt x="643" y="90"/>
                  </a:lnTo>
                  <a:lnTo>
                    <a:pt x="627" y="77"/>
                  </a:lnTo>
                  <a:lnTo>
                    <a:pt x="611" y="65"/>
                  </a:lnTo>
                  <a:lnTo>
                    <a:pt x="593" y="54"/>
                  </a:lnTo>
                  <a:lnTo>
                    <a:pt x="576" y="44"/>
                  </a:lnTo>
                  <a:lnTo>
                    <a:pt x="558" y="34"/>
                  </a:lnTo>
                  <a:lnTo>
                    <a:pt x="539" y="27"/>
                  </a:lnTo>
                  <a:lnTo>
                    <a:pt x="521" y="20"/>
                  </a:lnTo>
                  <a:lnTo>
                    <a:pt x="502" y="14"/>
                  </a:lnTo>
                  <a:lnTo>
                    <a:pt x="483" y="8"/>
                  </a:lnTo>
                  <a:lnTo>
                    <a:pt x="463" y="6"/>
                  </a:lnTo>
                  <a:lnTo>
                    <a:pt x="443" y="3"/>
                  </a:lnTo>
                  <a:lnTo>
                    <a:pt x="423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4021" y="1812"/>
              <a:ext cx="185" cy="303"/>
            </a:xfrm>
            <a:custGeom>
              <a:avLst/>
              <a:gdLst>
                <a:gd name="T0" fmla="*/ 1 w 554"/>
                <a:gd name="T1" fmla="*/ 0 h 908"/>
                <a:gd name="T2" fmla="*/ 1 w 554"/>
                <a:gd name="T3" fmla="*/ 0 h 908"/>
                <a:gd name="T4" fmla="*/ 1 w 554"/>
                <a:gd name="T5" fmla="*/ 0 h 908"/>
                <a:gd name="T6" fmla="*/ 1 w 554"/>
                <a:gd name="T7" fmla="*/ 0 h 908"/>
                <a:gd name="T8" fmla="*/ 1 w 554"/>
                <a:gd name="T9" fmla="*/ 0 h 908"/>
                <a:gd name="T10" fmla="*/ 0 w 554"/>
                <a:gd name="T11" fmla="*/ 3 h 908"/>
                <a:gd name="T12" fmla="*/ 0 w 554"/>
                <a:gd name="T13" fmla="*/ 3 h 908"/>
                <a:gd name="T14" fmla="*/ 0 w 554"/>
                <a:gd name="T15" fmla="*/ 3 h 908"/>
                <a:gd name="T16" fmla="*/ 0 w 554"/>
                <a:gd name="T17" fmla="*/ 3 h 908"/>
                <a:gd name="T18" fmla="*/ 0 w 554"/>
                <a:gd name="T19" fmla="*/ 3 h 908"/>
                <a:gd name="T20" fmla="*/ 0 w 554"/>
                <a:gd name="T21" fmla="*/ 3 h 908"/>
                <a:gd name="T22" fmla="*/ 0 w 554"/>
                <a:gd name="T23" fmla="*/ 3 h 908"/>
                <a:gd name="T24" fmla="*/ 0 w 554"/>
                <a:gd name="T25" fmla="*/ 3 h 908"/>
                <a:gd name="T26" fmla="*/ 0 w 554"/>
                <a:gd name="T27" fmla="*/ 3 h 908"/>
                <a:gd name="T28" fmla="*/ 0 w 554"/>
                <a:gd name="T29" fmla="*/ 3 h 908"/>
                <a:gd name="T30" fmla="*/ 0 w 554"/>
                <a:gd name="T31" fmla="*/ 3 h 908"/>
                <a:gd name="T32" fmla="*/ 0 w 554"/>
                <a:gd name="T33" fmla="*/ 4 h 908"/>
                <a:gd name="T34" fmla="*/ 1 w 554"/>
                <a:gd name="T35" fmla="*/ 4 h 908"/>
                <a:gd name="T36" fmla="*/ 1 w 554"/>
                <a:gd name="T37" fmla="*/ 4 h 908"/>
                <a:gd name="T38" fmla="*/ 1 w 554"/>
                <a:gd name="T39" fmla="*/ 4 h 908"/>
                <a:gd name="T40" fmla="*/ 1 w 554"/>
                <a:gd name="T41" fmla="*/ 4 h 908"/>
                <a:gd name="T42" fmla="*/ 1 w 554"/>
                <a:gd name="T43" fmla="*/ 4 h 908"/>
                <a:gd name="T44" fmla="*/ 1 w 554"/>
                <a:gd name="T45" fmla="*/ 4 h 908"/>
                <a:gd name="T46" fmla="*/ 1 w 554"/>
                <a:gd name="T47" fmla="*/ 4 h 908"/>
                <a:gd name="T48" fmla="*/ 1 w 554"/>
                <a:gd name="T49" fmla="*/ 4 h 908"/>
                <a:gd name="T50" fmla="*/ 1 w 554"/>
                <a:gd name="T51" fmla="*/ 4 h 908"/>
                <a:gd name="T52" fmla="*/ 2 w 554"/>
                <a:gd name="T53" fmla="*/ 0 h 908"/>
                <a:gd name="T54" fmla="*/ 2 w 554"/>
                <a:gd name="T55" fmla="*/ 0 h 908"/>
                <a:gd name="T56" fmla="*/ 2 w 554"/>
                <a:gd name="T57" fmla="*/ 0 h 908"/>
                <a:gd name="T58" fmla="*/ 2 w 554"/>
                <a:gd name="T59" fmla="*/ 0 h 908"/>
                <a:gd name="T60" fmla="*/ 2 w 554"/>
                <a:gd name="T61" fmla="*/ 0 h 908"/>
                <a:gd name="T62" fmla="*/ 2 w 554"/>
                <a:gd name="T63" fmla="*/ 0 h 908"/>
                <a:gd name="T64" fmla="*/ 2 w 554"/>
                <a:gd name="T65" fmla="*/ 0 h 908"/>
                <a:gd name="T66" fmla="*/ 2 w 554"/>
                <a:gd name="T67" fmla="*/ 0 h 908"/>
                <a:gd name="T68" fmla="*/ 2 w 554"/>
                <a:gd name="T69" fmla="*/ 0 h 908"/>
                <a:gd name="T70" fmla="*/ 2 w 554"/>
                <a:gd name="T71" fmla="*/ 0 h 908"/>
                <a:gd name="T72" fmla="*/ 2 w 554"/>
                <a:gd name="T73" fmla="*/ 0 h 908"/>
                <a:gd name="T74" fmla="*/ 2 w 554"/>
                <a:gd name="T75" fmla="*/ 0 h 908"/>
                <a:gd name="T76" fmla="*/ 2 w 554"/>
                <a:gd name="T77" fmla="*/ 0 h 908"/>
                <a:gd name="T78" fmla="*/ 2 w 554"/>
                <a:gd name="T79" fmla="*/ 0 h 908"/>
                <a:gd name="T80" fmla="*/ 1 w 554"/>
                <a:gd name="T81" fmla="*/ 0 h 908"/>
                <a:gd name="T82" fmla="*/ 1 w 554"/>
                <a:gd name="T83" fmla="*/ 0 h 908"/>
                <a:gd name="T84" fmla="*/ 1 w 554"/>
                <a:gd name="T85" fmla="*/ 0 h 9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54" h="908">
                  <a:moveTo>
                    <a:pt x="319" y="0"/>
                  </a:moveTo>
                  <a:lnTo>
                    <a:pt x="310" y="0"/>
                  </a:lnTo>
                  <a:lnTo>
                    <a:pt x="301" y="0"/>
                  </a:lnTo>
                  <a:lnTo>
                    <a:pt x="291" y="1"/>
                  </a:lnTo>
                  <a:lnTo>
                    <a:pt x="283" y="1"/>
                  </a:lnTo>
                  <a:lnTo>
                    <a:pt x="0" y="739"/>
                  </a:lnTo>
                  <a:lnTo>
                    <a:pt x="9" y="750"/>
                  </a:lnTo>
                  <a:lnTo>
                    <a:pt x="18" y="761"/>
                  </a:lnTo>
                  <a:lnTo>
                    <a:pt x="26" y="771"/>
                  </a:lnTo>
                  <a:lnTo>
                    <a:pt x="35" y="783"/>
                  </a:lnTo>
                  <a:lnTo>
                    <a:pt x="46" y="794"/>
                  </a:lnTo>
                  <a:lnTo>
                    <a:pt x="56" y="806"/>
                  </a:lnTo>
                  <a:lnTo>
                    <a:pt x="68" y="817"/>
                  </a:lnTo>
                  <a:lnTo>
                    <a:pt x="80" y="827"/>
                  </a:lnTo>
                  <a:lnTo>
                    <a:pt x="91" y="837"/>
                  </a:lnTo>
                  <a:lnTo>
                    <a:pt x="104" y="845"/>
                  </a:lnTo>
                  <a:lnTo>
                    <a:pt x="116" y="854"/>
                  </a:lnTo>
                  <a:lnTo>
                    <a:pt x="129" y="863"/>
                  </a:lnTo>
                  <a:lnTo>
                    <a:pt x="141" y="870"/>
                  </a:lnTo>
                  <a:lnTo>
                    <a:pt x="155" y="877"/>
                  </a:lnTo>
                  <a:lnTo>
                    <a:pt x="169" y="884"/>
                  </a:lnTo>
                  <a:lnTo>
                    <a:pt x="183" y="890"/>
                  </a:lnTo>
                  <a:lnTo>
                    <a:pt x="196" y="895"/>
                  </a:lnTo>
                  <a:lnTo>
                    <a:pt x="210" y="900"/>
                  </a:lnTo>
                  <a:lnTo>
                    <a:pt x="224" y="904"/>
                  </a:lnTo>
                  <a:lnTo>
                    <a:pt x="239" y="908"/>
                  </a:lnTo>
                  <a:lnTo>
                    <a:pt x="554" y="85"/>
                  </a:lnTo>
                  <a:lnTo>
                    <a:pt x="542" y="75"/>
                  </a:lnTo>
                  <a:lnTo>
                    <a:pt x="528" y="65"/>
                  </a:lnTo>
                  <a:lnTo>
                    <a:pt x="514" y="57"/>
                  </a:lnTo>
                  <a:lnTo>
                    <a:pt x="500" y="48"/>
                  </a:lnTo>
                  <a:lnTo>
                    <a:pt x="487" y="41"/>
                  </a:lnTo>
                  <a:lnTo>
                    <a:pt x="473" y="34"/>
                  </a:lnTo>
                  <a:lnTo>
                    <a:pt x="458" y="27"/>
                  </a:lnTo>
                  <a:lnTo>
                    <a:pt x="443" y="21"/>
                  </a:lnTo>
                  <a:lnTo>
                    <a:pt x="428" y="17"/>
                  </a:lnTo>
                  <a:lnTo>
                    <a:pt x="413" y="13"/>
                  </a:lnTo>
                  <a:lnTo>
                    <a:pt x="398" y="8"/>
                  </a:lnTo>
                  <a:lnTo>
                    <a:pt x="383" y="6"/>
                  </a:lnTo>
                  <a:lnTo>
                    <a:pt x="366" y="3"/>
                  </a:lnTo>
                  <a:lnTo>
                    <a:pt x="351" y="1"/>
                  </a:lnTo>
                  <a:lnTo>
                    <a:pt x="335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4003" y="1815"/>
              <a:ext cx="99" cy="231"/>
            </a:xfrm>
            <a:custGeom>
              <a:avLst/>
              <a:gdLst>
                <a:gd name="T0" fmla="*/ 1 w 297"/>
                <a:gd name="T1" fmla="*/ 0 h 692"/>
                <a:gd name="T2" fmla="*/ 0 w 297"/>
                <a:gd name="T3" fmla="*/ 3 h 692"/>
                <a:gd name="T4" fmla="*/ 0 w 297"/>
                <a:gd name="T5" fmla="*/ 3 h 692"/>
                <a:gd name="T6" fmla="*/ 0 w 297"/>
                <a:gd name="T7" fmla="*/ 3 h 692"/>
                <a:gd name="T8" fmla="*/ 0 w 297"/>
                <a:gd name="T9" fmla="*/ 3 h 692"/>
                <a:gd name="T10" fmla="*/ 0 w 297"/>
                <a:gd name="T11" fmla="*/ 3 h 692"/>
                <a:gd name="T12" fmla="*/ 1 w 297"/>
                <a:gd name="T13" fmla="*/ 0 h 692"/>
                <a:gd name="T14" fmla="*/ 1 w 297"/>
                <a:gd name="T15" fmla="*/ 0 h 692"/>
                <a:gd name="T16" fmla="*/ 1 w 297"/>
                <a:gd name="T17" fmla="*/ 0 h 692"/>
                <a:gd name="T18" fmla="*/ 1 w 297"/>
                <a:gd name="T19" fmla="*/ 0 h 692"/>
                <a:gd name="T20" fmla="*/ 1 w 297"/>
                <a:gd name="T21" fmla="*/ 0 h 692"/>
                <a:gd name="T22" fmla="*/ 1 w 297"/>
                <a:gd name="T23" fmla="*/ 0 h 692"/>
                <a:gd name="T24" fmla="*/ 1 w 297"/>
                <a:gd name="T25" fmla="*/ 0 h 692"/>
                <a:gd name="T26" fmla="*/ 1 w 297"/>
                <a:gd name="T27" fmla="*/ 0 h 692"/>
                <a:gd name="T28" fmla="*/ 1 w 297"/>
                <a:gd name="T29" fmla="*/ 0 h 6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7" h="692">
                  <a:moveTo>
                    <a:pt x="232" y="22"/>
                  </a:moveTo>
                  <a:lnTo>
                    <a:pt x="0" y="624"/>
                  </a:lnTo>
                  <a:lnTo>
                    <a:pt x="7" y="642"/>
                  </a:lnTo>
                  <a:lnTo>
                    <a:pt x="14" y="660"/>
                  </a:lnTo>
                  <a:lnTo>
                    <a:pt x="23" y="677"/>
                  </a:lnTo>
                  <a:lnTo>
                    <a:pt x="32" y="692"/>
                  </a:lnTo>
                  <a:lnTo>
                    <a:pt x="297" y="0"/>
                  </a:lnTo>
                  <a:lnTo>
                    <a:pt x="288" y="3"/>
                  </a:lnTo>
                  <a:lnTo>
                    <a:pt x="280" y="5"/>
                  </a:lnTo>
                  <a:lnTo>
                    <a:pt x="272" y="8"/>
                  </a:lnTo>
                  <a:lnTo>
                    <a:pt x="263" y="9"/>
                  </a:lnTo>
                  <a:lnTo>
                    <a:pt x="255" y="12"/>
                  </a:lnTo>
                  <a:lnTo>
                    <a:pt x="247" y="15"/>
                  </a:lnTo>
                  <a:lnTo>
                    <a:pt x="239" y="19"/>
                  </a:lnTo>
                  <a:lnTo>
                    <a:pt x="232" y="2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4111" y="1848"/>
              <a:ext cx="146" cy="270"/>
            </a:xfrm>
            <a:custGeom>
              <a:avLst/>
              <a:gdLst>
                <a:gd name="T0" fmla="*/ 1 w 437"/>
                <a:gd name="T1" fmla="*/ 0 h 809"/>
                <a:gd name="T2" fmla="*/ 1 w 437"/>
                <a:gd name="T3" fmla="*/ 0 h 809"/>
                <a:gd name="T4" fmla="*/ 1 w 437"/>
                <a:gd name="T5" fmla="*/ 0 h 809"/>
                <a:gd name="T6" fmla="*/ 1 w 437"/>
                <a:gd name="T7" fmla="*/ 0 h 809"/>
                <a:gd name="T8" fmla="*/ 1 w 437"/>
                <a:gd name="T9" fmla="*/ 0 h 809"/>
                <a:gd name="T10" fmla="*/ 0 w 437"/>
                <a:gd name="T11" fmla="*/ 3 h 809"/>
                <a:gd name="T12" fmla="*/ 0 w 437"/>
                <a:gd name="T13" fmla="*/ 3 h 809"/>
                <a:gd name="T14" fmla="*/ 0 w 437"/>
                <a:gd name="T15" fmla="*/ 3 h 809"/>
                <a:gd name="T16" fmla="*/ 0 w 437"/>
                <a:gd name="T17" fmla="*/ 3 h 809"/>
                <a:gd name="T18" fmla="*/ 0 w 437"/>
                <a:gd name="T19" fmla="*/ 3 h 809"/>
                <a:gd name="T20" fmla="*/ 0 w 437"/>
                <a:gd name="T21" fmla="*/ 3 h 809"/>
                <a:gd name="T22" fmla="*/ 0 w 437"/>
                <a:gd name="T23" fmla="*/ 3 h 809"/>
                <a:gd name="T24" fmla="*/ 0 w 437"/>
                <a:gd name="T25" fmla="*/ 3 h 809"/>
                <a:gd name="T26" fmla="*/ 0 w 437"/>
                <a:gd name="T27" fmla="*/ 3 h 809"/>
                <a:gd name="T28" fmla="*/ 0 w 437"/>
                <a:gd name="T29" fmla="*/ 3 h 809"/>
                <a:gd name="T30" fmla="*/ 0 w 437"/>
                <a:gd name="T31" fmla="*/ 3 h 809"/>
                <a:gd name="T32" fmla="*/ 0 w 437"/>
                <a:gd name="T33" fmla="*/ 3 h 809"/>
                <a:gd name="T34" fmla="*/ 1 w 437"/>
                <a:gd name="T35" fmla="*/ 3 h 809"/>
                <a:gd name="T36" fmla="*/ 1 w 437"/>
                <a:gd name="T37" fmla="*/ 3 h 809"/>
                <a:gd name="T38" fmla="*/ 1 w 437"/>
                <a:gd name="T39" fmla="*/ 3 h 809"/>
                <a:gd name="T40" fmla="*/ 1 w 437"/>
                <a:gd name="T41" fmla="*/ 3 h 809"/>
                <a:gd name="T42" fmla="*/ 1 w 437"/>
                <a:gd name="T43" fmla="*/ 3 h 809"/>
                <a:gd name="T44" fmla="*/ 2 w 437"/>
                <a:gd name="T45" fmla="*/ 1 h 809"/>
                <a:gd name="T46" fmla="*/ 2 w 437"/>
                <a:gd name="T47" fmla="*/ 1 h 809"/>
                <a:gd name="T48" fmla="*/ 2 w 437"/>
                <a:gd name="T49" fmla="*/ 1 h 809"/>
                <a:gd name="T50" fmla="*/ 2 w 437"/>
                <a:gd name="T51" fmla="*/ 1 h 809"/>
                <a:gd name="T52" fmla="*/ 2 w 437"/>
                <a:gd name="T53" fmla="*/ 0 h 809"/>
                <a:gd name="T54" fmla="*/ 2 w 437"/>
                <a:gd name="T55" fmla="*/ 0 h 809"/>
                <a:gd name="T56" fmla="*/ 2 w 437"/>
                <a:gd name="T57" fmla="*/ 0 h 809"/>
                <a:gd name="T58" fmla="*/ 1 w 437"/>
                <a:gd name="T59" fmla="*/ 0 h 809"/>
                <a:gd name="T60" fmla="*/ 1 w 437"/>
                <a:gd name="T61" fmla="*/ 0 h 8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7" h="809">
                  <a:moveTo>
                    <a:pt x="334" y="26"/>
                  </a:moveTo>
                  <a:lnTo>
                    <a:pt x="328" y="19"/>
                  </a:lnTo>
                  <a:lnTo>
                    <a:pt x="322" y="13"/>
                  </a:lnTo>
                  <a:lnTo>
                    <a:pt x="315" y="6"/>
                  </a:lnTo>
                  <a:lnTo>
                    <a:pt x="309" y="0"/>
                  </a:lnTo>
                  <a:lnTo>
                    <a:pt x="0" y="806"/>
                  </a:lnTo>
                  <a:lnTo>
                    <a:pt x="6" y="806"/>
                  </a:lnTo>
                  <a:lnTo>
                    <a:pt x="13" y="807"/>
                  </a:lnTo>
                  <a:lnTo>
                    <a:pt x="19" y="807"/>
                  </a:lnTo>
                  <a:lnTo>
                    <a:pt x="25" y="807"/>
                  </a:lnTo>
                  <a:lnTo>
                    <a:pt x="30" y="809"/>
                  </a:lnTo>
                  <a:lnTo>
                    <a:pt x="36" y="809"/>
                  </a:lnTo>
                  <a:lnTo>
                    <a:pt x="43" y="809"/>
                  </a:lnTo>
                  <a:lnTo>
                    <a:pt x="49" y="809"/>
                  </a:lnTo>
                  <a:lnTo>
                    <a:pt x="73" y="807"/>
                  </a:lnTo>
                  <a:lnTo>
                    <a:pt x="96" y="806"/>
                  </a:lnTo>
                  <a:lnTo>
                    <a:pt x="120" y="802"/>
                  </a:lnTo>
                  <a:lnTo>
                    <a:pt x="143" y="796"/>
                  </a:lnTo>
                  <a:lnTo>
                    <a:pt x="165" y="789"/>
                  </a:lnTo>
                  <a:lnTo>
                    <a:pt x="188" y="782"/>
                  </a:lnTo>
                  <a:lnTo>
                    <a:pt x="209" y="772"/>
                  </a:lnTo>
                  <a:lnTo>
                    <a:pt x="230" y="760"/>
                  </a:lnTo>
                  <a:lnTo>
                    <a:pt x="437" y="222"/>
                  </a:lnTo>
                  <a:lnTo>
                    <a:pt x="429" y="195"/>
                  </a:lnTo>
                  <a:lnTo>
                    <a:pt x="419" y="168"/>
                  </a:lnTo>
                  <a:lnTo>
                    <a:pt x="409" y="142"/>
                  </a:lnTo>
                  <a:lnTo>
                    <a:pt x="397" y="117"/>
                  </a:lnTo>
                  <a:lnTo>
                    <a:pt x="383" y="93"/>
                  </a:lnTo>
                  <a:lnTo>
                    <a:pt x="368" y="70"/>
                  </a:lnTo>
                  <a:lnTo>
                    <a:pt x="352" y="47"/>
                  </a:lnTo>
                  <a:lnTo>
                    <a:pt x="334" y="26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4049" y="1876"/>
              <a:ext cx="157" cy="178"/>
            </a:xfrm>
            <a:custGeom>
              <a:avLst/>
              <a:gdLst>
                <a:gd name="T0" fmla="*/ 1 w 469"/>
                <a:gd name="T1" fmla="*/ 2 h 535"/>
                <a:gd name="T2" fmla="*/ 1 w 469"/>
                <a:gd name="T3" fmla="*/ 2 h 535"/>
                <a:gd name="T4" fmla="*/ 1 w 469"/>
                <a:gd name="T5" fmla="*/ 2 h 535"/>
                <a:gd name="T6" fmla="*/ 0 w 469"/>
                <a:gd name="T7" fmla="*/ 2 h 535"/>
                <a:gd name="T8" fmla="*/ 0 w 469"/>
                <a:gd name="T9" fmla="*/ 2 h 535"/>
                <a:gd name="T10" fmla="*/ 0 w 469"/>
                <a:gd name="T11" fmla="*/ 2 h 535"/>
                <a:gd name="T12" fmla="*/ 0 w 469"/>
                <a:gd name="T13" fmla="*/ 1 h 535"/>
                <a:gd name="T14" fmla="*/ 0 w 469"/>
                <a:gd name="T15" fmla="*/ 1 h 535"/>
                <a:gd name="T16" fmla="*/ 0 w 469"/>
                <a:gd name="T17" fmla="*/ 1 h 535"/>
                <a:gd name="T18" fmla="*/ 0 w 469"/>
                <a:gd name="T19" fmla="*/ 1 h 535"/>
                <a:gd name="T20" fmla="*/ 0 w 469"/>
                <a:gd name="T21" fmla="*/ 1 h 535"/>
                <a:gd name="T22" fmla="*/ 0 w 469"/>
                <a:gd name="T23" fmla="*/ 0 h 535"/>
                <a:gd name="T24" fmla="*/ 0 w 469"/>
                <a:gd name="T25" fmla="*/ 0 h 535"/>
                <a:gd name="T26" fmla="*/ 1 w 469"/>
                <a:gd name="T27" fmla="*/ 0 h 535"/>
                <a:gd name="T28" fmla="*/ 1 w 469"/>
                <a:gd name="T29" fmla="*/ 0 h 535"/>
                <a:gd name="T30" fmla="*/ 1 w 469"/>
                <a:gd name="T31" fmla="*/ 0 h 535"/>
                <a:gd name="T32" fmla="*/ 1 w 469"/>
                <a:gd name="T33" fmla="*/ 0 h 535"/>
                <a:gd name="T34" fmla="*/ 1 w 469"/>
                <a:gd name="T35" fmla="*/ 0 h 535"/>
                <a:gd name="T36" fmla="*/ 1 w 469"/>
                <a:gd name="T37" fmla="*/ 0 h 535"/>
                <a:gd name="T38" fmla="*/ 2 w 469"/>
                <a:gd name="T39" fmla="*/ 0 h 535"/>
                <a:gd name="T40" fmla="*/ 2 w 469"/>
                <a:gd name="T41" fmla="*/ 0 h 535"/>
                <a:gd name="T42" fmla="*/ 2 w 469"/>
                <a:gd name="T43" fmla="*/ 1 h 535"/>
                <a:gd name="T44" fmla="*/ 2 w 469"/>
                <a:gd name="T45" fmla="*/ 1 h 535"/>
                <a:gd name="T46" fmla="*/ 2 w 469"/>
                <a:gd name="T47" fmla="*/ 1 h 535"/>
                <a:gd name="T48" fmla="*/ 2 w 469"/>
                <a:gd name="T49" fmla="*/ 1 h 535"/>
                <a:gd name="T50" fmla="*/ 2 w 469"/>
                <a:gd name="T51" fmla="*/ 1 h 535"/>
                <a:gd name="T52" fmla="*/ 2 w 469"/>
                <a:gd name="T53" fmla="*/ 2 h 535"/>
                <a:gd name="T54" fmla="*/ 2 w 469"/>
                <a:gd name="T55" fmla="*/ 2 h 535"/>
                <a:gd name="T56" fmla="*/ 2 w 469"/>
                <a:gd name="T57" fmla="*/ 2 h 535"/>
                <a:gd name="T58" fmla="*/ 1 w 469"/>
                <a:gd name="T59" fmla="*/ 2 h 535"/>
                <a:gd name="T60" fmla="*/ 1 w 469"/>
                <a:gd name="T61" fmla="*/ 2 h 535"/>
                <a:gd name="T62" fmla="*/ 1 w 469"/>
                <a:gd name="T63" fmla="*/ 2 h 5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9" h="535">
                  <a:moveTo>
                    <a:pt x="234" y="535"/>
                  </a:moveTo>
                  <a:lnTo>
                    <a:pt x="210" y="533"/>
                  </a:lnTo>
                  <a:lnTo>
                    <a:pt x="188" y="529"/>
                  </a:lnTo>
                  <a:lnTo>
                    <a:pt x="165" y="523"/>
                  </a:lnTo>
                  <a:lnTo>
                    <a:pt x="144" y="515"/>
                  </a:lnTo>
                  <a:lnTo>
                    <a:pt x="124" y="504"/>
                  </a:lnTo>
                  <a:lnTo>
                    <a:pt x="104" y="491"/>
                  </a:lnTo>
                  <a:lnTo>
                    <a:pt x="86" y="475"/>
                  </a:lnTo>
                  <a:lnTo>
                    <a:pt x="69" y="457"/>
                  </a:lnTo>
                  <a:lnTo>
                    <a:pt x="53" y="437"/>
                  </a:lnTo>
                  <a:lnTo>
                    <a:pt x="39" y="415"/>
                  </a:lnTo>
                  <a:lnTo>
                    <a:pt x="28" y="394"/>
                  </a:lnTo>
                  <a:lnTo>
                    <a:pt x="18" y="370"/>
                  </a:lnTo>
                  <a:lnTo>
                    <a:pt x="10" y="346"/>
                  </a:lnTo>
                  <a:lnTo>
                    <a:pt x="5" y="320"/>
                  </a:lnTo>
                  <a:lnTo>
                    <a:pt x="1" y="294"/>
                  </a:lnTo>
                  <a:lnTo>
                    <a:pt x="0" y="267"/>
                  </a:lnTo>
                  <a:lnTo>
                    <a:pt x="1" y="240"/>
                  </a:lnTo>
                  <a:lnTo>
                    <a:pt x="5" y="215"/>
                  </a:lnTo>
                  <a:lnTo>
                    <a:pt x="10" y="189"/>
                  </a:lnTo>
                  <a:lnTo>
                    <a:pt x="18" y="165"/>
                  </a:lnTo>
                  <a:lnTo>
                    <a:pt x="28" y="142"/>
                  </a:lnTo>
                  <a:lnTo>
                    <a:pt x="39" y="119"/>
                  </a:lnTo>
                  <a:lnTo>
                    <a:pt x="53" y="98"/>
                  </a:lnTo>
                  <a:lnTo>
                    <a:pt x="69" y="78"/>
                  </a:lnTo>
                  <a:lnTo>
                    <a:pt x="86" y="61"/>
                  </a:lnTo>
                  <a:lnTo>
                    <a:pt x="104" y="45"/>
                  </a:lnTo>
                  <a:lnTo>
                    <a:pt x="124" y="31"/>
                  </a:lnTo>
                  <a:lnTo>
                    <a:pt x="144" y="20"/>
                  </a:lnTo>
                  <a:lnTo>
                    <a:pt x="165" y="11"/>
                  </a:lnTo>
                  <a:lnTo>
                    <a:pt x="188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58" y="1"/>
                  </a:lnTo>
                  <a:lnTo>
                    <a:pt x="280" y="5"/>
                  </a:lnTo>
                  <a:lnTo>
                    <a:pt x="303" y="11"/>
                  </a:lnTo>
                  <a:lnTo>
                    <a:pt x="325" y="20"/>
                  </a:lnTo>
                  <a:lnTo>
                    <a:pt x="345" y="31"/>
                  </a:lnTo>
                  <a:lnTo>
                    <a:pt x="365" y="45"/>
                  </a:lnTo>
                  <a:lnTo>
                    <a:pt x="383" y="61"/>
                  </a:lnTo>
                  <a:lnTo>
                    <a:pt x="400" y="78"/>
                  </a:lnTo>
                  <a:lnTo>
                    <a:pt x="417" y="98"/>
                  </a:lnTo>
                  <a:lnTo>
                    <a:pt x="430" y="119"/>
                  </a:lnTo>
                  <a:lnTo>
                    <a:pt x="442" y="142"/>
                  </a:lnTo>
                  <a:lnTo>
                    <a:pt x="452" y="165"/>
                  </a:lnTo>
                  <a:lnTo>
                    <a:pt x="459" y="189"/>
                  </a:lnTo>
                  <a:lnTo>
                    <a:pt x="464" y="215"/>
                  </a:lnTo>
                  <a:lnTo>
                    <a:pt x="468" y="240"/>
                  </a:lnTo>
                  <a:lnTo>
                    <a:pt x="469" y="267"/>
                  </a:lnTo>
                  <a:lnTo>
                    <a:pt x="468" y="294"/>
                  </a:lnTo>
                  <a:lnTo>
                    <a:pt x="464" y="321"/>
                  </a:lnTo>
                  <a:lnTo>
                    <a:pt x="459" y="347"/>
                  </a:lnTo>
                  <a:lnTo>
                    <a:pt x="450" y="371"/>
                  </a:lnTo>
                  <a:lnTo>
                    <a:pt x="440" y="395"/>
                  </a:lnTo>
                  <a:lnTo>
                    <a:pt x="429" y="417"/>
                  </a:lnTo>
                  <a:lnTo>
                    <a:pt x="415" y="438"/>
                  </a:lnTo>
                  <a:lnTo>
                    <a:pt x="400" y="457"/>
                  </a:lnTo>
                  <a:lnTo>
                    <a:pt x="384" y="474"/>
                  </a:lnTo>
                  <a:lnTo>
                    <a:pt x="365" y="489"/>
                  </a:lnTo>
                  <a:lnTo>
                    <a:pt x="346" y="502"/>
                  </a:lnTo>
                  <a:lnTo>
                    <a:pt x="325" y="514"/>
                  </a:lnTo>
                  <a:lnTo>
                    <a:pt x="304" y="523"/>
                  </a:lnTo>
                  <a:lnTo>
                    <a:pt x="281" y="529"/>
                  </a:lnTo>
                  <a:lnTo>
                    <a:pt x="258" y="533"/>
                  </a:lnTo>
                  <a:lnTo>
                    <a:pt x="234" y="53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4073" y="1902"/>
              <a:ext cx="109" cy="126"/>
            </a:xfrm>
            <a:custGeom>
              <a:avLst/>
              <a:gdLst>
                <a:gd name="T0" fmla="*/ 0 w 329"/>
                <a:gd name="T1" fmla="*/ 1 h 376"/>
                <a:gd name="T2" fmla="*/ 0 w 329"/>
                <a:gd name="T3" fmla="*/ 1 h 376"/>
                <a:gd name="T4" fmla="*/ 0 w 329"/>
                <a:gd name="T5" fmla="*/ 1 h 376"/>
                <a:gd name="T6" fmla="*/ 0 w 329"/>
                <a:gd name="T7" fmla="*/ 1 h 376"/>
                <a:gd name="T8" fmla="*/ 0 w 329"/>
                <a:gd name="T9" fmla="*/ 1 h 376"/>
                <a:gd name="T10" fmla="*/ 0 w 329"/>
                <a:gd name="T11" fmla="*/ 1 h 376"/>
                <a:gd name="T12" fmla="*/ 0 w 329"/>
                <a:gd name="T13" fmla="*/ 1 h 376"/>
                <a:gd name="T14" fmla="*/ 0 w 329"/>
                <a:gd name="T15" fmla="*/ 1 h 376"/>
                <a:gd name="T16" fmla="*/ 0 w 329"/>
                <a:gd name="T17" fmla="*/ 1 h 376"/>
                <a:gd name="T18" fmla="*/ 0 w 329"/>
                <a:gd name="T19" fmla="*/ 1 h 376"/>
                <a:gd name="T20" fmla="*/ 0 w 329"/>
                <a:gd name="T21" fmla="*/ 1 h 376"/>
                <a:gd name="T22" fmla="*/ 0 w 329"/>
                <a:gd name="T23" fmla="*/ 0 h 376"/>
                <a:gd name="T24" fmla="*/ 0 w 329"/>
                <a:gd name="T25" fmla="*/ 0 h 376"/>
                <a:gd name="T26" fmla="*/ 0 w 329"/>
                <a:gd name="T27" fmla="*/ 0 h 376"/>
                <a:gd name="T28" fmla="*/ 0 w 329"/>
                <a:gd name="T29" fmla="*/ 0 h 376"/>
                <a:gd name="T30" fmla="*/ 0 w 329"/>
                <a:gd name="T31" fmla="*/ 0 h 376"/>
                <a:gd name="T32" fmla="*/ 0 w 329"/>
                <a:gd name="T33" fmla="*/ 0 h 376"/>
                <a:gd name="T34" fmla="*/ 0 w 329"/>
                <a:gd name="T35" fmla="*/ 0 h 376"/>
                <a:gd name="T36" fmla="*/ 0 w 329"/>
                <a:gd name="T37" fmla="*/ 0 h 376"/>
                <a:gd name="T38" fmla="*/ 0 w 329"/>
                <a:gd name="T39" fmla="*/ 0 h 376"/>
                <a:gd name="T40" fmla="*/ 1 w 329"/>
                <a:gd name="T41" fmla="*/ 0 h 376"/>
                <a:gd name="T42" fmla="*/ 1 w 329"/>
                <a:gd name="T43" fmla="*/ 0 h 376"/>
                <a:gd name="T44" fmla="*/ 1 w 329"/>
                <a:gd name="T45" fmla="*/ 0 h 376"/>
                <a:gd name="T46" fmla="*/ 1 w 329"/>
                <a:gd name="T47" fmla="*/ 0 h 376"/>
                <a:gd name="T48" fmla="*/ 1 w 329"/>
                <a:gd name="T49" fmla="*/ 0 h 376"/>
                <a:gd name="T50" fmla="*/ 1 w 329"/>
                <a:gd name="T51" fmla="*/ 0 h 376"/>
                <a:gd name="T52" fmla="*/ 1 w 329"/>
                <a:gd name="T53" fmla="*/ 0 h 376"/>
                <a:gd name="T54" fmla="*/ 1 w 329"/>
                <a:gd name="T55" fmla="*/ 0 h 376"/>
                <a:gd name="T56" fmla="*/ 1 w 329"/>
                <a:gd name="T57" fmla="*/ 0 h 376"/>
                <a:gd name="T58" fmla="*/ 1 w 329"/>
                <a:gd name="T59" fmla="*/ 0 h 376"/>
                <a:gd name="T60" fmla="*/ 1 w 329"/>
                <a:gd name="T61" fmla="*/ 0 h 376"/>
                <a:gd name="T62" fmla="*/ 1 w 329"/>
                <a:gd name="T63" fmla="*/ 0 h 376"/>
                <a:gd name="T64" fmla="*/ 1 w 329"/>
                <a:gd name="T65" fmla="*/ 0 h 376"/>
                <a:gd name="T66" fmla="*/ 1 w 329"/>
                <a:gd name="T67" fmla="*/ 0 h 376"/>
                <a:gd name="T68" fmla="*/ 1 w 329"/>
                <a:gd name="T69" fmla="*/ 0 h 376"/>
                <a:gd name="T70" fmla="*/ 1 w 329"/>
                <a:gd name="T71" fmla="*/ 1 h 376"/>
                <a:gd name="T72" fmla="*/ 1 w 329"/>
                <a:gd name="T73" fmla="*/ 1 h 376"/>
                <a:gd name="T74" fmla="*/ 1 w 329"/>
                <a:gd name="T75" fmla="*/ 1 h 376"/>
                <a:gd name="T76" fmla="*/ 1 w 329"/>
                <a:gd name="T77" fmla="*/ 1 h 376"/>
                <a:gd name="T78" fmla="*/ 1 w 329"/>
                <a:gd name="T79" fmla="*/ 1 h 376"/>
                <a:gd name="T80" fmla="*/ 1 w 329"/>
                <a:gd name="T81" fmla="*/ 1 h 376"/>
                <a:gd name="T82" fmla="*/ 1 w 329"/>
                <a:gd name="T83" fmla="*/ 1 h 376"/>
                <a:gd name="T84" fmla="*/ 1 w 329"/>
                <a:gd name="T85" fmla="*/ 1 h 376"/>
                <a:gd name="T86" fmla="*/ 1 w 329"/>
                <a:gd name="T87" fmla="*/ 1 h 376"/>
                <a:gd name="T88" fmla="*/ 1 w 329"/>
                <a:gd name="T89" fmla="*/ 1 h 376"/>
                <a:gd name="T90" fmla="*/ 1 w 329"/>
                <a:gd name="T91" fmla="*/ 1 h 376"/>
                <a:gd name="T92" fmla="*/ 1 w 329"/>
                <a:gd name="T93" fmla="*/ 2 h 376"/>
                <a:gd name="T94" fmla="*/ 1 w 329"/>
                <a:gd name="T95" fmla="*/ 2 h 376"/>
                <a:gd name="T96" fmla="*/ 1 w 329"/>
                <a:gd name="T97" fmla="*/ 2 h 376"/>
                <a:gd name="T98" fmla="*/ 1 w 329"/>
                <a:gd name="T99" fmla="*/ 2 h 376"/>
                <a:gd name="T100" fmla="*/ 1 w 329"/>
                <a:gd name="T101" fmla="*/ 2 h 376"/>
                <a:gd name="T102" fmla="*/ 1 w 329"/>
                <a:gd name="T103" fmla="*/ 2 h 376"/>
                <a:gd name="T104" fmla="*/ 1 w 329"/>
                <a:gd name="T105" fmla="*/ 2 h 376"/>
                <a:gd name="T106" fmla="*/ 0 w 329"/>
                <a:gd name="T107" fmla="*/ 2 h 376"/>
                <a:gd name="T108" fmla="*/ 0 w 329"/>
                <a:gd name="T109" fmla="*/ 2 h 376"/>
                <a:gd name="T110" fmla="*/ 0 w 329"/>
                <a:gd name="T111" fmla="*/ 1 h 376"/>
                <a:gd name="T112" fmla="*/ 0 w 329"/>
                <a:gd name="T113" fmla="*/ 1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29" h="376">
                  <a:moveTo>
                    <a:pt x="73" y="343"/>
                  </a:moveTo>
                  <a:lnTo>
                    <a:pt x="60" y="332"/>
                  </a:lnTo>
                  <a:lnTo>
                    <a:pt x="48" y="321"/>
                  </a:lnTo>
                  <a:lnTo>
                    <a:pt x="36" y="306"/>
                  </a:lnTo>
                  <a:lnTo>
                    <a:pt x="28" y="292"/>
                  </a:lnTo>
                  <a:lnTo>
                    <a:pt x="19" y="277"/>
                  </a:lnTo>
                  <a:lnTo>
                    <a:pt x="13" y="259"/>
                  </a:lnTo>
                  <a:lnTo>
                    <a:pt x="6" y="242"/>
                  </a:lnTo>
                  <a:lnTo>
                    <a:pt x="3" y="224"/>
                  </a:lnTo>
                  <a:lnTo>
                    <a:pt x="0" y="187"/>
                  </a:lnTo>
                  <a:lnTo>
                    <a:pt x="4" y="151"/>
                  </a:lnTo>
                  <a:lnTo>
                    <a:pt x="13" y="117"/>
                  </a:lnTo>
                  <a:lnTo>
                    <a:pt x="28" y="84"/>
                  </a:lnTo>
                  <a:lnTo>
                    <a:pt x="38" y="70"/>
                  </a:lnTo>
                  <a:lnTo>
                    <a:pt x="49" y="56"/>
                  </a:lnTo>
                  <a:lnTo>
                    <a:pt x="60" y="43"/>
                  </a:lnTo>
                  <a:lnTo>
                    <a:pt x="74" y="33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9"/>
                  </a:lnTo>
                  <a:lnTo>
                    <a:pt x="133" y="5"/>
                  </a:lnTo>
                  <a:lnTo>
                    <a:pt x="149" y="2"/>
                  </a:lnTo>
                  <a:lnTo>
                    <a:pt x="165" y="0"/>
                  </a:lnTo>
                  <a:lnTo>
                    <a:pt x="181" y="2"/>
                  </a:lnTo>
                  <a:lnTo>
                    <a:pt x="198" y="5"/>
                  </a:lnTo>
                  <a:lnTo>
                    <a:pt x="213" y="9"/>
                  </a:lnTo>
                  <a:lnTo>
                    <a:pt x="228" y="16"/>
                  </a:lnTo>
                  <a:lnTo>
                    <a:pt x="243" y="23"/>
                  </a:lnTo>
                  <a:lnTo>
                    <a:pt x="256" y="33"/>
                  </a:lnTo>
                  <a:lnTo>
                    <a:pt x="269" y="45"/>
                  </a:lnTo>
                  <a:lnTo>
                    <a:pt x="282" y="57"/>
                  </a:lnTo>
                  <a:lnTo>
                    <a:pt x="293" y="70"/>
                  </a:lnTo>
                  <a:lnTo>
                    <a:pt x="302" y="86"/>
                  </a:lnTo>
                  <a:lnTo>
                    <a:pt x="310" y="101"/>
                  </a:lnTo>
                  <a:lnTo>
                    <a:pt x="317" y="117"/>
                  </a:lnTo>
                  <a:lnTo>
                    <a:pt x="323" y="134"/>
                  </a:lnTo>
                  <a:lnTo>
                    <a:pt x="327" y="153"/>
                  </a:lnTo>
                  <a:lnTo>
                    <a:pt x="329" y="190"/>
                  </a:lnTo>
                  <a:lnTo>
                    <a:pt x="325" y="225"/>
                  </a:lnTo>
                  <a:lnTo>
                    <a:pt x="317" y="261"/>
                  </a:lnTo>
                  <a:lnTo>
                    <a:pt x="302" y="294"/>
                  </a:lnTo>
                  <a:lnTo>
                    <a:pt x="292" y="309"/>
                  </a:lnTo>
                  <a:lnTo>
                    <a:pt x="280" y="322"/>
                  </a:lnTo>
                  <a:lnTo>
                    <a:pt x="268" y="335"/>
                  </a:lnTo>
                  <a:lnTo>
                    <a:pt x="255" y="346"/>
                  </a:lnTo>
                  <a:lnTo>
                    <a:pt x="240" y="355"/>
                  </a:lnTo>
                  <a:lnTo>
                    <a:pt x="226" y="362"/>
                  </a:lnTo>
                  <a:lnTo>
                    <a:pt x="211" y="368"/>
                  </a:lnTo>
                  <a:lnTo>
                    <a:pt x="196" y="372"/>
                  </a:lnTo>
                  <a:lnTo>
                    <a:pt x="180" y="375"/>
                  </a:lnTo>
                  <a:lnTo>
                    <a:pt x="164" y="376"/>
                  </a:lnTo>
                  <a:lnTo>
                    <a:pt x="149" y="375"/>
                  </a:lnTo>
                  <a:lnTo>
                    <a:pt x="133" y="372"/>
                  </a:lnTo>
                  <a:lnTo>
                    <a:pt x="118" y="368"/>
                  </a:lnTo>
                  <a:lnTo>
                    <a:pt x="101" y="362"/>
                  </a:lnTo>
                  <a:lnTo>
                    <a:pt x="86" y="353"/>
                  </a:lnTo>
                  <a:lnTo>
                    <a:pt x="73" y="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4090" y="1908"/>
              <a:ext cx="73" cy="113"/>
            </a:xfrm>
            <a:custGeom>
              <a:avLst/>
              <a:gdLst>
                <a:gd name="T0" fmla="*/ 1 w 220"/>
                <a:gd name="T1" fmla="*/ 0 h 338"/>
                <a:gd name="T2" fmla="*/ 0 w 220"/>
                <a:gd name="T3" fmla="*/ 1 h 338"/>
                <a:gd name="T4" fmla="*/ 0 w 220"/>
                <a:gd name="T5" fmla="*/ 1 h 338"/>
                <a:gd name="T6" fmla="*/ 0 w 220"/>
                <a:gd name="T7" fmla="*/ 1 h 338"/>
                <a:gd name="T8" fmla="*/ 0 w 220"/>
                <a:gd name="T9" fmla="*/ 1 h 338"/>
                <a:gd name="T10" fmla="*/ 0 w 220"/>
                <a:gd name="T11" fmla="*/ 1 h 338"/>
                <a:gd name="T12" fmla="*/ 0 w 220"/>
                <a:gd name="T13" fmla="*/ 1 h 338"/>
                <a:gd name="T14" fmla="*/ 0 w 220"/>
                <a:gd name="T15" fmla="*/ 1 h 338"/>
                <a:gd name="T16" fmla="*/ 0 w 220"/>
                <a:gd name="T17" fmla="*/ 1 h 338"/>
                <a:gd name="T18" fmla="*/ 0 w 220"/>
                <a:gd name="T19" fmla="*/ 1 h 338"/>
                <a:gd name="T20" fmla="*/ 1 w 220"/>
                <a:gd name="T21" fmla="*/ 0 h 338"/>
                <a:gd name="T22" fmla="*/ 1 w 220"/>
                <a:gd name="T23" fmla="*/ 0 h 338"/>
                <a:gd name="T24" fmla="*/ 1 w 220"/>
                <a:gd name="T25" fmla="*/ 0 h 338"/>
                <a:gd name="T26" fmla="*/ 1 w 220"/>
                <a:gd name="T27" fmla="*/ 0 h 338"/>
                <a:gd name="T28" fmla="*/ 1 w 220"/>
                <a:gd name="T29" fmla="*/ 0 h 338"/>
                <a:gd name="T30" fmla="*/ 1 w 220"/>
                <a:gd name="T31" fmla="*/ 0 h 338"/>
                <a:gd name="T32" fmla="*/ 1 w 220"/>
                <a:gd name="T33" fmla="*/ 0 h 338"/>
                <a:gd name="T34" fmla="*/ 1 w 220"/>
                <a:gd name="T35" fmla="*/ 0 h 338"/>
                <a:gd name="T36" fmla="*/ 1 w 220"/>
                <a:gd name="T37" fmla="*/ 0 h 3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0" h="338">
                  <a:moveTo>
                    <a:pt x="180" y="0"/>
                  </a:moveTo>
                  <a:lnTo>
                    <a:pt x="0" y="307"/>
                  </a:lnTo>
                  <a:lnTo>
                    <a:pt x="4" y="311"/>
                  </a:lnTo>
                  <a:lnTo>
                    <a:pt x="9" y="316"/>
                  </a:lnTo>
                  <a:lnTo>
                    <a:pt x="14" y="321"/>
                  </a:lnTo>
                  <a:lnTo>
                    <a:pt x="18" y="324"/>
                  </a:lnTo>
                  <a:lnTo>
                    <a:pt x="23" y="328"/>
                  </a:lnTo>
                  <a:lnTo>
                    <a:pt x="28" y="332"/>
                  </a:lnTo>
                  <a:lnTo>
                    <a:pt x="34" y="335"/>
                  </a:lnTo>
                  <a:lnTo>
                    <a:pt x="39" y="338"/>
                  </a:lnTo>
                  <a:lnTo>
                    <a:pt x="220" y="30"/>
                  </a:lnTo>
                  <a:lnTo>
                    <a:pt x="217" y="26"/>
                  </a:lnTo>
                  <a:lnTo>
                    <a:pt x="212" y="22"/>
                  </a:lnTo>
                  <a:lnTo>
                    <a:pt x="207" y="18"/>
                  </a:lnTo>
                  <a:lnTo>
                    <a:pt x="202" y="13"/>
                  </a:lnTo>
                  <a:lnTo>
                    <a:pt x="197" y="9"/>
                  </a:lnTo>
                  <a:lnTo>
                    <a:pt x="192" y="6"/>
                  </a:lnTo>
                  <a:lnTo>
                    <a:pt x="185" y="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3975" y="1792"/>
              <a:ext cx="304" cy="346"/>
            </a:xfrm>
            <a:custGeom>
              <a:avLst/>
              <a:gdLst>
                <a:gd name="T0" fmla="*/ 3 w 912"/>
                <a:gd name="T1" fmla="*/ 1 h 1039"/>
                <a:gd name="T2" fmla="*/ 3 w 912"/>
                <a:gd name="T3" fmla="*/ 0 h 1039"/>
                <a:gd name="T4" fmla="*/ 3 w 912"/>
                <a:gd name="T5" fmla="*/ 0 h 1039"/>
                <a:gd name="T6" fmla="*/ 3 w 912"/>
                <a:gd name="T7" fmla="*/ 0 h 1039"/>
                <a:gd name="T8" fmla="*/ 3 w 912"/>
                <a:gd name="T9" fmla="*/ 1 h 1039"/>
                <a:gd name="T10" fmla="*/ 3 w 912"/>
                <a:gd name="T11" fmla="*/ 1 h 1039"/>
                <a:gd name="T12" fmla="*/ 3 w 912"/>
                <a:gd name="T13" fmla="*/ 1 h 1039"/>
                <a:gd name="T14" fmla="*/ 4 w 912"/>
                <a:gd name="T15" fmla="*/ 2 h 1039"/>
                <a:gd name="T16" fmla="*/ 4 w 912"/>
                <a:gd name="T17" fmla="*/ 2 h 1039"/>
                <a:gd name="T18" fmla="*/ 4 w 912"/>
                <a:gd name="T19" fmla="*/ 3 h 1039"/>
                <a:gd name="T20" fmla="*/ 3 w 912"/>
                <a:gd name="T21" fmla="*/ 3 h 1039"/>
                <a:gd name="T22" fmla="*/ 3 w 912"/>
                <a:gd name="T23" fmla="*/ 4 h 1039"/>
                <a:gd name="T24" fmla="*/ 3 w 912"/>
                <a:gd name="T25" fmla="*/ 4 h 1039"/>
                <a:gd name="T26" fmla="*/ 3 w 912"/>
                <a:gd name="T27" fmla="*/ 4 h 1039"/>
                <a:gd name="T28" fmla="*/ 2 w 912"/>
                <a:gd name="T29" fmla="*/ 4 h 1039"/>
                <a:gd name="T30" fmla="*/ 2 w 912"/>
                <a:gd name="T31" fmla="*/ 4 h 1039"/>
                <a:gd name="T32" fmla="*/ 2 w 912"/>
                <a:gd name="T33" fmla="*/ 4 h 1039"/>
                <a:gd name="T34" fmla="*/ 2 w 912"/>
                <a:gd name="T35" fmla="*/ 4 h 1039"/>
                <a:gd name="T36" fmla="*/ 1 w 912"/>
                <a:gd name="T37" fmla="*/ 4 h 1039"/>
                <a:gd name="T38" fmla="*/ 1 w 912"/>
                <a:gd name="T39" fmla="*/ 4 h 1039"/>
                <a:gd name="T40" fmla="*/ 1 w 912"/>
                <a:gd name="T41" fmla="*/ 4 h 1039"/>
                <a:gd name="T42" fmla="*/ 1 w 912"/>
                <a:gd name="T43" fmla="*/ 4 h 1039"/>
                <a:gd name="T44" fmla="*/ 0 w 912"/>
                <a:gd name="T45" fmla="*/ 3 h 1039"/>
                <a:gd name="T46" fmla="*/ 0 w 912"/>
                <a:gd name="T47" fmla="*/ 3 h 1039"/>
                <a:gd name="T48" fmla="*/ 0 w 912"/>
                <a:gd name="T49" fmla="*/ 2 h 1039"/>
                <a:gd name="T50" fmla="*/ 0 w 912"/>
                <a:gd name="T51" fmla="*/ 1 h 1039"/>
                <a:gd name="T52" fmla="*/ 0 w 912"/>
                <a:gd name="T53" fmla="*/ 1 h 1039"/>
                <a:gd name="T54" fmla="*/ 1 w 912"/>
                <a:gd name="T55" fmla="*/ 1 h 1039"/>
                <a:gd name="T56" fmla="*/ 1 w 912"/>
                <a:gd name="T57" fmla="*/ 0 h 1039"/>
                <a:gd name="T58" fmla="*/ 1 w 912"/>
                <a:gd name="T59" fmla="*/ 0 h 1039"/>
                <a:gd name="T60" fmla="*/ 1 w 912"/>
                <a:gd name="T61" fmla="*/ 0 h 1039"/>
                <a:gd name="T62" fmla="*/ 2 w 912"/>
                <a:gd name="T63" fmla="*/ 0 h 1039"/>
                <a:gd name="T64" fmla="*/ 2 w 912"/>
                <a:gd name="T65" fmla="*/ 0 h 1039"/>
                <a:gd name="T66" fmla="*/ 2 w 912"/>
                <a:gd name="T67" fmla="*/ 0 h 1039"/>
                <a:gd name="T68" fmla="*/ 2 w 912"/>
                <a:gd name="T69" fmla="*/ 0 h 1039"/>
                <a:gd name="T70" fmla="*/ 3 w 912"/>
                <a:gd name="T71" fmla="*/ 0 h 1039"/>
                <a:gd name="T72" fmla="*/ 2 w 912"/>
                <a:gd name="T73" fmla="*/ 0 h 1039"/>
                <a:gd name="T74" fmla="*/ 2 w 912"/>
                <a:gd name="T75" fmla="*/ 0 h 1039"/>
                <a:gd name="T76" fmla="*/ 2 w 912"/>
                <a:gd name="T77" fmla="*/ 0 h 1039"/>
                <a:gd name="T78" fmla="*/ 1 w 912"/>
                <a:gd name="T79" fmla="*/ 0 h 1039"/>
                <a:gd name="T80" fmla="*/ 1 w 912"/>
                <a:gd name="T81" fmla="*/ 1 h 1039"/>
                <a:gd name="T82" fmla="*/ 0 w 912"/>
                <a:gd name="T83" fmla="*/ 1 h 1039"/>
                <a:gd name="T84" fmla="*/ 0 w 912"/>
                <a:gd name="T85" fmla="*/ 2 h 1039"/>
                <a:gd name="T86" fmla="*/ 0 w 912"/>
                <a:gd name="T87" fmla="*/ 2 h 1039"/>
                <a:gd name="T88" fmla="*/ 0 w 912"/>
                <a:gd name="T89" fmla="*/ 3 h 1039"/>
                <a:gd name="T90" fmla="*/ 0 w 912"/>
                <a:gd name="T91" fmla="*/ 3 h 1039"/>
                <a:gd name="T92" fmla="*/ 1 w 912"/>
                <a:gd name="T93" fmla="*/ 4 h 1039"/>
                <a:gd name="T94" fmla="*/ 1 w 912"/>
                <a:gd name="T95" fmla="*/ 4 h 1039"/>
                <a:gd name="T96" fmla="*/ 1 w 912"/>
                <a:gd name="T97" fmla="*/ 4 h 1039"/>
                <a:gd name="T98" fmla="*/ 1 w 912"/>
                <a:gd name="T99" fmla="*/ 4 h 1039"/>
                <a:gd name="T100" fmla="*/ 2 w 912"/>
                <a:gd name="T101" fmla="*/ 4 h 1039"/>
                <a:gd name="T102" fmla="*/ 2 w 912"/>
                <a:gd name="T103" fmla="*/ 4 h 1039"/>
                <a:gd name="T104" fmla="*/ 2 w 912"/>
                <a:gd name="T105" fmla="*/ 4 h 1039"/>
                <a:gd name="T106" fmla="*/ 3 w 912"/>
                <a:gd name="T107" fmla="*/ 4 h 1039"/>
                <a:gd name="T108" fmla="*/ 3 w 912"/>
                <a:gd name="T109" fmla="*/ 4 h 1039"/>
                <a:gd name="T110" fmla="*/ 3 w 912"/>
                <a:gd name="T111" fmla="*/ 4 h 1039"/>
                <a:gd name="T112" fmla="*/ 3 w 912"/>
                <a:gd name="T113" fmla="*/ 4 h 1039"/>
                <a:gd name="T114" fmla="*/ 4 w 912"/>
                <a:gd name="T115" fmla="*/ 3 h 1039"/>
                <a:gd name="T116" fmla="*/ 4 w 912"/>
                <a:gd name="T117" fmla="*/ 3 h 1039"/>
                <a:gd name="T118" fmla="*/ 4 w 912"/>
                <a:gd name="T119" fmla="*/ 2 h 1039"/>
                <a:gd name="T120" fmla="*/ 4 w 912"/>
                <a:gd name="T121" fmla="*/ 1 h 1039"/>
                <a:gd name="T122" fmla="*/ 3 w 912"/>
                <a:gd name="T123" fmla="*/ 1 h 10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12" h="1039">
                  <a:moveTo>
                    <a:pt x="780" y="152"/>
                  </a:moveTo>
                  <a:lnTo>
                    <a:pt x="766" y="138"/>
                  </a:lnTo>
                  <a:lnTo>
                    <a:pt x="752" y="124"/>
                  </a:lnTo>
                  <a:lnTo>
                    <a:pt x="737" y="111"/>
                  </a:lnTo>
                  <a:lnTo>
                    <a:pt x="722" y="98"/>
                  </a:lnTo>
                  <a:lnTo>
                    <a:pt x="707" y="85"/>
                  </a:lnTo>
                  <a:lnTo>
                    <a:pt x="692" y="74"/>
                  </a:lnTo>
                  <a:lnTo>
                    <a:pt x="676" y="64"/>
                  </a:lnTo>
                  <a:lnTo>
                    <a:pt x="660" y="54"/>
                  </a:lnTo>
                  <a:lnTo>
                    <a:pt x="651" y="71"/>
                  </a:lnTo>
                  <a:lnTo>
                    <a:pt x="667" y="81"/>
                  </a:lnTo>
                  <a:lnTo>
                    <a:pt x="682" y="91"/>
                  </a:lnTo>
                  <a:lnTo>
                    <a:pt x="697" y="102"/>
                  </a:lnTo>
                  <a:lnTo>
                    <a:pt x="712" y="114"/>
                  </a:lnTo>
                  <a:lnTo>
                    <a:pt x="726" y="125"/>
                  </a:lnTo>
                  <a:lnTo>
                    <a:pt x="740" y="139"/>
                  </a:lnTo>
                  <a:lnTo>
                    <a:pt x="754" y="152"/>
                  </a:lnTo>
                  <a:lnTo>
                    <a:pt x="767" y="166"/>
                  </a:lnTo>
                  <a:lnTo>
                    <a:pt x="796" y="203"/>
                  </a:lnTo>
                  <a:lnTo>
                    <a:pt x="822" y="242"/>
                  </a:lnTo>
                  <a:lnTo>
                    <a:pt x="845" y="284"/>
                  </a:lnTo>
                  <a:lnTo>
                    <a:pt x="862" y="327"/>
                  </a:lnTo>
                  <a:lnTo>
                    <a:pt x="877" y="374"/>
                  </a:lnTo>
                  <a:lnTo>
                    <a:pt x="887" y="421"/>
                  </a:lnTo>
                  <a:lnTo>
                    <a:pt x="894" y="469"/>
                  </a:lnTo>
                  <a:lnTo>
                    <a:pt x="896" y="519"/>
                  </a:lnTo>
                  <a:lnTo>
                    <a:pt x="894" y="569"/>
                  </a:lnTo>
                  <a:lnTo>
                    <a:pt x="887" y="617"/>
                  </a:lnTo>
                  <a:lnTo>
                    <a:pt x="877" y="664"/>
                  </a:lnTo>
                  <a:lnTo>
                    <a:pt x="862" y="711"/>
                  </a:lnTo>
                  <a:lnTo>
                    <a:pt x="845" y="756"/>
                  </a:lnTo>
                  <a:lnTo>
                    <a:pt x="822" y="797"/>
                  </a:lnTo>
                  <a:lnTo>
                    <a:pt x="796" y="837"/>
                  </a:lnTo>
                  <a:lnTo>
                    <a:pt x="767" y="874"/>
                  </a:lnTo>
                  <a:lnTo>
                    <a:pt x="751" y="891"/>
                  </a:lnTo>
                  <a:lnTo>
                    <a:pt x="735" y="906"/>
                  </a:lnTo>
                  <a:lnTo>
                    <a:pt x="717" y="922"/>
                  </a:lnTo>
                  <a:lnTo>
                    <a:pt x="700" y="936"/>
                  </a:lnTo>
                  <a:lnTo>
                    <a:pt x="681" y="949"/>
                  </a:lnTo>
                  <a:lnTo>
                    <a:pt x="664" y="961"/>
                  </a:lnTo>
                  <a:lnTo>
                    <a:pt x="644" y="972"/>
                  </a:lnTo>
                  <a:lnTo>
                    <a:pt x="625" y="982"/>
                  </a:lnTo>
                  <a:lnTo>
                    <a:pt x="605" y="990"/>
                  </a:lnTo>
                  <a:lnTo>
                    <a:pt x="584" y="998"/>
                  </a:lnTo>
                  <a:lnTo>
                    <a:pt x="563" y="1005"/>
                  </a:lnTo>
                  <a:lnTo>
                    <a:pt x="542" y="1009"/>
                  </a:lnTo>
                  <a:lnTo>
                    <a:pt x="521" y="1013"/>
                  </a:lnTo>
                  <a:lnTo>
                    <a:pt x="500" y="1016"/>
                  </a:lnTo>
                  <a:lnTo>
                    <a:pt x="478" y="1019"/>
                  </a:lnTo>
                  <a:lnTo>
                    <a:pt x="456" y="1019"/>
                  </a:lnTo>
                  <a:lnTo>
                    <a:pt x="435" y="1019"/>
                  </a:lnTo>
                  <a:lnTo>
                    <a:pt x="412" y="1016"/>
                  </a:lnTo>
                  <a:lnTo>
                    <a:pt x="391" y="1013"/>
                  </a:lnTo>
                  <a:lnTo>
                    <a:pt x="370" y="1009"/>
                  </a:lnTo>
                  <a:lnTo>
                    <a:pt x="350" y="1005"/>
                  </a:lnTo>
                  <a:lnTo>
                    <a:pt x="328" y="998"/>
                  </a:lnTo>
                  <a:lnTo>
                    <a:pt x="308" y="990"/>
                  </a:lnTo>
                  <a:lnTo>
                    <a:pt x="288" y="982"/>
                  </a:lnTo>
                  <a:lnTo>
                    <a:pt x="270" y="972"/>
                  </a:lnTo>
                  <a:lnTo>
                    <a:pt x="250" y="961"/>
                  </a:lnTo>
                  <a:lnTo>
                    <a:pt x="231" y="949"/>
                  </a:lnTo>
                  <a:lnTo>
                    <a:pt x="213" y="936"/>
                  </a:lnTo>
                  <a:lnTo>
                    <a:pt x="196" y="922"/>
                  </a:lnTo>
                  <a:lnTo>
                    <a:pt x="178" y="906"/>
                  </a:lnTo>
                  <a:lnTo>
                    <a:pt x="162" y="891"/>
                  </a:lnTo>
                  <a:lnTo>
                    <a:pt x="146" y="874"/>
                  </a:lnTo>
                  <a:lnTo>
                    <a:pt x="117" y="837"/>
                  </a:lnTo>
                  <a:lnTo>
                    <a:pt x="91" y="797"/>
                  </a:lnTo>
                  <a:lnTo>
                    <a:pt x="68" y="756"/>
                  </a:lnTo>
                  <a:lnTo>
                    <a:pt x="51" y="711"/>
                  </a:lnTo>
                  <a:lnTo>
                    <a:pt x="36" y="664"/>
                  </a:lnTo>
                  <a:lnTo>
                    <a:pt x="26" y="617"/>
                  </a:lnTo>
                  <a:lnTo>
                    <a:pt x="20" y="569"/>
                  </a:lnTo>
                  <a:lnTo>
                    <a:pt x="17" y="519"/>
                  </a:lnTo>
                  <a:lnTo>
                    <a:pt x="20" y="469"/>
                  </a:lnTo>
                  <a:lnTo>
                    <a:pt x="26" y="421"/>
                  </a:lnTo>
                  <a:lnTo>
                    <a:pt x="36" y="374"/>
                  </a:lnTo>
                  <a:lnTo>
                    <a:pt x="51" y="329"/>
                  </a:lnTo>
                  <a:lnTo>
                    <a:pt x="68" y="284"/>
                  </a:lnTo>
                  <a:lnTo>
                    <a:pt x="91" y="243"/>
                  </a:lnTo>
                  <a:lnTo>
                    <a:pt x="117" y="203"/>
                  </a:lnTo>
                  <a:lnTo>
                    <a:pt x="146" y="166"/>
                  </a:lnTo>
                  <a:lnTo>
                    <a:pt x="162" y="149"/>
                  </a:lnTo>
                  <a:lnTo>
                    <a:pt x="178" y="134"/>
                  </a:lnTo>
                  <a:lnTo>
                    <a:pt x="196" y="118"/>
                  </a:lnTo>
                  <a:lnTo>
                    <a:pt x="213" y="104"/>
                  </a:lnTo>
                  <a:lnTo>
                    <a:pt x="231" y="91"/>
                  </a:lnTo>
                  <a:lnTo>
                    <a:pt x="250" y="78"/>
                  </a:lnTo>
                  <a:lnTo>
                    <a:pt x="270" y="68"/>
                  </a:lnTo>
                  <a:lnTo>
                    <a:pt x="288" y="58"/>
                  </a:lnTo>
                  <a:lnTo>
                    <a:pt x="308" y="50"/>
                  </a:lnTo>
                  <a:lnTo>
                    <a:pt x="328" y="41"/>
                  </a:lnTo>
                  <a:lnTo>
                    <a:pt x="350" y="35"/>
                  </a:lnTo>
                  <a:lnTo>
                    <a:pt x="370" y="30"/>
                  </a:lnTo>
                  <a:lnTo>
                    <a:pt x="391" y="25"/>
                  </a:lnTo>
                  <a:lnTo>
                    <a:pt x="412" y="23"/>
                  </a:lnTo>
                  <a:lnTo>
                    <a:pt x="435" y="20"/>
                  </a:lnTo>
                  <a:lnTo>
                    <a:pt x="456" y="20"/>
                  </a:lnTo>
                  <a:lnTo>
                    <a:pt x="478" y="20"/>
                  </a:lnTo>
                  <a:lnTo>
                    <a:pt x="500" y="23"/>
                  </a:lnTo>
                  <a:lnTo>
                    <a:pt x="522" y="25"/>
                  </a:lnTo>
                  <a:lnTo>
                    <a:pt x="543" y="30"/>
                  </a:lnTo>
                  <a:lnTo>
                    <a:pt x="565" y="35"/>
                  </a:lnTo>
                  <a:lnTo>
                    <a:pt x="585" y="41"/>
                  </a:lnTo>
                  <a:lnTo>
                    <a:pt x="606" y="50"/>
                  </a:lnTo>
                  <a:lnTo>
                    <a:pt x="626" y="58"/>
                  </a:lnTo>
                  <a:lnTo>
                    <a:pt x="629" y="38"/>
                  </a:lnTo>
                  <a:lnTo>
                    <a:pt x="609" y="30"/>
                  </a:lnTo>
                  <a:lnTo>
                    <a:pt x="587" y="21"/>
                  </a:lnTo>
                  <a:lnTo>
                    <a:pt x="566" y="15"/>
                  </a:lnTo>
                  <a:lnTo>
                    <a:pt x="545" y="10"/>
                  </a:lnTo>
                  <a:lnTo>
                    <a:pt x="522" y="5"/>
                  </a:lnTo>
                  <a:lnTo>
                    <a:pt x="501" y="3"/>
                  </a:lnTo>
                  <a:lnTo>
                    <a:pt x="478" y="0"/>
                  </a:lnTo>
                  <a:lnTo>
                    <a:pt x="456" y="0"/>
                  </a:lnTo>
                  <a:lnTo>
                    <a:pt x="410" y="3"/>
                  </a:lnTo>
                  <a:lnTo>
                    <a:pt x="365" y="10"/>
                  </a:lnTo>
                  <a:lnTo>
                    <a:pt x="321" y="23"/>
                  </a:lnTo>
                  <a:lnTo>
                    <a:pt x="278" y="41"/>
                  </a:lnTo>
                  <a:lnTo>
                    <a:pt x="238" y="62"/>
                  </a:lnTo>
                  <a:lnTo>
                    <a:pt x="201" y="88"/>
                  </a:lnTo>
                  <a:lnTo>
                    <a:pt x="166" y="119"/>
                  </a:lnTo>
                  <a:lnTo>
                    <a:pt x="133" y="152"/>
                  </a:lnTo>
                  <a:lnTo>
                    <a:pt x="105" y="189"/>
                  </a:lnTo>
                  <a:lnTo>
                    <a:pt x="77" y="229"/>
                  </a:lnTo>
                  <a:lnTo>
                    <a:pt x="55" y="272"/>
                  </a:lnTo>
                  <a:lnTo>
                    <a:pt x="36" y="317"/>
                  </a:lnTo>
                  <a:lnTo>
                    <a:pt x="20" y="366"/>
                  </a:lnTo>
                  <a:lnTo>
                    <a:pt x="8" y="415"/>
                  </a:lnTo>
                  <a:lnTo>
                    <a:pt x="2" y="467"/>
                  </a:lnTo>
                  <a:lnTo>
                    <a:pt x="0" y="519"/>
                  </a:lnTo>
                  <a:lnTo>
                    <a:pt x="2" y="571"/>
                  </a:lnTo>
                  <a:lnTo>
                    <a:pt x="8" y="622"/>
                  </a:lnTo>
                  <a:lnTo>
                    <a:pt x="20" y="672"/>
                  </a:lnTo>
                  <a:lnTo>
                    <a:pt x="35" y="719"/>
                  </a:lnTo>
                  <a:lnTo>
                    <a:pt x="53" y="764"/>
                  </a:lnTo>
                  <a:lnTo>
                    <a:pt x="76" y="807"/>
                  </a:lnTo>
                  <a:lnTo>
                    <a:pt x="103" y="848"/>
                  </a:lnTo>
                  <a:lnTo>
                    <a:pt x="133" y="887"/>
                  </a:lnTo>
                  <a:lnTo>
                    <a:pt x="150" y="905"/>
                  </a:lnTo>
                  <a:lnTo>
                    <a:pt x="167" y="921"/>
                  </a:lnTo>
                  <a:lnTo>
                    <a:pt x="185" y="936"/>
                  </a:lnTo>
                  <a:lnTo>
                    <a:pt x="203" y="952"/>
                  </a:lnTo>
                  <a:lnTo>
                    <a:pt x="222" y="965"/>
                  </a:lnTo>
                  <a:lnTo>
                    <a:pt x="241" y="978"/>
                  </a:lnTo>
                  <a:lnTo>
                    <a:pt x="261" y="989"/>
                  </a:lnTo>
                  <a:lnTo>
                    <a:pt x="282" y="999"/>
                  </a:lnTo>
                  <a:lnTo>
                    <a:pt x="302" y="1009"/>
                  </a:lnTo>
                  <a:lnTo>
                    <a:pt x="323" y="1016"/>
                  </a:lnTo>
                  <a:lnTo>
                    <a:pt x="345" y="1023"/>
                  </a:lnTo>
                  <a:lnTo>
                    <a:pt x="366" y="1029"/>
                  </a:lnTo>
                  <a:lnTo>
                    <a:pt x="388" y="1033"/>
                  </a:lnTo>
                  <a:lnTo>
                    <a:pt x="411" y="1036"/>
                  </a:lnTo>
                  <a:lnTo>
                    <a:pt x="433" y="1039"/>
                  </a:lnTo>
                  <a:lnTo>
                    <a:pt x="456" y="1039"/>
                  </a:lnTo>
                  <a:lnTo>
                    <a:pt x="478" y="1039"/>
                  </a:lnTo>
                  <a:lnTo>
                    <a:pt x="501" y="1036"/>
                  </a:lnTo>
                  <a:lnTo>
                    <a:pt x="523" y="1033"/>
                  </a:lnTo>
                  <a:lnTo>
                    <a:pt x="546" y="1029"/>
                  </a:lnTo>
                  <a:lnTo>
                    <a:pt x="568" y="1023"/>
                  </a:lnTo>
                  <a:lnTo>
                    <a:pt x="590" y="1016"/>
                  </a:lnTo>
                  <a:lnTo>
                    <a:pt x="611" y="1009"/>
                  </a:lnTo>
                  <a:lnTo>
                    <a:pt x="631" y="999"/>
                  </a:lnTo>
                  <a:lnTo>
                    <a:pt x="652" y="989"/>
                  </a:lnTo>
                  <a:lnTo>
                    <a:pt x="672" y="978"/>
                  </a:lnTo>
                  <a:lnTo>
                    <a:pt x="691" y="965"/>
                  </a:lnTo>
                  <a:lnTo>
                    <a:pt x="710" y="952"/>
                  </a:lnTo>
                  <a:lnTo>
                    <a:pt x="729" y="936"/>
                  </a:lnTo>
                  <a:lnTo>
                    <a:pt x="746" y="921"/>
                  </a:lnTo>
                  <a:lnTo>
                    <a:pt x="764" y="905"/>
                  </a:lnTo>
                  <a:lnTo>
                    <a:pt x="780" y="887"/>
                  </a:lnTo>
                  <a:lnTo>
                    <a:pt x="810" y="848"/>
                  </a:lnTo>
                  <a:lnTo>
                    <a:pt x="836" y="807"/>
                  </a:lnTo>
                  <a:lnTo>
                    <a:pt x="859" y="764"/>
                  </a:lnTo>
                  <a:lnTo>
                    <a:pt x="879" y="719"/>
                  </a:lnTo>
                  <a:lnTo>
                    <a:pt x="892" y="672"/>
                  </a:lnTo>
                  <a:lnTo>
                    <a:pt x="904" y="622"/>
                  </a:lnTo>
                  <a:lnTo>
                    <a:pt x="910" y="571"/>
                  </a:lnTo>
                  <a:lnTo>
                    <a:pt x="912" y="519"/>
                  </a:lnTo>
                  <a:lnTo>
                    <a:pt x="910" y="468"/>
                  </a:lnTo>
                  <a:lnTo>
                    <a:pt x="904" y="417"/>
                  </a:lnTo>
                  <a:lnTo>
                    <a:pt x="892" y="368"/>
                  </a:lnTo>
                  <a:lnTo>
                    <a:pt x="879" y="320"/>
                  </a:lnTo>
                  <a:lnTo>
                    <a:pt x="859" y="274"/>
                  </a:lnTo>
                  <a:lnTo>
                    <a:pt x="836" y="232"/>
                  </a:lnTo>
                  <a:lnTo>
                    <a:pt x="810" y="190"/>
                  </a:lnTo>
                  <a:lnTo>
                    <a:pt x="78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4184" y="1805"/>
              <a:ext cx="11" cy="11"/>
            </a:xfrm>
            <a:custGeom>
              <a:avLst/>
              <a:gdLst>
                <a:gd name="T0" fmla="*/ 0 w 34"/>
                <a:gd name="T1" fmla="*/ 0 h 33"/>
                <a:gd name="T2" fmla="*/ 0 w 34"/>
                <a:gd name="T3" fmla="*/ 0 h 33"/>
                <a:gd name="T4" fmla="*/ 0 w 34"/>
                <a:gd name="T5" fmla="*/ 0 h 33"/>
                <a:gd name="T6" fmla="*/ 0 w 34"/>
                <a:gd name="T7" fmla="*/ 0 h 33"/>
                <a:gd name="T8" fmla="*/ 0 w 34"/>
                <a:gd name="T9" fmla="*/ 0 h 33"/>
                <a:gd name="T10" fmla="*/ 0 w 34"/>
                <a:gd name="T11" fmla="*/ 0 h 33"/>
                <a:gd name="T12" fmla="*/ 0 w 34"/>
                <a:gd name="T13" fmla="*/ 0 h 33"/>
                <a:gd name="T14" fmla="*/ 0 w 34"/>
                <a:gd name="T15" fmla="*/ 0 h 33"/>
                <a:gd name="T16" fmla="*/ 0 w 34"/>
                <a:gd name="T17" fmla="*/ 0 h 33"/>
                <a:gd name="T18" fmla="*/ 0 w 34"/>
                <a:gd name="T19" fmla="*/ 0 h 33"/>
                <a:gd name="T20" fmla="*/ 0 w 34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25" y="33"/>
                  </a:moveTo>
                  <a:lnTo>
                    <a:pt x="34" y="16"/>
                  </a:lnTo>
                  <a:lnTo>
                    <a:pt x="26" y="12"/>
                  </a:lnTo>
                  <a:lnTo>
                    <a:pt x="19" y="7"/>
                  </a:lnTo>
                  <a:lnTo>
                    <a:pt x="11" y="3"/>
                  </a:lnTo>
                  <a:lnTo>
                    <a:pt x="3" y="0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13" y="26"/>
                  </a:lnTo>
                  <a:lnTo>
                    <a:pt x="19" y="30"/>
                  </a:lnTo>
                  <a:lnTo>
                    <a:pt x="2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2" name="Group 55"/>
          <p:cNvGrpSpPr>
            <a:grpSpLocks/>
          </p:cNvGrpSpPr>
          <p:nvPr/>
        </p:nvGrpSpPr>
        <p:grpSpPr bwMode="auto">
          <a:xfrm>
            <a:off x="6184427" y="5022231"/>
            <a:ext cx="584086" cy="574977"/>
            <a:chOff x="4321" y="1872"/>
            <a:chExt cx="384" cy="438"/>
          </a:xfrm>
        </p:grpSpPr>
        <p:sp>
          <p:nvSpPr>
            <p:cNvPr id="63" name="Freeform 40"/>
            <p:cNvSpPr>
              <a:spLocks/>
            </p:cNvSpPr>
            <p:nvPr/>
          </p:nvSpPr>
          <p:spPr bwMode="auto">
            <a:xfrm>
              <a:off x="4321" y="1872"/>
              <a:ext cx="384" cy="438"/>
            </a:xfrm>
            <a:custGeom>
              <a:avLst/>
              <a:gdLst>
                <a:gd name="T0" fmla="*/ 4 w 1154"/>
                <a:gd name="T1" fmla="*/ 2 h 1313"/>
                <a:gd name="T2" fmla="*/ 4 w 1154"/>
                <a:gd name="T3" fmla="*/ 2 h 1313"/>
                <a:gd name="T4" fmla="*/ 4 w 1154"/>
                <a:gd name="T5" fmla="*/ 1 h 1313"/>
                <a:gd name="T6" fmla="*/ 3 w 1154"/>
                <a:gd name="T7" fmla="*/ 1 h 1313"/>
                <a:gd name="T8" fmla="*/ 3 w 1154"/>
                <a:gd name="T9" fmla="*/ 1 h 1313"/>
                <a:gd name="T10" fmla="*/ 3 w 1154"/>
                <a:gd name="T11" fmla="*/ 1 h 1313"/>
                <a:gd name="T12" fmla="*/ 3 w 1154"/>
                <a:gd name="T13" fmla="*/ 1 h 1313"/>
                <a:gd name="T14" fmla="*/ 3 w 1154"/>
                <a:gd name="T15" fmla="*/ 1 h 1313"/>
                <a:gd name="T16" fmla="*/ 2 w 1154"/>
                <a:gd name="T17" fmla="*/ 0 h 1313"/>
                <a:gd name="T18" fmla="*/ 2 w 1154"/>
                <a:gd name="T19" fmla="*/ 1 h 1313"/>
                <a:gd name="T20" fmla="*/ 2 w 1154"/>
                <a:gd name="T21" fmla="*/ 1 h 1313"/>
                <a:gd name="T22" fmla="*/ 2 w 1154"/>
                <a:gd name="T23" fmla="*/ 1 h 1313"/>
                <a:gd name="T24" fmla="*/ 2 w 1154"/>
                <a:gd name="T25" fmla="*/ 1 h 1313"/>
                <a:gd name="T26" fmla="*/ 1 w 1154"/>
                <a:gd name="T27" fmla="*/ 0 h 1313"/>
                <a:gd name="T28" fmla="*/ 1 w 1154"/>
                <a:gd name="T29" fmla="*/ 1 h 1313"/>
                <a:gd name="T30" fmla="*/ 1 w 1154"/>
                <a:gd name="T31" fmla="*/ 2 h 1313"/>
                <a:gd name="T32" fmla="*/ 1 w 1154"/>
                <a:gd name="T33" fmla="*/ 2 h 1313"/>
                <a:gd name="T34" fmla="*/ 1 w 1154"/>
                <a:gd name="T35" fmla="*/ 2 h 1313"/>
                <a:gd name="T36" fmla="*/ 1 w 1154"/>
                <a:gd name="T37" fmla="*/ 2 h 1313"/>
                <a:gd name="T38" fmla="*/ 0 w 1154"/>
                <a:gd name="T39" fmla="*/ 3 h 1313"/>
                <a:gd name="T40" fmla="*/ 1 w 1154"/>
                <a:gd name="T41" fmla="*/ 3 h 1313"/>
                <a:gd name="T42" fmla="*/ 1 w 1154"/>
                <a:gd name="T43" fmla="*/ 3 h 1313"/>
                <a:gd name="T44" fmla="*/ 0 w 1154"/>
                <a:gd name="T45" fmla="*/ 4 h 1313"/>
                <a:gd name="T46" fmla="*/ 1 w 1154"/>
                <a:gd name="T47" fmla="*/ 4 h 1313"/>
                <a:gd name="T48" fmla="*/ 1 w 1154"/>
                <a:gd name="T49" fmla="*/ 5 h 1313"/>
                <a:gd name="T50" fmla="*/ 1 w 1154"/>
                <a:gd name="T51" fmla="*/ 5 h 1313"/>
                <a:gd name="T52" fmla="*/ 2 w 1154"/>
                <a:gd name="T53" fmla="*/ 5 h 1313"/>
                <a:gd name="T54" fmla="*/ 2 w 1154"/>
                <a:gd name="T55" fmla="*/ 5 h 1313"/>
                <a:gd name="T56" fmla="*/ 3 w 1154"/>
                <a:gd name="T57" fmla="*/ 5 h 1313"/>
                <a:gd name="T58" fmla="*/ 3 w 1154"/>
                <a:gd name="T59" fmla="*/ 5 h 1313"/>
                <a:gd name="T60" fmla="*/ 3 w 1154"/>
                <a:gd name="T61" fmla="*/ 5 h 1313"/>
                <a:gd name="T62" fmla="*/ 3 w 1154"/>
                <a:gd name="T63" fmla="*/ 5 h 1313"/>
                <a:gd name="T64" fmla="*/ 3 w 1154"/>
                <a:gd name="T65" fmla="*/ 5 h 1313"/>
                <a:gd name="T66" fmla="*/ 3 w 1154"/>
                <a:gd name="T67" fmla="*/ 5 h 1313"/>
                <a:gd name="T68" fmla="*/ 4 w 1154"/>
                <a:gd name="T69" fmla="*/ 4 h 1313"/>
                <a:gd name="T70" fmla="*/ 4 w 1154"/>
                <a:gd name="T71" fmla="*/ 4 h 1313"/>
                <a:gd name="T72" fmla="*/ 4 w 1154"/>
                <a:gd name="T73" fmla="*/ 4 h 1313"/>
                <a:gd name="T74" fmla="*/ 5 w 1154"/>
                <a:gd name="T75" fmla="*/ 3 h 131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54" h="1313">
                  <a:moveTo>
                    <a:pt x="1013" y="557"/>
                  </a:moveTo>
                  <a:lnTo>
                    <a:pt x="1009" y="538"/>
                  </a:lnTo>
                  <a:lnTo>
                    <a:pt x="1005" y="521"/>
                  </a:lnTo>
                  <a:lnTo>
                    <a:pt x="1000" y="503"/>
                  </a:lnTo>
                  <a:lnTo>
                    <a:pt x="994" y="486"/>
                  </a:lnTo>
                  <a:lnTo>
                    <a:pt x="1089" y="349"/>
                  </a:lnTo>
                  <a:lnTo>
                    <a:pt x="964" y="168"/>
                  </a:lnTo>
                  <a:lnTo>
                    <a:pt x="820" y="237"/>
                  </a:lnTo>
                  <a:lnTo>
                    <a:pt x="814" y="232"/>
                  </a:lnTo>
                  <a:lnTo>
                    <a:pt x="807" y="227"/>
                  </a:lnTo>
                  <a:lnTo>
                    <a:pt x="800" y="222"/>
                  </a:lnTo>
                  <a:lnTo>
                    <a:pt x="794" y="218"/>
                  </a:lnTo>
                  <a:lnTo>
                    <a:pt x="788" y="214"/>
                  </a:lnTo>
                  <a:lnTo>
                    <a:pt x="780" y="210"/>
                  </a:lnTo>
                  <a:lnTo>
                    <a:pt x="774" y="207"/>
                  </a:lnTo>
                  <a:lnTo>
                    <a:pt x="767" y="202"/>
                  </a:lnTo>
                  <a:lnTo>
                    <a:pt x="748" y="27"/>
                  </a:lnTo>
                  <a:lnTo>
                    <a:pt x="547" y="0"/>
                  </a:lnTo>
                  <a:lnTo>
                    <a:pt x="490" y="160"/>
                  </a:lnTo>
                  <a:lnTo>
                    <a:pt x="482" y="161"/>
                  </a:lnTo>
                  <a:lnTo>
                    <a:pt x="474" y="163"/>
                  </a:lnTo>
                  <a:lnTo>
                    <a:pt x="465" y="165"/>
                  </a:lnTo>
                  <a:lnTo>
                    <a:pt x="457" y="167"/>
                  </a:lnTo>
                  <a:lnTo>
                    <a:pt x="448" y="170"/>
                  </a:lnTo>
                  <a:lnTo>
                    <a:pt x="440" y="173"/>
                  </a:lnTo>
                  <a:lnTo>
                    <a:pt x="432" y="175"/>
                  </a:lnTo>
                  <a:lnTo>
                    <a:pt x="424" y="178"/>
                  </a:lnTo>
                  <a:lnTo>
                    <a:pt x="304" y="77"/>
                  </a:lnTo>
                  <a:lnTo>
                    <a:pt x="145" y="219"/>
                  </a:lnTo>
                  <a:lnTo>
                    <a:pt x="201" y="363"/>
                  </a:lnTo>
                  <a:lnTo>
                    <a:pt x="195" y="373"/>
                  </a:lnTo>
                  <a:lnTo>
                    <a:pt x="190" y="383"/>
                  </a:lnTo>
                  <a:lnTo>
                    <a:pt x="184" y="393"/>
                  </a:lnTo>
                  <a:lnTo>
                    <a:pt x="179" y="403"/>
                  </a:lnTo>
                  <a:lnTo>
                    <a:pt x="174" y="413"/>
                  </a:lnTo>
                  <a:lnTo>
                    <a:pt x="169" y="423"/>
                  </a:lnTo>
                  <a:lnTo>
                    <a:pt x="164" y="434"/>
                  </a:lnTo>
                  <a:lnTo>
                    <a:pt x="159" y="444"/>
                  </a:lnTo>
                  <a:lnTo>
                    <a:pt x="25" y="467"/>
                  </a:lnTo>
                  <a:lnTo>
                    <a:pt x="0" y="696"/>
                  </a:lnTo>
                  <a:lnTo>
                    <a:pt x="119" y="748"/>
                  </a:lnTo>
                  <a:lnTo>
                    <a:pt x="124" y="775"/>
                  </a:lnTo>
                  <a:lnTo>
                    <a:pt x="129" y="800"/>
                  </a:lnTo>
                  <a:lnTo>
                    <a:pt x="136" y="826"/>
                  </a:lnTo>
                  <a:lnTo>
                    <a:pt x="144" y="851"/>
                  </a:lnTo>
                  <a:lnTo>
                    <a:pt x="69" y="967"/>
                  </a:lnTo>
                  <a:lnTo>
                    <a:pt x="194" y="1148"/>
                  </a:lnTo>
                  <a:lnTo>
                    <a:pt x="305" y="1091"/>
                  </a:lnTo>
                  <a:lnTo>
                    <a:pt x="315" y="1099"/>
                  </a:lnTo>
                  <a:lnTo>
                    <a:pt x="326" y="1106"/>
                  </a:lnTo>
                  <a:lnTo>
                    <a:pt x="338" y="1113"/>
                  </a:lnTo>
                  <a:lnTo>
                    <a:pt x="348" y="1121"/>
                  </a:lnTo>
                  <a:lnTo>
                    <a:pt x="359" y="1128"/>
                  </a:lnTo>
                  <a:lnTo>
                    <a:pt x="370" y="1133"/>
                  </a:lnTo>
                  <a:lnTo>
                    <a:pt x="383" y="1140"/>
                  </a:lnTo>
                  <a:lnTo>
                    <a:pt x="394" y="1146"/>
                  </a:lnTo>
                  <a:lnTo>
                    <a:pt x="412" y="1286"/>
                  </a:lnTo>
                  <a:lnTo>
                    <a:pt x="613" y="1313"/>
                  </a:lnTo>
                  <a:lnTo>
                    <a:pt x="658" y="1176"/>
                  </a:lnTo>
                  <a:lnTo>
                    <a:pt x="669" y="1173"/>
                  </a:lnTo>
                  <a:lnTo>
                    <a:pt x="680" y="1170"/>
                  </a:lnTo>
                  <a:lnTo>
                    <a:pt x="692" y="1167"/>
                  </a:lnTo>
                  <a:lnTo>
                    <a:pt x="702" y="1163"/>
                  </a:lnTo>
                  <a:lnTo>
                    <a:pt x="713" y="1159"/>
                  </a:lnTo>
                  <a:lnTo>
                    <a:pt x="724" y="1155"/>
                  </a:lnTo>
                  <a:lnTo>
                    <a:pt x="734" y="1150"/>
                  </a:lnTo>
                  <a:lnTo>
                    <a:pt x="745" y="1146"/>
                  </a:lnTo>
                  <a:lnTo>
                    <a:pt x="848" y="1237"/>
                  </a:lnTo>
                  <a:lnTo>
                    <a:pt x="1008" y="1095"/>
                  </a:lnTo>
                  <a:lnTo>
                    <a:pt x="953" y="947"/>
                  </a:lnTo>
                  <a:lnTo>
                    <a:pt x="963" y="928"/>
                  </a:lnTo>
                  <a:lnTo>
                    <a:pt x="973" y="908"/>
                  </a:lnTo>
                  <a:lnTo>
                    <a:pt x="982" y="889"/>
                  </a:lnTo>
                  <a:lnTo>
                    <a:pt x="989" y="869"/>
                  </a:lnTo>
                  <a:lnTo>
                    <a:pt x="1130" y="850"/>
                  </a:lnTo>
                  <a:lnTo>
                    <a:pt x="1154" y="622"/>
                  </a:lnTo>
                  <a:lnTo>
                    <a:pt x="1013" y="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auto">
            <a:xfrm>
              <a:off x="4339" y="1893"/>
              <a:ext cx="348" cy="396"/>
            </a:xfrm>
            <a:custGeom>
              <a:avLst/>
              <a:gdLst>
                <a:gd name="T0" fmla="*/ 3 w 1045"/>
                <a:gd name="T1" fmla="*/ 1 h 1187"/>
                <a:gd name="T2" fmla="*/ 3 w 1045"/>
                <a:gd name="T3" fmla="*/ 1 h 1187"/>
                <a:gd name="T4" fmla="*/ 3 w 1045"/>
                <a:gd name="T5" fmla="*/ 1 h 1187"/>
                <a:gd name="T6" fmla="*/ 3 w 1045"/>
                <a:gd name="T7" fmla="*/ 1 h 1187"/>
                <a:gd name="T8" fmla="*/ 3 w 1045"/>
                <a:gd name="T9" fmla="*/ 1 h 1187"/>
                <a:gd name="T10" fmla="*/ 2 w 1045"/>
                <a:gd name="T11" fmla="*/ 0 h 1187"/>
                <a:gd name="T12" fmla="*/ 2 w 1045"/>
                <a:gd name="T13" fmla="*/ 1 h 1187"/>
                <a:gd name="T14" fmla="*/ 2 w 1045"/>
                <a:gd name="T15" fmla="*/ 1 h 1187"/>
                <a:gd name="T16" fmla="*/ 2 w 1045"/>
                <a:gd name="T17" fmla="*/ 1 h 1187"/>
                <a:gd name="T18" fmla="*/ 2 w 1045"/>
                <a:gd name="T19" fmla="*/ 1 h 1187"/>
                <a:gd name="T20" fmla="*/ 2 w 1045"/>
                <a:gd name="T21" fmla="*/ 1 h 1187"/>
                <a:gd name="T22" fmla="*/ 1 w 1045"/>
                <a:gd name="T23" fmla="*/ 0 h 1187"/>
                <a:gd name="T24" fmla="*/ 1 w 1045"/>
                <a:gd name="T25" fmla="*/ 1 h 1187"/>
                <a:gd name="T26" fmla="*/ 1 w 1045"/>
                <a:gd name="T27" fmla="*/ 1 h 1187"/>
                <a:gd name="T28" fmla="*/ 1 w 1045"/>
                <a:gd name="T29" fmla="*/ 1 h 1187"/>
                <a:gd name="T30" fmla="*/ 1 w 1045"/>
                <a:gd name="T31" fmla="*/ 2 h 1187"/>
                <a:gd name="T32" fmla="*/ 1 w 1045"/>
                <a:gd name="T33" fmla="*/ 2 h 1187"/>
                <a:gd name="T34" fmla="*/ 1 w 1045"/>
                <a:gd name="T35" fmla="*/ 2 h 1187"/>
                <a:gd name="T36" fmla="*/ 0 w 1045"/>
                <a:gd name="T37" fmla="*/ 2 h 1187"/>
                <a:gd name="T38" fmla="*/ 0 w 1045"/>
                <a:gd name="T39" fmla="*/ 3 h 1187"/>
                <a:gd name="T40" fmla="*/ 0 w 1045"/>
                <a:gd name="T41" fmla="*/ 3 h 1187"/>
                <a:gd name="T42" fmla="*/ 1 w 1045"/>
                <a:gd name="T43" fmla="*/ 3 h 1187"/>
                <a:gd name="T44" fmla="*/ 0 w 1045"/>
                <a:gd name="T45" fmla="*/ 4 h 1187"/>
                <a:gd name="T46" fmla="*/ 1 w 1045"/>
                <a:gd name="T47" fmla="*/ 4 h 1187"/>
                <a:gd name="T48" fmla="*/ 1 w 1045"/>
                <a:gd name="T49" fmla="*/ 4 h 1187"/>
                <a:gd name="T50" fmla="*/ 1 w 1045"/>
                <a:gd name="T51" fmla="*/ 4 h 1187"/>
                <a:gd name="T52" fmla="*/ 1 w 1045"/>
                <a:gd name="T53" fmla="*/ 4 h 1187"/>
                <a:gd name="T54" fmla="*/ 1 w 1045"/>
                <a:gd name="T55" fmla="*/ 4 h 1187"/>
                <a:gd name="T56" fmla="*/ 2 w 1045"/>
                <a:gd name="T57" fmla="*/ 4 h 1187"/>
                <a:gd name="T58" fmla="*/ 2 w 1045"/>
                <a:gd name="T59" fmla="*/ 5 h 1187"/>
                <a:gd name="T60" fmla="*/ 2 w 1045"/>
                <a:gd name="T61" fmla="*/ 4 h 1187"/>
                <a:gd name="T62" fmla="*/ 2 w 1045"/>
                <a:gd name="T63" fmla="*/ 4 h 1187"/>
                <a:gd name="T64" fmla="*/ 3 w 1045"/>
                <a:gd name="T65" fmla="*/ 4 h 1187"/>
                <a:gd name="T66" fmla="*/ 3 w 1045"/>
                <a:gd name="T67" fmla="*/ 4 h 1187"/>
                <a:gd name="T68" fmla="*/ 3 w 1045"/>
                <a:gd name="T69" fmla="*/ 4 h 1187"/>
                <a:gd name="T70" fmla="*/ 3 w 1045"/>
                <a:gd name="T71" fmla="*/ 5 h 1187"/>
                <a:gd name="T72" fmla="*/ 3 w 1045"/>
                <a:gd name="T73" fmla="*/ 4 h 1187"/>
                <a:gd name="T74" fmla="*/ 4 w 1045"/>
                <a:gd name="T75" fmla="*/ 4 h 1187"/>
                <a:gd name="T76" fmla="*/ 4 w 1045"/>
                <a:gd name="T77" fmla="*/ 3 h 1187"/>
                <a:gd name="T78" fmla="*/ 4 w 1045"/>
                <a:gd name="T79" fmla="*/ 3 h 1187"/>
                <a:gd name="T80" fmla="*/ 4 w 1045"/>
                <a:gd name="T81" fmla="*/ 3 h 1187"/>
                <a:gd name="T82" fmla="*/ 4 w 1045"/>
                <a:gd name="T83" fmla="*/ 3 h 1187"/>
                <a:gd name="T84" fmla="*/ 4 w 1045"/>
                <a:gd name="T85" fmla="*/ 2 h 1187"/>
                <a:gd name="T86" fmla="*/ 4 w 1045"/>
                <a:gd name="T87" fmla="*/ 2 h 1187"/>
                <a:gd name="T88" fmla="*/ 4 w 1045"/>
                <a:gd name="T89" fmla="*/ 2 h 1187"/>
                <a:gd name="T90" fmla="*/ 4 w 1045"/>
                <a:gd name="T91" fmla="*/ 2 h 1187"/>
                <a:gd name="T92" fmla="*/ 4 w 1045"/>
                <a:gd name="T93" fmla="*/ 1 h 1187"/>
                <a:gd name="T94" fmla="*/ 3 w 1045"/>
                <a:gd name="T95" fmla="*/ 1 h 11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45" h="1187">
                  <a:moveTo>
                    <a:pt x="749" y="231"/>
                  </a:moveTo>
                  <a:lnTo>
                    <a:pt x="740" y="223"/>
                  </a:lnTo>
                  <a:lnTo>
                    <a:pt x="732" y="218"/>
                  </a:lnTo>
                  <a:lnTo>
                    <a:pt x="723" y="211"/>
                  </a:lnTo>
                  <a:lnTo>
                    <a:pt x="714" y="205"/>
                  </a:lnTo>
                  <a:lnTo>
                    <a:pt x="704" y="199"/>
                  </a:lnTo>
                  <a:lnTo>
                    <a:pt x="695" y="194"/>
                  </a:lnTo>
                  <a:lnTo>
                    <a:pt x="685" y="188"/>
                  </a:lnTo>
                  <a:lnTo>
                    <a:pt x="677" y="184"/>
                  </a:lnTo>
                  <a:lnTo>
                    <a:pt x="665" y="178"/>
                  </a:lnTo>
                  <a:lnTo>
                    <a:pt x="648" y="16"/>
                  </a:lnTo>
                  <a:lnTo>
                    <a:pt x="524" y="0"/>
                  </a:lnTo>
                  <a:lnTo>
                    <a:pt x="472" y="148"/>
                  </a:lnTo>
                  <a:lnTo>
                    <a:pt x="459" y="149"/>
                  </a:lnTo>
                  <a:lnTo>
                    <a:pt x="448" y="151"/>
                  </a:lnTo>
                  <a:lnTo>
                    <a:pt x="437" y="154"/>
                  </a:lnTo>
                  <a:lnTo>
                    <a:pt x="425" y="156"/>
                  </a:lnTo>
                  <a:lnTo>
                    <a:pt x="414" y="159"/>
                  </a:lnTo>
                  <a:lnTo>
                    <a:pt x="403" y="162"/>
                  </a:lnTo>
                  <a:lnTo>
                    <a:pt x="392" y="166"/>
                  </a:lnTo>
                  <a:lnTo>
                    <a:pt x="382" y="171"/>
                  </a:lnTo>
                  <a:lnTo>
                    <a:pt x="370" y="175"/>
                  </a:lnTo>
                  <a:lnTo>
                    <a:pt x="360" y="179"/>
                  </a:lnTo>
                  <a:lnTo>
                    <a:pt x="250" y="87"/>
                  </a:lnTo>
                  <a:lnTo>
                    <a:pt x="153" y="175"/>
                  </a:lnTo>
                  <a:lnTo>
                    <a:pt x="205" y="307"/>
                  </a:lnTo>
                  <a:lnTo>
                    <a:pt x="198" y="319"/>
                  </a:lnTo>
                  <a:lnTo>
                    <a:pt x="189" y="330"/>
                  </a:lnTo>
                  <a:lnTo>
                    <a:pt x="181" y="343"/>
                  </a:lnTo>
                  <a:lnTo>
                    <a:pt x="174" y="356"/>
                  </a:lnTo>
                  <a:lnTo>
                    <a:pt x="166" y="369"/>
                  </a:lnTo>
                  <a:lnTo>
                    <a:pt x="160" y="381"/>
                  </a:lnTo>
                  <a:lnTo>
                    <a:pt x="154" y="394"/>
                  </a:lnTo>
                  <a:lnTo>
                    <a:pt x="148" y="408"/>
                  </a:lnTo>
                  <a:lnTo>
                    <a:pt x="143" y="421"/>
                  </a:lnTo>
                  <a:lnTo>
                    <a:pt x="138" y="434"/>
                  </a:lnTo>
                  <a:lnTo>
                    <a:pt x="15" y="455"/>
                  </a:lnTo>
                  <a:lnTo>
                    <a:pt x="0" y="595"/>
                  </a:lnTo>
                  <a:lnTo>
                    <a:pt x="110" y="643"/>
                  </a:lnTo>
                  <a:lnTo>
                    <a:pt x="111" y="658"/>
                  </a:lnTo>
                  <a:lnTo>
                    <a:pt x="115" y="690"/>
                  </a:lnTo>
                  <a:lnTo>
                    <a:pt x="121" y="723"/>
                  </a:lnTo>
                  <a:lnTo>
                    <a:pt x="130" y="756"/>
                  </a:lnTo>
                  <a:lnTo>
                    <a:pt x="141" y="787"/>
                  </a:lnTo>
                  <a:lnTo>
                    <a:pt x="146" y="797"/>
                  </a:lnTo>
                  <a:lnTo>
                    <a:pt x="78" y="902"/>
                  </a:lnTo>
                  <a:lnTo>
                    <a:pt x="154" y="1015"/>
                  </a:lnTo>
                  <a:lnTo>
                    <a:pt x="256" y="962"/>
                  </a:lnTo>
                  <a:lnTo>
                    <a:pt x="266" y="971"/>
                  </a:lnTo>
                  <a:lnTo>
                    <a:pt x="279" y="981"/>
                  </a:lnTo>
                  <a:lnTo>
                    <a:pt x="291" y="991"/>
                  </a:lnTo>
                  <a:lnTo>
                    <a:pt x="304" y="999"/>
                  </a:lnTo>
                  <a:lnTo>
                    <a:pt x="318" y="1008"/>
                  </a:lnTo>
                  <a:lnTo>
                    <a:pt x="330" y="1016"/>
                  </a:lnTo>
                  <a:lnTo>
                    <a:pt x="344" y="1023"/>
                  </a:lnTo>
                  <a:lnTo>
                    <a:pt x="359" y="1030"/>
                  </a:lnTo>
                  <a:lnTo>
                    <a:pt x="373" y="1038"/>
                  </a:lnTo>
                  <a:lnTo>
                    <a:pt x="384" y="1042"/>
                  </a:lnTo>
                  <a:lnTo>
                    <a:pt x="400" y="1170"/>
                  </a:lnTo>
                  <a:lnTo>
                    <a:pt x="524" y="1187"/>
                  </a:lnTo>
                  <a:lnTo>
                    <a:pt x="565" y="1063"/>
                  </a:lnTo>
                  <a:lnTo>
                    <a:pt x="578" y="1060"/>
                  </a:lnTo>
                  <a:lnTo>
                    <a:pt x="592" y="1058"/>
                  </a:lnTo>
                  <a:lnTo>
                    <a:pt x="605" y="1053"/>
                  </a:lnTo>
                  <a:lnTo>
                    <a:pt x="619" y="1050"/>
                  </a:lnTo>
                  <a:lnTo>
                    <a:pt x="633" y="1045"/>
                  </a:lnTo>
                  <a:lnTo>
                    <a:pt x="647" y="1040"/>
                  </a:lnTo>
                  <a:lnTo>
                    <a:pt x="660" y="1035"/>
                  </a:lnTo>
                  <a:lnTo>
                    <a:pt x="673" y="1029"/>
                  </a:lnTo>
                  <a:lnTo>
                    <a:pt x="687" y="1022"/>
                  </a:lnTo>
                  <a:lnTo>
                    <a:pt x="698" y="1016"/>
                  </a:lnTo>
                  <a:lnTo>
                    <a:pt x="793" y="1102"/>
                  </a:lnTo>
                  <a:lnTo>
                    <a:pt x="890" y="1013"/>
                  </a:lnTo>
                  <a:lnTo>
                    <a:pt x="840" y="878"/>
                  </a:lnTo>
                  <a:lnTo>
                    <a:pt x="848" y="867"/>
                  </a:lnTo>
                  <a:lnTo>
                    <a:pt x="854" y="855"/>
                  </a:lnTo>
                  <a:lnTo>
                    <a:pt x="862" y="843"/>
                  </a:lnTo>
                  <a:lnTo>
                    <a:pt x="868" y="831"/>
                  </a:lnTo>
                  <a:lnTo>
                    <a:pt x="873" y="818"/>
                  </a:lnTo>
                  <a:lnTo>
                    <a:pt x="879" y="806"/>
                  </a:lnTo>
                  <a:lnTo>
                    <a:pt x="884" y="793"/>
                  </a:lnTo>
                  <a:lnTo>
                    <a:pt x="889" y="780"/>
                  </a:lnTo>
                  <a:lnTo>
                    <a:pt x="894" y="767"/>
                  </a:lnTo>
                  <a:lnTo>
                    <a:pt x="898" y="754"/>
                  </a:lnTo>
                  <a:lnTo>
                    <a:pt x="1030" y="736"/>
                  </a:lnTo>
                  <a:lnTo>
                    <a:pt x="1045" y="595"/>
                  </a:lnTo>
                  <a:lnTo>
                    <a:pt x="914" y="535"/>
                  </a:lnTo>
                  <a:lnTo>
                    <a:pt x="913" y="522"/>
                  </a:lnTo>
                  <a:lnTo>
                    <a:pt x="908" y="498"/>
                  </a:lnTo>
                  <a:lnTo>
                    <a:pt x="902" y="474"/>
                  </a:lnTo>
                  <a:lnTo>
                    <a:pt x="895" y="450"/>
                  </a:lnTo>
                  <a:lnTo>
                    <a:pt x="887" y="426"/>
                  </a:lnTo>
                  <a:lnTo>
                    <a:pt x="883" y="413"/>
                  </a:lnTo>
                  <a:lnTo>
                    <a:pt x="970" y="286"/>
                  </a:lnTo>
                  <a:lnTo>
                    <a:pt x="893" y="175"/>
                  </a:lnTo>
                  <a:lnTo>
                    <a:pt x="759" y="239"/>
                  </a:lnTo>
                  <a:lnTo>
                    <a:pt x="749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4347" y="1902"/>
              <a:ext cx="333" cy="378"/>
            </a:xfrm>
            <a:custGeom>
              <a:avLst/>
              <a:gdLst>
                <a:gd name="T0" fmla="*/ 3 w 1000"/>
                <a:gd name="T1" fmla="*/ 2 h 1135"/>
                <a:gd name="T2" fmla="*/ 4 w 1000"/>
                <a:gd name="T3" fmla="*/ 2 h 1135"/>
                <a:gd name="T4" fmla="*/ 4 w 1000"/>
                <a:gd name="T5" fmla="*/ 2 h 1135"/>
                <a:gd name="T6" fmla="*/ 4 w 1000"/>
                <a:gd name="T7" fmla="*/ 2 h 1135"/>
                <a:gd name="T8" fmla="*/ 4 w 1000"/>
                <a:gd name="T9" fmla="*/ 3 h 1135"/>
                <a:gd name="T10" fmla="*/ 3 w 1000"/>
                <a:gd name="T11" fmla="*/ 3 h 1135"/>
                <a:gd name="T12" fmla="*/ 3 w 1000"/>
                <a:gd name="T13" fmla="*/ 3 h 1135"/>
                <a:gd name="T14" fmla="*/ 3 w 1000"/>
                <a:gd name="T15" fmla="*/ 3 h 1135"/>
                <a:gd name="T16" fmla="*/ 3 w 1000"/>
                <a:gd name="T17" fmla="*/ 3 h 1135"/>
                <a:gd name="T18" fmla="*/ 3 w 1000"/>
                <a:gd name="T19" fmla="*/ 3 h 1135"/>
                <a:gd name="T20" fmla="*/ 3 w 1000"/>
                <a:gd name="T21" fmla="*/ 4 h 1135"/>
                <a:gd name="T22" fmla="*/ 3 w 1000"/>
                <a:gd name="T23" fmla="*/ 4 h 1135"/>
                <a:gd name="T24" fmla="*/ 3 w 1000"/>
                <a:gd name="T25" fmla="*/ 4 h 1135"/>
                <a:gd name="T26" fmla="*/ 3 w 1000"/>
                <a:gd name="T27" fmla="*/ 4 h 1135"/>
                <a:gd name="T28" fmla="*/ 2 w 1000"/>
                <a:gd name="T29" fmla="*/ 4 h 1135"/>
                <a:gd name="T30" fmla="*/ 2 w 1000"/>
                <a:gd name="T31" fmla="*/ 4 h 1135"/>
                <a:gd name="T32" fmla="*/ 2 w 1000"/>
                <a:gd name="T33" fmla="*/ 4 h 1135"/>
                <a:gd name="T34" fmla="*/ 2 w 1000"/>
                <a:gd name="T35" fmla="*/ 5 h 1135"/>
                <a:gd name="T36" fmla="*/ 1 w 1000"/>
                <a:gd name="T37" fmla="*/ 4 h 1135"/>
                <a:gd name="T38" fmla="*/ 1 w 1000"/>
                <a:gd name="T39" fmla="*/ 4 h 1135"/>
                <a:gd name="T40" fmla="*/ 1 w 1000"/>
                <a:gd name="T41" fmla="*/ 4 h 1135"/>
                <a:gd name="T42" fmla="*/ 1 w 1000"/>
                <a:gd name="T43" fmla="*/ 4 h 1135"/>
                <a:gd name="T44" fmla="*/ 1 w 1000"/>
                <a:gd name="T45" fmla="*/ 4 h 1135"/>
                <a:gd name="T46" fmla="*/ 1 w 1000"/>
                <a:gd name="T47" fmla="*/ 4 h 1135"/>
                <a:gd name="T48" fmla="*/ 1 w 1000"/>
                <a:gd name="T49" fmla="*/ 3 h 1135"/>
                <a:gd name="T50" fmla="*/ 1 w 1000"/>
                <a:gd name="T51" fmla="*/ 3 h 1135"/>
                <a:gd name="T52" fmla="*/ 0 w 1000"/>
                <a:gd name="T53" fmla="*/ 3 h 1135"/>
                <a:gd name="T54" fmla="*/ 0 w 1000"/>
                <a:gd name="T55" fmla="*/ 2 h 1135"/>
                <a:gd name="T56" fmla="*/ 0 w 1000"/>
                <a:gd name="T57" fmla="*/ 2 h 1135"/>
                <a:gd name="T58" fmla="*/ 1 w 1000"/>
                <a:gd name="T59" fmla="*/ 2 h 1135"/>
                <a:gd name="T60" fmla="*/ 1 w 1000"/>
                <a:gd name="T61" fmla="*/ 2 h 1135"/>
                <a:gd name="T62" fmla="*/ 1 w 1000"/>
                <a:gd name="T63" fmla="*/ 1 h 1135"/>
                <a:gd name="T64" fmla="*/ 1 w 1000"/>
                <a:gd name="T65" fmla="*/ 1 h 1135"/>
                <a:gd name="T66" fmla="*/ 1 w 1000"/>
                <a:gd name="T67" fmla="*/ 1 h 1135"/>
                <a:gd name="T68" fmla="*/ 1 w 1000"/>
                <a:gd name="T69" fmla="*/ 1 h 1135"/>
                <a:gd name="T70" fmla="*/ 1 w 1000"/>
                <a:gd name="T71" fmla="*/ 1 h 1135"/>
                <a:gd name="T72" fmla="*/ 2 w 1000"/>
                <a:gd name="T73" fmla="*/ 1 h 1135"/>
                <a:gd name="T74" fmla="*/ 2 w 1000"/>
                <a:gd name="T75" fmla="*/ 1 h 1135"/>
                <a:gd name="T76" fmla="*/ 2 w 1000"/>
                <a:gd name="T77" fmla="*/ 1 h 1135"/>
                <a:gd name="T78" fmla="*/ 2 w 1000"/>
                <a:gd name="T79" fmla="*/ 1 h 1135"/>
                <a:gd name="T80" fmla="*/ 2 w 1000"/>
                <a:gd name="T81" fmla="*/ 1 h 1135"/>
                <a:gd name="T82" fmla="*/ 2 w 1000"/>
                <a:gd name="T83" fmla="*/ 0 h 1135"/>
                <a:gd name="T84" fmla="*/ 3 w 1000"/>
                <a:gd name="T85" fmla="*/ 1 h 1135"/>
                <a:gd name="T86" fmla="*/ 3 w 1000"/>
                <a:gd name="T87" fmla="*/ 1 h 1135"/>
                <a:gd name="T88" fmla="*/ 3 w 1000"/>
                <a:gd name="T89" fmla="*/ 1 h 1135"/>
                <a:gd name="T90" fmla="*/ 3 w 1000"/>
                <a:gd name="T91" fmla="*/ 1 h 1135"/>
                <a:gd name="T92" fmla="*/ 3 w 1000"/>
                <a:gd name="T93" fmla="*/ 1 h 1135"/>
                <a:gd name="T94" fmla="*/ 4 w 1000"/>
                <a:gd name="T95" fmla="*/ 1 h 1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00" h="1135">
                  <a:moveTo>
                    <a:pt x="920" y="260"/>
                  </a:moveTo>
                  <a:lnTo>
                    <a:pt x="835" y="384"/>
                  </a:lnTo>
                  <a:lnTo>
                    <a:pt x="845" y="409"/>
                  </a:lnTo>
                  <a:lnTo>
                    <a:pt x="852" y="431"/>
                  </a:lnTo>
                  <a:lnTo>
                    <a:pt x="859" y="454"/>
                  </a:lnTo>
                  <a:lnTo>
                    <a:pt x="865" y="478"/>
                  </a:lnTo>
                  <a:lnTo>
                    <a:pt x="869" y="501"/>
                  </a:lnTo>
                  <a:lnTo>
                    <a:pt x="874" y="526"/>
                  </a:lnTo>
                  <a:lnTo>
                    <a:pt x="1000" y="585"/>
                  </a:lnTo>
                  <a:lnTo>
                    <a:pt x="989" y="688"/>
                  </a:lnTo>
                  <a:lnTo>
                    <a:pt x="860" y="707"/>
                  </a:lnTo>
                  <a:lnTo>
                    <a:pt x="851" y="734"/>
                  </a:lnTo>
                  <a:lnTo>
                    <a:pt x="846" y="745"/>
                  </a:lnTo>
                  <a:lnTo>
                    <a:pt x="842" y="758"/>
                  </a:lnTo>
                  <a:lnTo>
                    <a:pt x="837" y="770"/>
                  </a:lnTo>
                  <a:lnTo>
                    <a:pt x="831" y="781"/>
                  </a:lnTo>
                  <a:lnTo>
                    <a:pt x="826" y="794"/>
                  </a:lnTo>
                  <a:lnTo>
                    <a:pt x="820" y="805"/>
                  </a:lnTo>
                  <a:lnTo>
                    <a:pt x="814" y="817"/>
                  </a:lnTo>
                  <a:lnTo>
                    <a:pt x="807" y="828"/>
                  </a:lnTo>
                  <a:lnTo>
                    <a:pt x="794" y="849"/>
                  </a:lnTo>
                  <a:lnTo>
                    <a:pt x="842" y="980"/>
                  </a:lnTo>
                  <a:lnTo>
                    <a:pt x="770" y="1046"/>
                  </a:lnTo>
                  <a:lnTo>
                    <a:pt x="677" y="963"/>
                  </a:lnTo>
                  <a:lnTo>
                    <a:pt x="655" y="975"/>
                  </a:lnTo>
                  <a:lnTo>
                    <a:pt x="642" y="982"/>
                  </a:lnTo>
                  <a:lnTo>
                    <a:pt x="630" y="987"/>
                  </a:lnTo>
                  <a:lnTo>
                    <a:pt x="617" y="993"/>
                  </a:lnTo>
                  <a:lnTo>
                    <a:pt x="604" y="997"/>
                  </a:lnTo>
                  <a:lnTo>
                    <a:pt x="591" y="1002"/>
                  </a:lnTo>
                  <a:lnTo>
                    <a:pt x="577" y="1006"/>
                  </a:lnTo>
                  <a:lnTo>
                    <a:pt x="565" y="1009"/>
                  </a:lnTo>
                  <a:lnTo>
                    <a:pt x="551" y="1012"/>
                  </a:lnTo>
                  <a:lnTo>
                    <a:pt x="527" y="1016"/>
                  </a:lnTo>
                  <a:lnTo>
                    <a:pt x="487" y="1135"/>
                  </a:lnTo>
                  <a:lnTo>
                    <a:pt x="396" y="1123"/>
                  </a:lnTo>
                  <a:lnTo>
                    <a:pt x="380" y="999"/>
                  </a:lnTo>
                  <a:lnTo>
                    <a:pt x="357" y="989"/>
                  </a:lnTo>
                  <a:lnTo>
                    <a:pt x="344" y="983"/>
                  </a:lnTo>
                  <a:lnTo>
                    <a:pt x="331" y="976"/>
                  </a:lnTo>
                  <a:lnTo>
                    <a:pt x="317" y="969"/>
                  </a:lnTo>
                  <a:lnTo>
                    <a:pt x="305" y="960"/>
                  </a:lnTo>
                  <a:lnTo>
                    <a:pt x="292" y="953"/>
                  </a:lnTo>
                  <a:lnTo>
                    <a:pt x="280" y="943"/>
                  </a:lnTo>
                  <a:lnTo>
                    <a:pt x="267" y="935"/>
                  </a:lnTo>
                  <a:lnTo>
                    <a:pt x="256" y="925"/>
                  </a:lnTo>
                  <a:lnTo>
                    <a:pt x="236" y="908"/>
                  </a:lnTo>
                  <a:lnTo>
                    <a:pt x="137" y="959"/>
                  </a:lnTo>
                  <a:lnTo>
                    <a:pt x="81" y="876"/>
                  </a:lnTo>
                  <a:lnTo>
                    <a:pt x="147" y="775"/>
                  </a:lnTo>
                  <a:lnTo>
                    <a:pt x="137" y="751"/>
                  </a:lnTo>
                  <a:lnTo>
                    <a:pt x="127" y="721"/>
                  </a:lnTo>
                  <a:lnTo>
                    <a:pt x="120" y="691"/>
                  </a:lnTo>
                  <a:lnTo>
                    <a:pt x="113" y="660"/>
                  </a:lnTo>
                  <a:lnTo>
                    <a:pt x="110" y="629"/>
                  </a:lnTo>
                  <a:lnTo>
                    <a:pt x="106" y="600"/>
                  </a:lnTo>
                  <a:lnTo>
                    <a:pt x="0" y="553"/>
                  </a:lnTo>
                  <a:lnTo>
                    <a:pt x="11" y="449"/>
                  </a:lnTo>
                  <a:lnTo>
                    <a:pt x="130" y="429"/>
                  </a:lnTo>
                  <a:lnTo>
                    <a:pt x="138" y="405"/>
                  </a:lnTo>
                  <a:lnTo>
                    <a:pt x="143" y="392"/>
                  </a:lnTo>
                  <a:lnTo>
                    <a:pt x="150" y="380"/>
                  </a:lnTo>
                  <a:lnTo>
                    <a:pt x="156" y="367"/>
                  </a:lnTo>
                  <a:lnTo>
                    <a:pt x="162" y="355"/>
                  </a:lnTo>
                  <a:lnTo>
                    <a:pt x="168" y="343"/>
                  </a:lnTo>
                  <a:lnTo>
                    <a:pt x="176" y="331"/>
                  </a:lnTo>
                  <a:lnTo>
                    <a:pt x="183" y="320"/>
                  </a:lnTo>
                  <a:lnTo>
                    <a:pt x="191" y="308"/>
                  </a:lnTo>
                  <a:lnTo>
                    <a:pt x="206" y="286"/>
                  </a:lnTo>
                  <a:lnTo>
                    <a:pt x="155" y="156"/>
                  </a:lnTo>
                  <a:lnTo>
                    <a:pt x="227" y="91"/>
                  </a:lnTo>
                  <a:lnTo>
                    <a:pt x="334" y="180"/>
                  </a:lnTo>
                  <a:lnTo>
                    <a:pt x="355" y="172"/>
                  </a:lnTo>
                  <a:lnTo>
                    <a:pt x="365" y="168"/>
                  </a:lnTo>
                  <a:lnTo>
                    <a:pt x="376" y="163"/>
                  </a:lnTo>
                  <a:lnTo>
                    <a:pt x="386" y="159"/>
                  </a:lnTo>
                  <a:lnTo>
                    <a:pt x="396" y="156"/>
                  </a:lnTo>
                  <a:lnTo>
                    <a:pt x="406" y="153"/>
                  </a:lnTo>
                  <a:lnTo>
                    <a:pt x="417" y="152"/>
                  </a:lnTo>
                  <a:lnTo>
                    <a:pt x="427" y="149"/>
                  </a:lnTo>
                  <a:lnTo>
                    <a:pt x="439" y="148"/>
                  </a:lnTo>
                  <a:lnTo>
                    <a:pt x="462" y="143"/>
                  </a:lnTo>
                  <a:lnTo>
                    <a:pt x="515" y="0"/>
                  </a:lnTo>
                  <a:lnTo>
                    <a:pt x="606" y="11"/>
                  </a:lnTo>
                  <a:lnTo>
                    <a:pt x="622" y="169"/>
                  </a:lnTo>
                  <a:lnTo>
                    <a:pt x="645" y="179"/>
                  </a:lnTo>
                  <a:lnTo>
                    <a:pt x="654" y="183"/>
                  </a:lnTo>
                  <a:lnTo>
                    <a:pt x="662" y="189"/>
                  </a:lnTo>
                  <a:lnTo>
                    <a:pt x="671" y="195"/>
                  </a:lnTo>
                  <a:lnTo>
                    <a:pt x="680" y="199"/>
                  </a:lnTo>
                  <a:lnTo>
                    <a:pt x="689" y="206"/>
                  </a:lnTo>
                  <a:lnTo>
                    <a:pt x="697" y="212"/>
                  </a:lnTo>
                  <a:lnTo>
                    <a:pt x="706" y="217"/>
                  </a:lnTo>
                  <a:lnTo>
                    <a:pt x="715" y="224"/>
                  </a:lnTo>
                  <a:lnTo>
                    <a:pt x="734" y="240"/>
                  </a:lnTo>
                  <a:lnTo>
                    <a:pt x="864" y="177"/>
                  </a:lnTo>
                  <a:lnTo>
                    <a:pt x="920" y="26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4434" y="2008"/>
              <a:ext cx="153" cy="173"/>
            </a:xfrm>
            <a:custGeom>
              <a:avLst/>
              <a:gdLst>
                <a:gd name="T0" fmla="*/ 0 w 458"/>
                <a:gd name="T1" fmla="*/ 0 h 519"/>
                <a:gd name="T2" fmla="*/ 0 w 458"/>
                <a:gd name="T3" fmla="*/ 0 h 519"/>
                <a:gd name="T4" fmla="*/ 0 w 458"/>
                <a:gd name="T5" fmla="*/ 1 h 519"/>
                <a:gd name="T6" fmla="*/ 0 w 458"/>
                <a:gd name="T7" fmla="*/ 1 h 519"/>
                <a:gd name="T8" fmla="*/ 0 w 458"/>
                <a:gd name="T9" fmla="*/ 1 h 519"/>
                <a:gd name="T10" fmla="*/ 0 w 458"/>
                <a:gd name="T11" fmla="*/ 1 h 519"/>
                <a:gd name="T12" fmla="*/ 0 w 458"/>
                <a:gd name="T13" fmla="*/ 1 h 519"/>
                <a:gd name="T14" fmla="*/ 0 w 458"/>
                <a:gd name="T15" fmla="*/ 2 h 519"/>
                <a:gd name="T16" fmla="*/ 0 w 458"/>
                <a:gd name="T17" fmla="*/ 2 h 519"/>
                <a:gd name="T18" fmla="*/ 0 w 458"/>
                <a:gd name="T19" fmla="*/ 2 h 519"/>
                <a:gd name="T20" fmla="*/ 0 w 458"/>
                <a:gd name="T21" fmla="*/ 2 h 519"/>
                <a:gd name="T22" fmla="*/ 0 w 458"/>
                <a:gd name="T23" fmla="*/ 2 h 519"/>
                <a:gd name="T24" fmla="*/ 0 w 458"/>
                <a:gd name="T25" fmla="*/ 2 h 519"/>
                <a:gd name="T26" fmla="*/ 1 w 458"/>
                <a:gd name="T27" fmla="*/ 2 h 519"/>
                <a:gd name="T28" fmla="*/ 1 w 458"/>
                <a:gd name="T29" fmla="*/ 2 h 519"/>
                <a:gd name="T30" fmla="*/ 1 w 458"/>
                <a:gd name="T31" fmla="*/ 2 h 519"/>
                <a:gd name="T32" fmla="*/ 1 w 458"/>
                <a:gd name="T33" fmla="*/ 2 h 519"/>
                <a:gd name="T34" fmla="*/ 1 w 458"/>
                <a:gd name="T35" fmla="*/ 2 h 519"/>
                <a:gd name="T36" fmla="*/ 1 w 458"/>
                <a:gd name="T37" fmla="*/ 2 h 519"/>
                <a:gd name="T38" fmla="*/ 1 w 458"/>
                <a:gd name="T39" fmla="*/ 2 h 519"/>
                <a:gd name="T40" fmla="*/ 1 w 458"/>
                <a:gd name="T41" fmla="*/ 2 h 519"/>
                <a:gd name="T42" fmla="*/ 1 w 458"/>
                <a:gd name="T43" fmla="*/ 2 h 519"/>
                <a:gd name="T44" fmla="*/ 1 w 458"/>
                <a:gd name="T45" fmla="*/ 2 h 519"/>
                <a:gd name="T46" fmla="*/ 1 w 458"/>
                <a:gd name="T47" fmla="*/ 2 h 519"/>
                <a:gd name="T48" fmla="*/ 2 w 458"/>
                <a:gd name="T49" fmla="*/ 2 h 519"/>
                <a:gd name="T50" fmla="*/ 2 w 458"/>
                <a:gd name="T51" fmla="*/ 2 h 519"/>
                <a:gd name="T52" fmla="*/ 2 w 458"/>
                <a:gd name="T53" fmla="*/ 2 h 519"/>
                <a:gd name="T54" fmla="*/ 2 w 458"/>
                <a:gd name="T55" fmla="*/ 2 h 519"/>
                <a:gd name="T56" fmla="*/ 2 w 458"/>
                <a:gd name="T57" fmla="*/ 2 h 519"/>
                <a:gd name="T58" fmla="*/ 2 w 458"/>
                <a:gd name="T59" fmla="*/ 2 h 519"/>
                <a:gd name="T60" fmla="*/ 2 w 458"/>
                <a:gd name="T61" fmla="*/ 1 h 519"/>
                <a:gd name="T62" fmla="*/ 2 w 458"/>
                <a:gd name="T63" fmla="*/ 1 h 519"/>
                <a:gd name="T64" fmla="*/ 2 w 458"/>
                <a:gd name="T65" fmla="*/ 1 h 519"/>
                <a:gd name="T66" fmla="*/ 2 w 458"/>
                <a:gd name="T67" fmla="*/ 1 h 519"/>
                <a:gd name="T68" fmla="*/ 2 w 458"/>
                <a:gd name="T69" fmla="*/ 1 h 519"/>
                <a:gd name="T70" fmla="*/ 2 w 458"/>
                <a:gd name="T71" fmla="*/ 1 h 519"/>
                <a:gd name="T72" fmla="*/ 2 w 458"/>
                <a:gd name="T73" fmla="*/ 1 h 519"/>
                <a:gd name="T74" fmla="*/ 2 w 458"/>
                <a:gd name="T75" fmla="*/ 1 h 519"/>
                <a:gd name="T76" fmla="*/ 2 w 458"/>
                <a:gd name="T77" fmla="*/ 1 h 519"/>
                <a:gd name="T78" fmla="*/ 2 w 458"/>
                <a:gd name="T79" fmla="*/ 0 h 519"/>
                <a:gd name="T80" fmla="*/ 2 w 458"/>
                <a:gd name="T81" fmla="*/ 0 h 519"/>
                <a:gd name="T82" fmla="*/ 2 w 458"/>
                <a:gd name="T83" fmla="*/ 0 h 519"/>
                <a:gd name="T84" fmla="*/ 2 w 458"/>
                <a:gd name="T85" fmla="*/ 0 h 519"/>
                <a:gd name="T86" fmla="*/ 1 w 458"/>
                <a:gd name="T87" fmla="*/ 0 h 519"/>
                <a:gd name="T88" fmla="*/ 1 w 458"/>
                <a:gd name="T89" fmla="*/ 0 h 519"/>
                <a:gd name="T90" fmla="*/ 1 w 458"/>
                <a:gd name="T91" fmla="*/ 0 h 519"/>
                <a:gd name="T92" fmla="*/ 1 w 458"/>
                <a:gd name="T93" fmla="*/ 0 h 519"/>
                <a:gd name="T94" fmla="*/ 1 w 458"/>
                <a:gd name="T95" fmla="*/ 0 h 519"/>
                <a:gd name="T96" fmla="*/ 1 w 458"/>
                <a:gd name="T97" fmla="*/ 0 h 519"/>
                <a:gd name="T98" fmla="*/ 1 w 458"/>
                <a:gd name="T99" fmla="*/ 0 h 519"/>
                <a:gd name="T100" fmla="*/ 1 w 458"/>
                <a:gd name="T101" fmla="*/ 0 h 519"/>
                <a:gd name="T102" fmla="*/ 1 w 458"/>
                <a:gd name="T103" fmla="*/ 0 h 519"/>
                <a:gd name="T104" fmla="*/ 1 w 458"/>
                <a:gd name="T105" fmla="*/ 0 h 519"/>
                <a:gd name="T106" fmla="*/ 1 w 458"/>
                <a:gd name="T107" fmla="*/ 0 h 519"/>
                <a:gd name="T108" fmla="*/ 1 w 458"/>
                <a:gd name="T109" fmla="*/ 0 h 519"/>
                <a:gd name="T110" fmla="*/ 0 w 458"/>
                <a:gd name="T111" fmla="*/ 0 h 519"/>
                <a:gd name="T112" fmla="*/ 0 w 458"/>
                <a:gd name="T113" fmla="*/ 0 h 5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8" h="519">
                  <a:moveTo>
                    <a:pt x="88" y="55"/>
                  </a:moveTo>
                  <a:lnTo>
                    <a:pt x="54" y="92"/>
                  </a:lnTo>
                  <a:lnTo>
                    <a:pt x="29" y="134"/>
                  </a:lnTo>
                  <a:lnTo>
                    <a:pt x="10" y="181"/>
                  </a:lnTo>
                  <a:lnTo>
                    <a:pt x="1" y="229"/>
                  </a:lnTo>
                  <a:lnTo>
                    <a:pt x="0" y="280"/>
                  </a:lnTo>
                  <a:lnTo>
                    <a:pt x="8" y="330"/>
                  </a:lnTo>
                  <a:lnTo>
                    <a:pt x="24" y="377"/>
                  </a:lnTo>
                  <a:lnTo>
                    <a:pt x="49" y="423"/>
                  </a:lnTo>
                  <a:lnTo>
                    <a:pt x="64" y="441"/>
                  </a:lnTo>
                  <a:lnTo>
                    <a:pt x="80" y="458"/>
                  </a:lnTo>
                  <a:lnTo>
                    <a:pt x="98" y="474"/>
                  </a:lnTo>
                  <a:lnTo>
                    <a:pt x="117" y="487"/>
                  </a:lnTo>
                  <a:lnTo>
                    <a:pt x="137" y="498"/>
                  </a:lnTo>
                  <a:lnTo>
                    <a:pt x="158" y="508"/>
                  </a:lnTo>
                  <a:lnTo>
                    <a:pt x="179" y="514"/>
                  </a:lnTo>
                  <a:lnTo>
                    <a:pt x="202" y="518"/>
                  </a:lnTo>
                  <a:lnTo>
                    <a:pt x="224" y="519"/>
                  </a:lnTo>
                  <a:lnTo>
                    <a:pt x="247" y="519"/>
                  </a:lnTo>
                  <a:lnTo>
                    <a:pt x="269" y="517"/>
                  </a:lnTo>
                  <a:lnTo>
                    <a:pt x="292" y="511"/>
                  </a:lnTo>
                  <a:lnTo>
                    <a:pt x="313" y="502"/>
                  </a:lnTo>
                  <a:lnTo>
                    <a:pt x="333" y="492"/>
                  </a:lnTo>
                  <a:lnTo>
                    <a:pt x="353" y="480"/>
                  </a:lnTo>
                  <a:lnTo>
                    <a:pt x="372" y="464"/>
                  </a:lnTo>
                  <a:lnTo>
                    <a:pt x="389" y="447"/>
                  </a:lnTo>
                  <a:lnTo>
                    <a:pt x="404" y="430"/>
                  </a:lnTo>
                  <a:lnTo>
                    <a:pt x="418" y="410"/>
                  </a:lnTo>
                  <a:lnTo>
                    <a:pt x="429" y="388"/>
                  </a:lnTo>
                  <a:lnTo>
                    <a:pt x="439" y="366"/>
                  </a:lnTo>
                  <a:lnTo>
                    <a:pt x="448" y="341"/>
                  </a:lnTo>
                  <a:lnTo>
                    <a:pt x="453" y="317"/>
                  </a:lnTo>
                  <a:lnTo>
                    <a:pt x="457" y="292"/>
                  </a:lnTo>
                  <a:lnTo>
                    <a:pt x="458" y="266"/>
                  </a:lnTo>
                  <a:lnTo>
                    <a:pt x="458" y="240"/>
                  </a:lnTo>
                  <a:lnTo>
                    <a:pt x="455" y="215"/>
                  </a:lnTo>
                  <a:lnTo>
                    <a:pt x="450" y="189"/>
                  </a:lnTo>
                  <a:lnTo>
                    <a:pt x="443" y="165"/>
                  </a:lnTo>
                  <a:lnTo>
                    <a:pt x="434" y="142"/>
                  </a:lnTo>
                  <a:lnTo>
                    <a:pt x="423" y="121"/>
                  </a:lnTo>
                  <a:lnTo>
                    <a:pt x="409" y="99"/>
                  </a:lnTo>
                  <a:lnTo>
                    <a:pt x="394" y="80"/>
                  </a:lnTo>
                  <a:lnTo>
                    <a:pt x="378" y="62"/>
                  </a:lnTo>
                  <a:lnTo>
                    <a:pt x="360" y="47"/>
                  </a:lnTo>
                  <a:lnTo>
                    <a:pt x="342" y="33"/>
                  </a:lnTo>
                  <a:lnTo>
                    <a:pt x="322" y="21"/>
                  </a:lnTo>
                  <a:lnTo>
                    <a:pt x="302" y="13"/>
                  </a:lnTo>
                  <a:lnTo>
                    <a:pt x="279" y="6"/>
                  </a:lnTo>
                  <a:lnTo>
                    <a:pt x="257" y="1"/>
                  </a:lnTo>
                  <a:lnTo>
                    <a:pt x="234" y="0"/>
                  </a:lnTo>
                  <a:lnTo>
                    <a:pt x="212" y="0"/>
                  </a:lnTo>
                  <a:lnTo>
                    <a:pt x="189" y="3"/>
                  </a:lnTo>
                  <a:lnTo>
                    <a:pt x="167" y="8"/>
                  </a:lnTo>
                  <a:lnTo>
                    <a:pt x="145" y="17"/>
                  </a:lnTo>
                  <a:lnTo>
                    <a:pt x="125" y="27"/>
                  </a:lnTo>
                  <a:lnTo>
                    <a:pt x="107" y="40"/>
                  </a:lnTo>
                  <a:lnTo>
                    <a:pt x="88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4391" y="1959"/>
              <a:ext cx="239" cy="271"/>
            </a:xfrm>
            <a:custGeom>
              <a:avLst/>
              <a:gdLst>
                <a:gd name="T0" fmla="*/ 0 w 716"/>
                <a:gd name="T1" fmla="*/ 1 h 813"/>
                <a:gd name="T2" fmla="*/ 0 w 716"/>
                <a:gd name="T3" fmla="*/ 1 h 813"/>
                <a:gd name="T4" fmla="*/ 0 w 716"/>
                <a:gd name="T5" fmla="*/ 2 h 813"/>
                <a:gd name="T6" fmla="*/ 0 w 716"/>
                <a:gd name="T7" fmla="*/ 2 h 813"/>
                <a:gd name="T8" fmla="*/ 0 w 716"/>
                <a:gd name="T9" fmla="*/ 3 h 813"/>
                <a:gd name="T10" fmla="*/ 0 w 716"/>
                <a:gd name="T11" fmla="*/ 3 h 813"/>
                <a:gd name="T12" fmla="*/ 1 w 716"/>
                <a:gd name="T13" fmla="*/ 3 h 813"/>
                <a:gd name="T14" fmla="*/ 1 w 716"/>
                <a:gd name="T15" fmla="*/ 3 h 813"/>
                <a:gd name="T16" fmla="*/ 1 w 716"/>
                <a:gd name="T17" fmla="*/ 3 h 813"/>
                <a:gd name="T18" fmla="*/ 1 w 716"/>
                <a:gd name="T19" fmla="*/ 3 h 813"/>
                <a:gd name="T20" fmla="*/ 1 w 716"/>
                <a:gd name="T21" fmla="*/ 3 h 813"/>
                <a:gd name="T22" fmla="*/ 1 w 716"/>
                <a:gd name="T23" fmla="*/ 3 h 813"/>
                <a:gd name="T24" fmla="*/ 1 w 716"/>
                <a:gd name="T25" fmla="*/ 3 h 813"/>
                <a:gd name="T26" fmla="*/ 2 w 716"/>
                <a:gd name="T27" fmla="*/ 3 h 813"/>
                <a:gd name="T28" fmla="*/ 2 w 716"/>
                <a:gd name="T29" fmla="*/ 3 h 813"/>
                <a:gd name="T30" fmla="*/ 2 w 716"/>
                <a:gd name="T31" fmla="*/ 3 h 813"/>
                <a:gd name="T32" fmla="*/ 2 w 716"/>
                <a:gd name="T33" fmla="*/ 3 h 813"/>
                <a:gd name="T34" fmla="*/ 2 w 716"/>
                <a:gd name="T35" fmla="*/ 3 h 813"/>
                <a:gd name="T36" fmla="*/ 2 w 716"/>
                <a:gd name="T37" fmla="*/ 3 h 813"/>
                <a:gd name="T38" fmla="*/ 2 w 716"/>
                <a:gd name="T39" fmla="*/ 3 h 813"/>
                <a:gd name="T40" fmla="*/ 2 w 716"/>
                <a:gd name="T41" fmla="*/ 3 h 813"/>
                <a:gd name="T42" fmla="*/ 3 w 716"/>
                <a:gd name="T43" fmla="*/ 3 h 813"/>
                <a:gd name="T44" fmla="*/ 3 w 716"/>
                <a:gd name="T45" fmla="*/ 2 h 813"/>
                <a:gd name="T46" fmla="*/ 3 w 716"/>
                <a:gd name="T47" fmla="*/ 2 h 813"/>
                <a:gd name="T48" fmla="*/ 3 w 716"/>
                <a:gd name="T49" fmla="*/ 2 h 813"/>
                <a:gd name="T50" fmla="*/ 3 w 716"/>
                <a:gd name="T51" fmla="*/ 1 h 813"/>
                <a:gd name="T52" fmla="*/ 3 w 716"/>
                <a:gd name="T53" fmla="*/ 1 h 813"/>
                <a:gd name="T54" fmla="*/ 3 w 716"/>
                <a:gd name="T55" fmla="*/ 1 h 813"/>
                <a:gd name="T56" fmla="*/ 3 w 716"/>
                <a:gd name="T57" fmla="*/ 1 h 813"/>
                <a:gd name="T58" fmla="*/ 2 w 716"/>
                <a:gd name="T59" fmla="*/ 0 h 813"/>
                <a:gd name="T60" fmla="*/ 2 w 716"/>
                <a:gd name="T61" fmla="*/ 0 h 813"/>
                <a:gd name="T62" fmla="*/ 2 w 716"/>
                <a:gd name="T63" fmla="*/ 0 h 813"/>
                <a:gd name="T64" fmla="*/ 2 w 716"/>
                <a:gd name="T65" fmla="*/ 0 h 813"/>
                <a:gd name="T66" fmla="*/ 2 w 716"/>
                <a:gd name="T67" fmla="*/ 0 h 813"/>
                <a:gd name="T68" fmla="*/ 2 w 716"/>
                <a:gd name="T69" fmla="*/ 0 h 813"/>
                <a:gd name="T70" fmla="*/ 2 w 716"/>
                <a:gd name="T71" fmla="*/ 0 h 813"/>
                <a:gd name="T72" fmla="*/ 2 w 716"/>
                <a:gd name="T73" fmla="*/ 0 h 813"/>
                <a:gd name="T74" fmla="*/ 1 w 716"/>
                <a:gd name="T75" fmla="*/ 0 h 813"/>
                <a:gd name="T76" fmla="*/ 1 w 716"/>
                <a:gd name="T77" fmla="*/ 0 h 813"/>
                <a:gd name="T78" fmla="*/ 1 w 716"/>
                <a:gd name="T79" fmla="*/ 0 h 813"/>
                <a:gd name="T80" fmla="*/ 1 w 716"/>
                <a:gd name="T81" fmla="*/ 0 h 813"/>
                <a:gd name="T82" fmla="*/ 1 w 716"/>
                <a:gd name="T83" fmla="*/ 0 h 813"/>
                <a:gd name="T84" fmla="*/ 1 w 716"/>
                <a:gd name="T85" fmla="*/ 0 h 813"/>
                <a:gd name="T86" fmla="*/ 1 w 716"/>
                <a:gd name="T87" fmla="*/ 0 h 8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16" h="813">
                  <a:moveTo>
                    <a:pt x="137" y="87"/>
                  </a:moveTo>
                  <a:lnTo>
                    <a:pt x="84" y="144"/>
                  </a:lnTo>
                  <a:lnTo>
                    <a:pt x="44" y="209"/>
                  </a:lnTo>
                  <a:lnTo>
                    <a:pt x="17" y="282"/>
                  </a:lnTo>
                  <a:lnTo>
                    <a:pt x="3" y="359"/>
                  </a:lnTo>
                  <a:lnTo>
                    <a:pt x="0" y="437"/>
                  </a:lnTo>
                  <a:lnTo>
                    <a:pt x="13" y="514"/>
                  </a:lnTo>
                  <a:lnTo>
                    <a:pt x="38" y="588"/>
                  </a:lnTo>
                  <a:lnTo>
                    <a:pt x="77" y="658"/>
                  </a:lnTo>
                  <a:lnTo>
                    <a:pt x="88" y="673"/>
                  </a:lnTo>
                  <a:lnTo>
                    <a:pt x="100" y="688"/>
                  </a:lnTo>
                  <a:lnTo>
                    <a:pt x="113" y="702"/>
                  </a:lnTo>
                  <a:lnTo>
                    <a:pt x="125" y="716"/>
                  </a:lnTo>
                  <a:lnTo>
                    <a:pt x="139" y="729"/>
                  </a:lnTo>
                  <a:lnTo>
                    <a:pt x="153" y="740"/>
                  </a:lnTo>
                  <a:lnTo>
                    <a:pt x="168" y="752"/>
                  </a:lnTo>
                  <a:lnTo>
                    <a:pt x="183" y="762"/>
                  </a:lnTo>
                  <a:lnTo>
                    <a:pt x="198" y="770"/>
                  </a:lnTo>
                  <a:lnTo>
                    <a:pt x="214" y="779"/>
                  </a:lnTo>
                  <a:lnTo>
                    <a:pt x="229" y="786"/>
                  </a:lnTo>
                  <a:lnTo>
                    <a:pt x="247" y="793"/>
                  </a:lnTo>
                  <a:lnTo>
                    <a:pt x="263" y="799"/>
                  </a:lnTo>
                  <a:lnTo>
                    <a:pt x="281" y="803"/>
                  </a:lnTo>
                  <a:lnTo>
                    <a:pt x="298" y="807"/>
                  </a:lnTo>
                  <a:lnTo>
                    <a:pt x="316" y="810"/>
                  </a:lnTo>
                  <a:lnTo>
                    <a:pt x="333" y="813"/>
                  </a:lnTo>
                  <a:lnTo>
                    <a:pt x="351" y="813"/>
                  </a:lnTo>
                  <a:lnTo>
                    <a:pt x="369" y="813"/>
                  </a:lnTo>
                  <a:lnTo>
                    <a:pt x="387" y="813"/>
                  </a:lnTo>
                  <a:lnTo>
                    <a:pt x="404" y="810"/>
                  </a:lnTo>
                  <a:lnTo>
                    <a:pt x="421" y="807"/>
                  </a:lnTo>
                  <a:lnTo>
                    <a:pt x="438" y="803"/>
                  </a:lnTo>
                  <a:lnTo>
                    <a:pt x="456" y="799"/>
                  </a:lnTo>
                  <a:lnTo>
                    <a:pt x="472" y="793"/>
                  </a:lnTo>
                  <a:lnTo>
                    <a:pt x="488" y="786"/>
                  </a:lnTo>
                  <a:lnTo>
                    <a:pt x="504" y="779"/>
                  </a:lnTo>
                  <a:lnTo>
                    <a:pt x="519" y="769"/>
                  </a:lnTo>
                  <a:lnTo>
                    <a:pt x="536" y="760"/>
                  </a:lnTo>
                  <a:lnTo>
                    <a:pt x="551" y="749"/>
                  </a:lnTo>
                  <a:lnTo>
                    <a:pt x="566" y="739"/>
                  </a:lnTo>
                  <a:lnTo>
                    <a:pt x="579" y="726"/>
                  </a:lnTo>
                  <a:lnTo>
                    <a:pt x="606" y="699"/>
                  </a:lnTo>
                  <a:lnTo>
                    <a:pt x="631" y="671"/>
                  </a:lnTo>
                  <a:lnTo>
                    <a:pt x="652" y="639"/>
                  </a:lnTo>
                  <a:lnTo>
                    <a:pt x="671" y="607"/>
                  </a:lnTo>
                  <a:lnTo>
                    <a:pt x="686" y="571"/>
                  </a:lnTo>
                  <a:lnTo>
                    <a:pt x="698" y="534"/>
                  </a:lnTo>
                  <a:lnTo>
                    <a:pt x="707" y="496"/>
                  </a:lnTo>
                  <a:lnTo>
                    <a:pt x="713" y="456"/>
                  </a:lnTo>
                  <a:lnTo>
                    <a:pt x="716" y="416"/>
                  </a:lnTo>
                  <a:lnTo>
                    <a:pt x="716" y="375"/>
                  </a:lnTo>
                  <a:lnTo>
                    <a:pt x="711" y="336"/>
                  </a:lnTo>
                  <a:lnTo>
                    <a:pt x="703" y="296"/>
                  </a:lnTo>
                  <a:lnTo>
                    <a:pt x="692" y="259"/>
                  </a:lnTo>
                  <a:lnTo>
                    <a:pt x="678" y="224"/>
                  </a:lnTo>
                  <a:lnTo>
                    <a:pt x="661" y="188"/>
                  </a:lnTo>
                  <a:lnTo>
                    <a:pt x="639" y="155"/>
                  </a:lnTo>
                  <a:lnTo>
                    <a:pt x="628" y="140"/>
                  </a:lnTo>
                  <a:lnTo>
                    <a:pt x="616" y="125"/>
                  </a:lnTo>
                  <a:lnTo>
                    <a:pt x="603" y="111"/>
                  </a:lnTo>
                  <a:lnTo>
                    <a:pt x="591" y="97"/>
                  </a:lnTo>
                  <a:lnTo>
                    <a:pt x="577" y="84"/>
                  </a:lnTo>
                  <a:lnTo>
                    <a:pt x="563" y="73"/>
                  </a:lnTo>
                  <a:lnTo>
                    <a:pt x="548" y="61"/>
                  </a:lnTo>
                  <a:lnTo>
                    <a:pt x="533" y="51"/>
                  </a:lnTo>
                  <a:lnTo>
                    <a:pt x="518" y="43"/>
                  </a:lnTo>
                  <a:lnTo>
                    <a:pt x="502" y="34"/>
                  </a:lnTo>
                  <a:lnTo>
                    <a:pt x="487" y="27"/>
                  </a:lnTo>
                  <a:lnTo>
                    <a:pt x="469" y="20"/>
                  </a:lnTo>
                  <a:lnTo>
                    <a:pt x="453" y="14"/>
                  </a:lnTo>
                  <a:lnTo>
                    <a:pt x="436" y="10"/>
                  </a:lnTo>
                  <a:lnTo>
                    <a:pt x="418" y="6"/>
                  </a:lnTo>
                  <a:lnTo>
                    <a:pt x="401" y="3"/>
                  </a:lnTo>
                  <a:lnTo>
                    <a:pt x="383" y="2"/>
                  </a:lnTo>
                  <a:lnTo>
                    <a:pt x="366" y="0"/>
                  </a:lnTo>
                  <a:lnTo>
                    <a:pt x="347" y="0"/>
                  </a:lnTo>
                  <a:lnTo>
                    <a:pt x="329" y="2"/>
                  </a:lnTo>
                  <a:lnTo>
                    <a:pt x="312" y="3"/>
                  </a:lnTo>
                  <a:lnTo>
                    <a:pt x="296" y="6"/>
                  </a:lnTo>
                  <a:lnTo>
                    <a:pt x="278" y="10"/>
                  </a:lnTo>
                  <a:lnTo>
                    <a:pt x="262" y="14"/>
                  </a:lnTo>
                  <a:lnTo>
                    <a:pt x="244" y="22"/>
                  </a:lnTo>
                  <a:lnTo>
                    <a:pt x="228" y="27"/>
                  </a:lnTo>
                  <a:lnTo>
                    <a:pt x="212" y="36"/>
                  </a:lnTo>
                  <a:lnTo>
                    <a:pt x="197" y="44"/>
                  </a:lnTo>
                  <a:lnTo>
                    <a:pt x="181" y="53"/>
                  </a:lnTo>
                  <a:lnTo>
                    <a:pt x="166" y="64"/>
                  </a:lnTo>
                  <a:lnTo>
                    <a:pt x="151" y="74"/>
                  </a:lnTo>
                  <a:lnTo>
                    <a:pt x="137" y="87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4403" y="1973"/>
              <a:ext cx="215" cy="244"/>
            </a:xfrm>
            <a:custGeom>
              <a:avLst/>
              <a:gdLst>
                <a:gd name="T0" fmla="*/ 0 w 644"/>
                <a:gd name="T1" fmla="*/ 1 h 733"/>
                <a:gd name="T2" fmla="*/ 0 w 644"/>
                <a:gd name="T3" fmla="*/ 1 h 733"/>
                <a:gd name="T4" fmla="*/ 0 w 644"/>
                <a:gd name="T5" fmla="*/ 2 h 733"/>
                <a:gd name="T6" fmla="*/ 0 w 644"/>
                <a:gd name="T7" fmla="*/ 2 h 733"/>
                <a:gd name="T8" fmla="*/ 0 w 644"/>
                <a:gd name="T9" fmla="*/ 2 h 733"/>
                <a:gd name="T10" fmla="*/ 0 w 644"/>
                <a:gd name="T11" fmla="*/ 3 h 733"/>
                <a:gd name="T12" fmla="*/ 1 w 644"/>
                <a:gd name="T13" fmla="*/ 3 h 733"/>
                <a:gd name="T14" fmla="*/ 1 w 644"/>
                <a:gd name="T15" fmla="*/ 3 h 733"/>
                <a:gd name="T16" fmla="*/ 1 w 644"/>
                <a:gd name="T17" fmla="*/ 3 h 733"/>
                <a:gd name="T18" fmla="*/ 1 w 644"/>
                <a:gd name="T19" fmla="*/ 3 h 733"/>
                <a:gd name="T20" fmla="*/ 1 w 644"/>
                <a:gd name="T21" fmla="*/ 3 h 733"/>
                <a:gd name="T22" fmla="*/ 1 w 644"/>
                <a:gd name="T23" fmla="*/ 3 h 733"/>
                <a:gd name="T24" fmla="*/ 1 w 644"/>
                <a:gd name="T25" fmla="*/ 3 h 733"/>
                <a:gd name="T26" fmla="*/ 1 w 644"/>
                <a:gd name="T27" fmla="*/ 3 h 733"/>
                <a:gd name="T28" fmla="*/ 1 w 644"/>
                <a:gd name="T29" fmla="*/ 3 h 733"/>
                <a:gd name="T30" fmla="*/ 2 w 644"/>
                <a:gd name="T31" fmla="*/ 3 h 733"/>
                <a:gd name="T32" fmla="*/ 2 w 644"/>
                <a:gd name="T33" fmla="*/ 3 h 733"/>
                <a:gd name="T34" fmla="*/ 2 w 644"/>
                <a:gd name="T35" fmla="*/ 3 h 733"/>
                <a:gd name="T36" fmla="*/ 2 w 644"/>
                <a:gd name="T37" fmla="*/ 3 h 733"/>
                <a:gd name="T38" fmla="*/ 2 w 644"/>
                <a:gd name="T39" fmla="*/ 3 h 733"/>
                <a:gd name="T40" fmla="*/ 2 w 644"/>
                <a:gd name="T41" fmla="*/ 3 h 733"/>
                <a:gd name="T42" fmla="*/ 2 w 644"/>
                <a:gd name="T43" fmla="*/ 2 h 733"/>
                <a:gd name="T44" fmla="*/ 3 w 644"/>
                <a:gd name="T45" fmla="*/ 2 h 733"/>
                <a:gd name="T46" fmla="*/ 3 w 644"/>
                <a:gd name="T47" fmla="*/ 2 h 733"/>
                <a:gd name="T48" fmla="*/ 3 w 644"/>
                <a:gd name="T49" fmla="*/ 2 h 733"/>
                <a:gd name="T50" fmla="*/ 3 w 644"/>
                <a:gd name="T51" fmla="*/ 1 h 733"/>
                <a:gd name="T52" fmla="*/ 3 w 644"/>
                <a:gd name="T53" fmla="*/ 1 h 733"/>
                <a:gd name="T54" fmla="*/ 2 w 644"/>
                <a:gd name="T55" fmla="*/ 1 h 733"/>
                <a:gd name="T56" fmla="*/ 2 w 644"/>
                <a:gd name="T57" fmla="*/ 1 h 733"/>
                <a:gd name="T58" fmla="*/ 2 w 644"/>
                <a:gd name="T59" fmla="*/ 0 h 733"/>
                <a:gd name="T60" fmla="*/ 2 w 644"/>
                <a:gd name="T61" fmla="*/ 0 h 733"/>
                <a:gd name="T62" fmla="*/ 2 w 644"/>
                <a:gd name="T63" fmla="*/ 0 h 733"/>
                <a:gd name="T64" fmla="*/ 2 w 644"/>
                <a:gd name="T65" fmla="*/ 0 h 733"/>
                <a:gd name="T66" fmla="*/ 2 w 644"/>
                <a:gd name="T67" fmla="*/ 0 h 733"/>
                <a:gd name="T68" fmla="*/ 2 w 644"/>
                <a:gd name="T69" fmla="*/ 0 h 733"/>
                <a:gd name="T70" fmla="*/ 2 w 644"/>
                <a:gd name="T71" fmla="*/ 0 h 733"/>
                <a:gd name="T72" fmla="*/ 1 w 644"/>
                <a:gd name="T73" fmla="*/ 0 h 733"/>
                <a:gd name="T74" fmla="*/ 1 w 644"/>
                <a:gd name="T75" fmla="*/ 0 h 733"/>
                <a:gd name="T76" fmla="*/ 1 w 644"/>
                <a:gd name="T77" fmla="*/ 0 h 733"/>
                <a:gd name="T78" fmla="*/ 1 w 644"/>
                <a:gd name="T79" fmla="*/ 0 h 733"/>
                <a:gd name="T80" fmla="*/ 1 w 644"/>
                <a:gd name="T81" fmla="*/ 0 h 733"/>
                <a:gd name="T82" fmla="*/ 1 w 644"/>
                <a:gd name="T83" fmla="*/ 0 h 733"/>
                <a:gd name="T84" fmla="*/ 1 w 644"/>
                <a:gd name="T85" fmla="*/ 0 h 733"/>
                <a:gd name="T86" fmla="*/ 1 w 644"/>
                <a:gd name="T87" fmla="*/ 0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44" h="733">
                  <a:moveTo>
                    <a:pt x="122" y="78"/>
                  </a:moveTo>
                  <a:lnTo>
                    <a:pt x="75" y="130"/>
                  </a:lnTo>
                  <a:lnTo>
                    <a:pt x="40" y="189"/>
                  </a:lnTo>
                  <a:lnTo>
                    <a:pt x="15" y="255"/>
                  </a:lnTo>
                  <a:lnTo>
                    <a:pt x="1" y="323"/>
                  </a:lnTo>
                  <a:lnTo>
                    <a:pt x="0" y="394"/>
                  </a:lnTo>
                  <a:lnTo>
                    <a:pt x="10" y="464"/>
                  </a:lnTo>
                  <a:lnTo>
                    <a:pt x="32" y="531"/>
                  </a:lnTo>
                  <a:lnTo>
                    <a:pt x="67" y="592"/>
                  </a:lnTo>
                  <a:lnTo>
                    <a:pt x="77" y="606"/>
                  </a:lnTo>
                  <a:lnTo>
                    <a:pt x="88" y="619"/>
                  </a:lnTo>
                  <a:lnTo>
                    <a:pt x="100" y="632"/>
                  </a:lnTo>
                  <a:lnTo>
                    <a:pt x="111" y="645"/>
                  </a:lnTo>
                  <a:lnTo>
                    <a:pt x="124" y="656"/>
                  </a:lnTo>
                  <a:lnTo>
                    <a:pt x="136" y="666"/>
                  </a:lnTo>
                  <a:lnTo>
                    <a:pt x="150" y="676"/>
                  </a:lnTo>
                  <a:lnTo>
                    <a:pt x="164" y="686"/>
                  </a:lnTo>
                  <a:lnTo>
                    <a:pt x="177" y="695"/>
                  </a:lnTo>
                  <a:lnTo>
                    <a:pt x="191" y="702"/>
                  </a:lnTo>
                  <a:lnTo>
                    <a:pt x="206" y="709"/>
                  </a:lnTo>
                  <a:lnTo>
                    <a:pt x="220" y="715"/>
                  </a:lnTo>
                  <a:lnTo>
                    <a:pt x="236" y="720"/>
                  </a:lnTo>
                  <a:lnTo>
                    <a:pt x="251" y="725"/>
                  </a:lnTo>
                  <a:lnTo>
                    <a:pt x="266" y="727"/>
                  </a:lnTo>
                  <a:lnTo>
                    <a:pt x="282" y="730"/>
                  </a:lnTo>
                  <a:lnTo>
                    <a:pt x="299" y="732"/>
                  </a:lnTo>
                  <a:lnTo>
                    <a:pt x="315" y="733"/>
                  </a:lnTo>
                  <a:lnTo>
                    <a:pt x="331" y="733"/>
                  </a:lnTo>
                  <a:lnTo>
                    <a:pt x="346" y="732"/>
                  </a:lnTo>
                  <a:lnTo>
                    <a:pt x="362" y="730"/>
                  </a:lnTo>
                  <a:lnTo>
                    <a:pt x="377" y="727"/>
                  </a:lnTo>
                  <a:lnTo>
                    <a:pt x="392" y="723"/>
                  </a:lnTo>
                  <a:lnTo>
                    <a:pt x="409" y="719"/>
                  </a:lnTo>
                  <a:lnTo>
                    <a:pt x="424" y="715"/>
                  </a:lnTo>
                  <a:lnTo>
                    <a:pt x="437" y="707"/>
                  </a:lnTo>
                  <a:lnTo>
                    <a:pt x="452" y="702"/>
                  </a:lnTo>
                  <a:lnTo>
                    <a:pt x="466" y="693"/>
                  </a:lnTo>
                  <a:lnTo>
                    <a:pt x="480" y="685"/>
                  </a:lnTo>
                  <a:lnTo>
                    <a:pt x="494" y="676"/>
                  </a:lnTo>
                  <a:lnTo>
                    <a:pt x="507" y="666"/>
                  </a:lnTo>
                  <a:lnTo>
                    <a:pt x="520" y="655"/>
                  </a:lnTo>
                  <a:lnTo>
                    <a:pt x="545" y="631"/>
                  </a:lnTo>
                  <a:lnTo>
                    <a:pt x="566" y="605"/>
                  </a:lnTo>
                  <a:lnTo>
                    <a:pt x="586" y="577"/>
                  </a:lnTo>
                  <a:lnTo>
                    <a:pt x="602" y="547"/>
                  </a:lnTo>
                  <a:lnTo>
                    <a:pt x="616" y="515"/>
                  </a:lnTo>
                  <a:lnTo>
                    <a:pt x="627" y="481"/>
                  </a:lnTo>
                  <a:lnTo>
                    <a:pt x="636" y="447"/>
                  </a:lnTo>
                  <a:lnTo>
                    <a:pt x="641" y="411"/>
                  </a:lnTo>
                  <a:lnTo>
                    <a:pt x="644" y="374"/>
                  </a:lnTo>
                  <a:lnTo>
                    <a:pt x="642" y="339"/>
                  </a:lnTo>
                  <a:lnTo>
                    <a:pt x="639" y="303"/>
                  </a:lnTo>
                  <a:lnTo>
                    <a:pt x="631" y="268"/>
                  </a:lnTo>
                  <a:lnTo>
                    <a:pt x="621" y="235"/>
                  </a:lnTo>
                  <a:lnTo>
                    <a:pt x="609" y="202"/>
                  </a:lnTo>
                  <a:lnTo>
                    <a:pt x="594" y="171"/>
                  </a:lnTo>
                  <a:lnTo>
                    <a:pt x="575" y="141"/>
                  </a:lnTo>
                  <a:lnTo>
                    <a:pt x="565" y="127"/>
                  </a:lnTo>
                  <a:lnTo>
                    <a:pt x="554" y="114"/>
                  </a:lnTo>
                  <a:lnTo>
                    <a:pt x="542" y="101"/>
                  </a:lnTo>
                  <a:lnTo>
                    <a:pt x="531" y="88"/>
                  </a:lnTo>
                  <a:lnTo>
                    <a:pt x="519" y="77"/>
                  </a:lnTo>
                  <a:lnTo>
                    <a:pt x="506" y="67"/>
                  </a:lnTo>
                  <a:lnTo>
                    <a:pt x="492" y="57"/>
                  </a:lnTo>
                  <a:lnTo>
                    <a:pt x="479" y="47"/>
                  </a:lnTo>
                  <a:lnTo>
                    <a:pt x="465" y="38"/>
                  </a:lnTo>
                  <a:lnTo>
                    <a:pt x="451" y="31"/>
                  </a:lnTo>
                  <a:lnTo>
                    <a:pt x="436" y="24"/>
                  </a:lnTo>
                  <a:lnTo>
                    <a:pt x="422" y="19"/>
                  </a:lnTo>
                  <a:lnTo>
                    <a:pt x="406" y="13"/>
                  </a:lnTo>
                  <a:lnTo>
                    <a:pt x="391" y="9"/>
                  </a:lnTo>
                  <a:lnTo>
                    <a:pt x="376" y="6"/>
                  </a:lnTo>
                  <a:lnTo>
                    <a:pt x="360" y="3"/>
                  </a:lnTo>
                  <a:lnTo>
                    <a:pt x="344" y="1"/>
                  </a:lnTo>
                  <a:lnTo>
                    <a:pt x="327" y="0"/>
                  </a:lnTo>
                  <a:lnTo>
                    <a:pt x="311" y="0"/>
                  </a:lnTo>
                  <a:lnTo>
                    <a:pt x="296" y="1"/>
                  </a:lnTo>
                  <a:lnTo>
                    <a:pt x="280" y="3"/>
                  </a:lnTo>
                  <a:lnTo>
                    <a:pt x="265" y="6"/>
                  </a:lnTo>
                  <a:lnTo>
                    <a:pt x="250" y="10"/>
                  </a:lnTo>
                  <a:lnTo>
                    <a:pt x="234" y="14"/>
                  </a:lnTo>
                  <a:lnTo>
                    <a:pt x="219" y="19"/>
                  </a:lnTo>
                  <a:lnTo>
                    <a:pt x="205" y="26"/>
                  </a:lnTo>
                  <a:lnTo>
                    <a:pt x="190" y="31"/>
                  </a:lnTo>
                  <a:lnTo>
                    <a:pt x="176" y="40"/>
                  </a:lnTo>
                  <a:lnTo>
                    <a:pt x="162" y="48"/>
                  </a:lnTo>
                  <a:lnTo>
                    <a:pt x="149" y="57"/>
                  </a:lnTo>
                  <a:lnTo>
                    <a:pt x="135" y="67"/>
                  </a:lnTo>
                  <a:lnTo>
                    <a:pt x="122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4437" y="1973"/>
              <a:ext cx="121" cy="244"/>
            </a:xfrm>
            <a:custGeom>
              <a:avLst/>
              <a:gdLst>
                <a:gd name="T0" fmla="*/ 0 w 365"/>
                <a:gd name="T1" fmla="*/ 0 h 732"/>
                <a:gd name="T2" fmla="*/ 0 w 365"/>
                <a:gd name="T3" fmla="*/ 0 h 732"/>
                <a:gd name="T4" fmla="*/ 0 w 365"/>
                <a:gd name="T5" fmla="*/ 0 h 732"/>
                <a:gd name="T6" fmla="*/ 0 w 365"/>
                <a:gd name="T7" fmla="*/ 0 h 732"/>
                <a:gd name="T8" fmla="*/ 0 w 365"/>
                <a:gd name="T9" fmla="*/ 0 h 732"/>
                <a:gd name="T10" fmla="*/ 1 w 365"/>
                <a:gd name="T11" fmla="*/ 3 h 732"/>
                <a:gd name="T12" fmla="*/ 1 w 365"/>
                <a:gd name="T13" fmla="*/ 3 h 732"/>
                <a:gd name="T14" fmla="*/ 1 w 365"/>
                <a:gd name="T15" fmla="*/ 3 h 732"/>
                <a:gd name="T16" fmla="*/ 1 w 365"/>
                <a:gd name="T17" fmla="*/ 3 h 732"/>
                <a:gd name="T18" fmla="*/ 1 w 365"/>
                <a:gd name="T19" fmla="*/ 3 h 732"/>
                <a:gd name="T20" fmla="*/ 1 w 365"/>
                <a:gd name="T21" fmla="*/ 3 h 732"/>
                <a:gd name="T22" fmla="*/ 1 w 365"/>
                <a:gd name="T23" fmla="*/ 3 h 732"/>
                <a:gd name="T24" fmla="*/ 1 w 365"/>
                <a:gd name="T25" fmla="*/ 3 h 732"/>
                <a:gd name="T26" fmla="*/ 1 w 365"/>
                <a:gd name="T27" fmla="*/ 3 h 732"/>
                <a:gd name="T28" fmla="*/ 1 w 365"/>
                <a:gd name="T29" fmla="*/ 3 h 732"/>
                <a:gd name="T30" fmla="*/ 1 w 365"/>
                <a:gd name="T31" fmla="*/ 3 h 732"/>
                <a:gd name="T32" fmla="*/ 1 w 365"/>
                <a:gd name="T33" fmla="*/ 3 h 732"/>
                <a:gd name="T34" fmla="*/ 1 w 365"/>
                <a:gd name="T35" fmla="*/ 3 h 732"/>
                <a:gd name="T36" fmla="*/ 1 w 365"/>
                <a:gd name="T37" fmla="*/ 3 h 732"/>
                <a:gd name="T38" fmla="*/ 1 w 365"/>
                <a:gd name="T39" fmla="*/ 3 h 732"/>
                <a:gd name="T40" fmla="*/ 1 w 365"/>
                <a:gd name="T41" fmla="*/ 3 h 732"/>
                <a:gd name="T42" fmla="*/ 1 w 365"/>
                <a:gd name="T43" fmla="*/ 3 h 732"/>
                <a:gd name="T44" fmla="*/ 1 w 365"/>
                <a:gd name="T45" fmla="*/ 0 h 732"/>
                <a:gd name="T46" fmla="*/ 1 w 365"/>
                <a:gd name="T47" fmla="*/ 0 h 732"/>
                <a:gd name="T48" fmla="*/ 1 w 365"/>
                <a:gd name="T49" fmla="*/ 0 h 732"/>
                <a:gd name="T50" fmla="*/ 1 w 365"/>
                <a:gd name="T51" fmla="*/ 0 h 732"/>
                <a:gd name="T52" fmla="*/ 0 w 365"/>
                <a:gd name="T53" fmla="*/ 0 h 732"/>
                <a:gd name="T54" fmla="*/ 0 w 365"/>
                <a:gd name="T55" fmla="*/ 0 h 732"/>
                <a:gd name="T56" fmla="*/ 0 w 365"/>
                <a:gd name="T57" fmla="*/ 0 h 732"/>
                <a:gd name="T58" fmla="*/ 0 w 365"/>
                <a:gd name="T59" fmla="*/ 0 h 732"/>
                <a:gd name="T60" fmla="*/ 0 w 365"/>
                <a:gd name="T61" fmla="*/ 0 h 7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65" h="732">
                  <a:moveTo>
                    <a:pt x="22" y="77"/>
                  </a:moveTo>
                  <a:lnTo>
                    <a:pt x="16" y="83"/>
                  </a:lnTo>
                  <a:lnTo>
                    <a:pt x="11" y="89"/>
                  </a:lnTo>
                  <a:lnTo>
                    <a:pt x="5" y="94"/>
                  </a:lnTo>
                  <a:lnTo>
                    <a:pt x="0" y="100"/>
                  </a:lnTo>
                  <a:lnTo>
                    <a:pt x="142" y="721"/>
                  </a:lnTo>
                  <a:lnTo>
                    <a:pt x="147" y="722"/>
                  </a:lnTo>
                  <a:lnTo>
                    <a:pt x="152" y="724"/>
                  </a:lnTo>
                  <a:lnTo>
                    <a:pt x="157" y="725"/>
                  </a:lnTo>
                  <a:lnTo>
                    <a:pt x="162" y="725"/>
                  </a:lnTo>
                  <a:lnTo>
                    <a:pt x="167" y="726"/>
                  </a:lnTo>
                  <a:lnTo>
                    <a:pt x="172" y="728"/>
                  </a:lnTo>
                  <a:lnTo>
                    <a:pt x="177" y="729"/>
                  </a:lnTo>
                  <a:lnTo>
                    <a:pt x="182" y="729"/>
                  </a:lnTo>
                  <a:lnTo>
                    <a:pt x="206" y="732"/>
                  </a:lnTo>
                  <a:lnTo>
                    <a:pt x="230" y="732"/>
                  </a:lnTo>
                  <a:lnTo>
                    <a:pt x="254" y="731"/>
                  </a:lnTo>
                  <a:lnTo>
                    <a:pt x="277" y="726"/>
                  </a:lnTo>
                  <a:lnTo>
                    <a:pt x="300" y="721"/>
                  </a:lnTo>
                  <a:lnTo>
                    <a:pt x="322" y="714"/>
                  </a:lnTo>
                  <a:lnTo>
                    <a:pt x="344" y="705"/>
                  </a:lnTo>
                  <a:lnTo>
                    <a:pt x="365" y="694"/>
                  </a:lnTo>
                  <a:lnTo>
                    <a:pt x="206" y="0"/>
                  </a:lnTo>
                  <a:lnTo>
                    <a:pt x="181" y="3"/>
                  </a:lnTo>
                  <a:lnTo>
                    <a:pt x="157" y="8"/>
                  </a:lnTo>
                  <a:lnTo>
                    <a:pt x="134" y="13"/>
                  </a:lnTo>
                  <a:lnTo>
                    <a:pt x="110" y="22"/>
                  </a:lnTo>
                  <a:lnTo>
                    <a:pt x="86" y="33"/>
                  </a:lnTo>
                  <a:lnTo>
                    <a:pt x="65" y="46"/>
                  </a:lnTo>
                  <a:lnTo>
                    <a:pt x="42" y="60"/>
                  </a:lnTo>
                  <a:lnTo>
                    <a:pt x="22" y="77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4418" y="2015"/>
              <a:ext cx="56" cy="194"/>
            </a:xfrm>
            <a:custGeom>
              <a:avLst/>
              <a:gdLst>
                <a:gd name="T0" fmla="*/ 0 w 166"/>
                <a:gd name="T1" fmla="*/ 0 h 582"/>
                <a:gd name="T2" fmla="*/ 0 w 166"/>
                <a:gd name="T3" fmla="*/ 2 h 582"/>
                <a:gd name="T4" fmla="*/ 1 w 166"/>
                <a:gd name="T5" fmla="*/ 2 h 582"/>
                <a:gd name="T6" fmla="*/ 1 w 166"/>
                <a:gd name="T7" fmla="*/ 2 h 582"/>
                <a:gd name="T8" fmla="*/ 1 w 166"/>
                <a:gd name="T9" fmla="*/ 2 h 582"/>
                <a:gd name="T10" fmla="*/ 1 w 166"/>
                <a:gd name="T11" fmla="*/ 2 h 582"/>
                <a:gd name="T12" fmla="*/ 1 w 166"/>
                <a:gd name="T13" fmla="*/ 2 h 582"/>
                <a:gd name="T14" fmla="*/ 1 w 166"/>
                <a:gd name="T15" fmla="*/ 2 h 582"/>
                <a:gd name="T16" fmla="*/ 1 w 166"/>
                <a:gd name="T17" fmla="*/ 2 h 582"/>
                <a:gd name="T18" fmla="*/ 1 w 166"/>
                <a:gd name="T19" fmla="*/ 2 h 582"/>
                <a:gd name="T20" fmla="*/ 0 w 166"/>
                <a:gd name="T21" fmla="*/ 0 h 582"/>
                <a:gd name="T22" fmla="*/ 0 w 166"/>
                <a:gd name="T23" fmla="*/ 0 h 582"/>
                <a:gd name="T24" fmla="*/ 0 w 166"/>
                <a:gd name="T25" fmla="*/ 0 h 582"/>
                <a:gd name="T26" fmla="*/ 0 w 166"/>
                <a:gd name="T27" fmla="*/ 0 h 582"/>
                <a:gd name="T28" fmla="*/ 0 w 166"/>
                <a:gd name="T29" fmla="*/ 0 h 5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6" h="582">
                  <a:moveTo>
                    <a:pt x="0" y="50"/>
                  </a:moveTo>
                  <a:lnTo>
                    <a:pt x="117" y="557"/>
                  </a:lnTo>
                  <a:lnTo>
                    <a:pt x="124" y="561"/>
                  </a:lnTo>
                  <a:lnTo>
                    <a:pt x="129" y="564"/>
                  </a:lnTo>
                  <a:lnTo>
                    <a:pt x="135" y="567"/>
                  </a:lnTo>
                  <a:lnTo>
                    <a:pt x="141" y="571"/>
                  </a:lnTo>
                  <a:lnTo>
                    <a:pt x="147" y="574"/>
                  </a:lnTo>
                  <a:lnTo>
                    <a:pt x="154" y="577"/>
                  </a:lnTo>
                  <a:lnTo>
                    <a:pt x="160" y="579"/>
                  </a:lnTo>
                  <a:lnTo>
                    <a:pt x="166" y="582"/>
                  </a:lnTo>
                  <a:lnTo>
                    <a:pt x="32" y="0"/>
                  </a:lnTo>
                  <a:lnTo>
                    <a:pt x="23" y="12"/>
                  </a:lnTo>
                  <a:lnTo>
                    <a:pt x="15" y="24"/>
                  </a:lnTo>
                  <a:lnTo>
                    <a:pt x="7" y="3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4514" y="1973"/>
              <a:ext cx="93" cy="226"/>
            </a:xfrm>
            <a:custGeom>
              <a:avLst/>
              <a:gdLst>
                <a:gd name="T0" fmla="*/ 0 w 281"/>
                <a:gd name="T1" fmla="*/ 0 h 680"/>
                <a:gd name="T2" fmla="*/ 0 w 281"/>
                <a:gd name="T3" fmla="*/ 0 h 680"/>
                <a:gd name="T4" fmla="*/ 0 w 281"/>
                <a:gd name="T5" fmla="*/ 0 h 680"/>
                <a:gd name="T6" fmla="*/ 0 w 281"/>
                <a:gd name="T7" fmla="*/ 0 h 680"/>
                <a:gd name="T8" fmla="*/ 0 w 281"/>
                <a:gd name="T9" fmla="*/ 0 h 680"/>
                <a:gd name="T10" fmla="*/ 1 w 281"/>
                <a:gd name="T11" fmla="*/ 3 h 680"/>
                <a:gd name="T12" fmla="*/ 1 w 281"/>
                <a:gd name="T13" fmla="*/ 3 h 680"/>
                <a:gd name="T14" fmla="*/ 1 w 281"/>
                <a:gd name="T15" fmla="*/ 3 h 680"/>
                <a:gd name="T16" fmla="*/ 1 w 281"/>
                <a:gd name="T17" fmla="*/ 3 h 680"/>
                <a:gd name="T18" fmla="*/ 1 w 281"/>
                <a:gd name="T19" fmla="*/ 3 h 680"/>
                <a:gd name="T20" fmla="*/ 1 w 281"/>
                <a:gd name="T21" fmla="*/ 3 h 680"/>
                <a:gd name="T22" fmla="*/ 1 w 281"/>
                <a:gd name="T23" fmla="*/ 3 h 680"/>
                <a:gd name="T24" fmla="*/ 1 w 281"/>
                <a:gd name="T25" fmla="*/ 2 h 680"/>
                <a:gd name="T26" fmla="*/ 1 w 281"/>
                <a:gd name="T27" fmla="*/ 2 h 680"/>
                <a:gd name="T28" fmla="*/ 1 w 281"/>
                <a:gd name="T29" fmla="*/ 2 h 680"/>
                <a:gd name="T30" fmla="*/ 1 w 281"/>
                <a:gd name="T31" fmla="*/ 2 h 680"/>
                <a:gd name="T32" fmla="*/ 1 w 281"/>
                <a:gd name="T33" fmla="*/ 2 h 680"/>
                <a:gd name="T34" fmla="*/ 1 w 281"/>
                <a:gd name="T35" fmla="*/ 2 h 680"/>
                <a:gd name="T36" fmla="*/ 1 w 281"/>
                <a:gd name="T37" fmla="*/ 0 h 680"/>
                <a:gd name="T38" fmla="*/ 1 w 281"/>
                <a:gd name="T39" fmla="*/ 0 h 680"/>
                <a:gd name="T40" fmla="*/ 1 w 281"/>
                <a:gd name="T41" fmla="*/ 0 h 680"/>
                <a:gd name="T42" fmla="*/ 1 w 281"/>
                <a:gd name="T43" fmla="*/ 0 h 680"/>
                <a:gd name="T44" fmla="*/ 0 w 281"/>
                <a:gd name="T45" fmla="*/ 0 h 680"/>
                <a:gd name="T46" fmla="*/ 0 w 281"/>
                <a:gd name="T47" fmla="*/ 0 h 680"/>
                <a:gd name="T48" fmla="*/ 0 w 281"/>
                <a:gd name="T49" fmla="*/ 0 h 680"/>
                <a:gd name="T50" fmla="*/ 0 w 281"/>
                <a:gd name="T51" fmla="*/ 0 h 680"/>
                <a:gd name="T52" fmla="*/ 0 w 281"/>
                <a:gd name="T53" fmla="*/ 0 h 6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1" h="680">
                  <a:moveTo>
                    <a:pt x="29" y="3"/>
                  </a:moveTo>
                  <a:lnTo>
                    <a:pt x="21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  <a:lnTo>
                    <a:pt x="156" y="680"/>
                  </a:lnTo>
                  <a:lnTo>
                    <a:pt x="165" y="673"/>
                  </a:lnTo>
                  <a:lnTo>
                    <a:pt x="173" y="668"/>
                  </a:lnTo>
                  <a:lnTo>
                    <a:pt x="181" y="661"/>
                  </a:lnTo>
                  <a:lnTo>
                    <a:pt x="189" y="655"/>
                  </a:lnTo>
                  <a:lnTo>
                    <a:pt x="204" y="641"/>
                  </a:lnTo>
                  <a:lnTo>
                    <a:pt x="218" y="626"/>
                  </a:lnTo>
                  <a:lnTo>
                    <a:pt x="230" y="611"/>
                  </a:lnTo>
                  <a:lnTo>
                    <a:pt x="243" y="594"/>
                  </a:lnTo>
                  <a:lnTo>
                    <a:pt x="254" y="578"/>
                  </a:lnTo>
                  <a:lnTo>
                    <a:pt x="264" y="559"/>
                  </a:lnTo>
                  <a:lnTo>
                    <a:pt x="273" y="542"/>
                  </a:lnTo>
                  <a:lnTo>
                    <a:pt x="281" y="524"/>
                  </a:lnTo>
                  <a:lnTo>
                    <a:pt x="178" y="68"/>
                  </a:lnTo>
                  <a:lnTo>
                    <a:pt x="161" y="56"/>
                  </a:lnTo>
                  <a:lnTo>
                    <a:pt x="144" y="44"/>
                  </a:lnTo>
                  <a:lnTo>
                    <a:pt x="125" y="34"/>
                  </a:lnTo>
                  <a:lnTo>
                    <a:pt x="108" y="24"/>
                  </a:lnTo>
                  <a:lnTo>
                    <a:pt x="88" y="17"/>
                  </a:lnTo>
                  <a:lnTo>
                    <a:pt x="69" y="11"/>
                  </a:lnTo>
                  <a:lnTo>
                    <a:pt x="49" y="6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4448" y="2024"/>
              <a:ext cx="125" cy="142"/>
            </a:xfrm>
            <a:custGeom>
              <a:avLst/>
              <a:gdLst>
                <a:gd name="T0" fmla="*/ 1 w 375"/>
                <a:gd name="T1" fmla="*/ 2 h 425"/>
                <a:gd name="T2" fmla="*/ 1 w 375"/>
                <a:gd name="T3" fmla="*/ 2 h 425"/>
                <a:gd name="T4" fmla="*/ 1 w 375"/>
                <a:gd name="T5" fmla="*/ 2 h 425"/>
                <a:gd name="T6" fmla="*/ 1 w 375"/>
                <a:gd name="T7" fmla="*/ 2 h 425"/>
                <a:gd name="T8" fmla="*/ 1 w 375"/>
                <a:gd name="T9" fmla="*/ 2 h 425"/>
                <a:gd name="T10" fmla="*/ 1 w 375"/>
                <a:gd name="T11" fmla="*/ 2 h 425"/>
                <a:gd name="T12" fmla="*/ 1 w 375"/>
                <a:gd name="T13" fmla="*/ 2 h 425"/>
                <a:gd name="T14" fmla="*/ 1 w 375"/>
                <a:gd name="T15" fmla="*/ 2 h 425"/>
                <a:gd name="T16" fmla="*/ 1 w 375"/>
                <a:gd name="T17" fmla="*/ 2 h 425"/>
                <a:gd name="T18" fmla="*/ 1 w 375"/>
                <a:gd name="T19" fmla="*/ 2 h 425"/>
                <a:gd name="T20" fmla="*/ 1 w 375"/>
                <a:gd name="T21" fmla="*/ 2 h 425"/>
                <a:gd name="T22" fmla="*/ 0 w 375"/>
                <a:gd name="T23" fmla="*/ 2 h 425"/>
                <a:gd name="T24" fmla="*/ 0 w 375"/>
                <a:gd name="T25" fmla="*/ 2 h 425"/>
                <a:gd name="T26" fmla="*/ 0 w 375"/>
                <a:gd name="T27" fmla="*/ 2 h 425"/>
                <a:gd name="T28" fmla="*/ 0 w 375"/>
                <a:gd name="T29" fmla="*/ 2 h 425"/>
                <a:gd name="T30" fmla="*/ 0 w 375"/>
                <a:gd name="T31" fmla="*/ 1 h 425"/>
                <a:gd name="T32" fmla="*/ 0 w 375"/>
                <a:gd name="T33" fmla="*/ 1 h 425"/>
                <a:gd name="T34" fmla="*/ 0 w 375"/>
                <a:gd name="T35" fmla="*/ 1 h 425"/>
                <a:gd name="T36" fmla="*/ 0 w 375"/>
                <a:gd name="T37" fmla="*/ 1 h 425"/>
                <a:gd name="T38" fmla="*/ 0 w 375"/>
                <a:gd name="T39" fmla="*/ 1 h 425"/>
                <a:gd name="T40" fmla="*/ 0 w 375"/>
                <a:gd name="T41" fmla="*/ 1 h 425"/>
                <a:gd name="T42" fmla="*/ 0 w 375"/>
                <a:gd name="T43" fmla="*/ 1 h 425"/>
                <a:gd name="T44" fmla="*/ 0 w 375"/>
                <a:gd name="T45" fmla="*/ 1 h 425"/>
                <a:gd name="T46" fmla="*/ 0 w 375"/>
                <a:gd name="T47" fmla="*/ 1 h 425"/>
                <a:gd name="T48" fmla="*/ 0 w 375"/>
                <a:gd name="T49" fmla="*/ 1 h 425"/>
                <a:gd name="T50" fmla="*/ 0 w 375"/>
                <a:gd name="T51" fmla="*/ 1 h 425"/>
                <a:gd name="T52" fmla="*/ 0 w 375"/>
                <a:gd name="T53" fmla="*/ 1 h 425"/>
                <a:gd name="T54" fmla="*/ 0 w 375"/>
                <a:gd name="T55" fmla="*/ 1 h 425"/>
                <a:gd name="T56" fmla="*/ 0 w 375"/>
                <a:gd name="T57" fmla="*/ 0 h 425"/>
                <a:gd name="T58" fmla="*/ 0 w 375"/>
                <a:gd name="T59" fmla="*/ 0 h 425"/>
                <a:gd name="T60" fmla="*/ 0 w 375"/>
                <a:gd name="T61" fmla="*/ 0 h 425"/>
                <a:gd name="T62" fmla="*/ 0 w 375"/>
                <a:gd name="T63" fmla="*/ 0 h 425"/>
                <a:gd name="T64" fmla="*/ 0 w 375"/>
                <a:gd name="T65" fmla="*/ 0 h 425"/>
                <a:gd name="T66" fmla="*/ 0 w 375"/>
                <a:gd name="T67" fmla="*/ 0 h 425"/>
                <a:gd name="T68" fmla="*/ 0 w 375"/>
                <a:gd name="T69" fmla="*/ 0 h 425"/>
                <a:gd name="T70" fmla="*/ 0 w 375"/>
                <a:gd name="T71" fmla="*/ 0 h 425"/>
                <a:gd name="T72" fmla="*/ 1 w 375"/>
                <a:gd name="T73" fmla="*/ 0 h 425"/>
                <a:gd name="T74" fmla="*/ 1 w 375"/>
                <a:gd name="T75" fmla="*/ 0 h 425"/>
                <a:gd name="T76" fmla="*/ 1 w 375"/>
                <a:gd name="T77" fmla="*/ 0 h 425"/>
                <a:gd name="T78" fmla="*/ 1 w 375"/>
                <a:gd name="T79" fmla="*/ 0 h 425"/>
                <a:gd name="T80" fmla="*/ 1 w 375"/>
                <a:gd name="T81" fmla="*/ 0 h 425"/>
                <a:gd name="T82" fmla="*/ 1 w 375"/>
                <a:gd name="T83" fmla="*/ 0 h 425"/>
                <a:gd name="T84" fmla="*/ 1 w 375"/>
                <a:gd name="T85" fmla="*/ 0 h 425"/>
                <a:gd name="T86" fmla="*/ 1 w 375"/>
                <a:gd name="T87" fmla="*/ 0 h 425"/>
                <a:gd name="T88" fmla="*/ 1 w 375"/>
                <a:gd name="T89" fmla="*/ 0 h 425"/>
                <a:gd name="T90" fmla="*/ 1 w 375"/>
                <a:gd name="T91" fmla="*/ 0 h 425"/>
                <a:gd name="T92" fmla="*/ 1 w 375"/>
                <a:gd name="T93" fmla="*/ 0 h 425"/>
                <a:gd name="T94" fmla="*/ 1 w 375"/>
                <a:gd name="T95" fmla="*/ 0 h 425"/>
                <a:gd name="T96" fmla="*/ 1 w 375"/>
                <a:gd name="T97" fmla="*/ 0 h 425"/>
                <a:gd name="T98" fmla="*/ 1 w 375"/>
                <a:gd name="T99" fmla="*/ 0 h 425"/>
                <a:gd name="T100" fmla="*/ 2 w 375"/>
                <a:gd name="T101" fmla="*/ 1 h 425"/>
                <a:gd name="T102" fmla="*/ 2 w 375"/>
                <a:gd name="T103" fmla="*/ 1 h 425"/>
                <a:gd name="T104" fmla="*/ 2 w 375"/>
                <a:gd name="T105" fmla="*/ 1 h 425"/>
                <a:gd name="T106" fmla="*/ 2 w 375"/>
                <a:gd name="T107" fmla="*/ 1 h 425"/>
                <a:gd name="T108" fmla="*/ 1 w 375"/>
                <a:gd name="T109" fmla="*/ 1 h 425"/>
                <a:gd name="T110" fmla="*/ 1 w 375"/>
                <a:gd name="T111" fmla="*/ 1 h 425"/>
                <a:gd name="T112" fmla="*/ 1 w 375"/>
                <a:gd name="T113" fmla="*/ 2 h 4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5" h="425">
                  <a:moveTo>
                    <a:pt x="303" y="381"/>
                  </a:moveTo>
                  <a:lnTo>
                    <a:pt x="288" y="393"/>
                  </a:lnTo>
                  <a:lnTo>
                    <a:pt x="272" y="404"/>
                  </a:lnTo>
                  <a:lnTo>
                    <a:pt x="255" y="411"/>
                  </a:lnTo>
                  <a:lnTo>
                    <a:pt x="238" y="418"/>
                  </a:lnTo>
                  <a:lnTo>
                    <a:pt x="220" y="423"/>
                  </a:lnTo>
                  <a:lnTo>
                    <a:pt x="202" y="425"/>
                  </a:lnTo>
                  <a:lnTo>
                    <a:pt x="183" y="425"/>
                  </a:lnTo>
                  <a:lnTo>
                    <a:pt x="165" y="424"/>
                  </a:lnTo>
                  <a:lnTo>
                    <a:pt x="146" y="420"/>
                  </a:lnTo>
                  <a:lnTo>
                    <a:pt x="128" y="415"/>
                  </a:lnTo>
                  <a:lnTo>
                    <a:pt x="111" y="408"/>
                  </a:lnTo>
                  <a:lnTo>
                    <a:pt x="95" y="398"/>
                  </a:lnTo>
                  <a:lnTo>
                    <a:pt x="80" y="388"/>
                  </a:lnTo>
                  <a:lnTo>
                    <a:pt x="66" y="376"/>
                  </a:lnTo>
                  <a:lnTo>
                    <a:pt x="52" y="361"/>
                  </a:lnTo>
                  <a:lnTo>
                    <a:pt x="40" y="346"/>
                  </a:lnTo>
                  <a:lnTo>
                    <a:pt x="28" y="329"/>
                  </a:lnTo>
                  <a:lnTo>
                    <a:pt x="20" y="310"/>
                  </a:lnTo>
                  <a:lnTo>
                    <a:pt x="12" y="290"/>
                  </a:lnTo>
                  <a:lnTo>
                    <a:pt x="6" y="270"/>
                  </a:lnTo>
                  <a:lnTo>
                    <a:pt x="2" y="250"/>
                  </a:lnTo>
                  <a:lnTo>
                    <a:pt x="0" y="230"/>
                  </a:lnTo>
                  <a:lnTo>
                    <a:pt x="0" y="209"/>
                  </a:lnTo>
                  <a:lnTo>
                    <a:pt x="1" y="188"/>
                  </a:lnTo>
                  <a:lnTo>
                    <a:pt x="5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3" y="108"/>
                  </a:lnTo>
                  <a:lnTo>
                    <a:pt x="33" y="91"/>
                  </a:lnTo>
                  <a:lnTo>
                    <a:pt x="45" y="75"/>
                  </a:lnTo>
                  <a:lnTo>
                    <a:pt x="57" y="60"/>
                  </a:lnTo>
                  <a:lnTo>
                    <a:pt x="71" y="45"/>
                  </a:lnTo>
                  <a:lnTo>
                    <a:pt x="86" y="33"/>
                  </a:lnTo>
                  <a:lnTo>
                    <a:pt x="102" y="23"/>
                  </a:lnTo>
                  <a:lnTo>
                    <a:pt x="120" y="14"/>
                  </a:lnTo>
                  <a:lnTo>
                    <a:pt x="137" y="7"/>
                  </a:lnTo>
                  <a:lnTo>
                    <a:pt x="155" y="3"/>
                  </a:lnTo>
                  <a:lnTo>
                    <a:pt x="172" y="0"/>
                  </a:lnTo>
                  <a:lnTo>
                    <a:pt x="191" y="0"/>
                  </a:lnTo>
                  <a:lnTo>
                    <a:pt x="210" y="1"/>
                  </a:lnTo>
                  <a:lnTo>
                    <a:pt x="228" y="5"/>
                  </a:lnTo>
                  <a:lnTo>
                    <a:pt x="246" y="10"/>
                  </a:lnTo>
                  <a:lnTo>
                    <a:pt x="263" y="18"/>
                  </a:lnTo>
                  <a:lnTo>
                    <a:pt x="280" y="27"/>
                  </a:lnTo>
                  <a:lnTo>
                    <a:pt x="295" y="38"/>
                  </a:lnTo>
                  <a:lnTo>
                    <a:pt x="308" y="51"/>
                  </a:lnTo>
                  <a:lnTo>
                    <a:pt x="322" y="65"/>
                  </a:lnTo>
                  <a:lnTo>
                    <a:pt x="335" y="81"/>
                  </a:lnTo>
                  <a:lnTo>
                    <a:pt x="355" y="118"/>
                  </a:lnTo>
                  <a:lnTo>
                    <a:pt x="368" y="156"/>
                  </a:lnTo>
                  <a:lnTo>
                    <a:pt x="375" y="198"/>
                  </a:lnTo>
                  <a:lnTo>
                    <a:pt x="373" y="239"/>
                  </a:lnTo>
                  <a:lnTo>
                    <a:pt x="366" y="279"/>
                  </a:lnTo>
                  <a:lnTo>
                    <a:pt x="352" y="317"/>
                  </a:lnTo>
                  <a:lnTo>
                    <a:pt x="331" y="351"/>
                  </a:lnTo>
                  <a:lnTo>
                    <a:pt x="303" y="38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4467" y="2045"/>
              <a:ext cx="87" cy="100"/>
            </a:xfrm>
            <a:custGeom>
              <a:avLst/>
              <a:gdLst>
                <a:gd name="T0" fmla="*/ 1 w 262"/>
                <a:gd name="T1" fmla="*/ 1 h 299"/>
                <a:gd name="T2" fmla="*/ 1 w 262"/>
                <a:gd name="T3" fmla="*/ 1 h 299"/>
                <a:gd name="T4" fmla="*/ 0 w 262"/>
                <a:gd name="T5" fmla="*/ 1 h 299"/>
                <a:gd name="T6" fmla="*/ 0 w 262"/>
                <a:gd name="T7" fmla="*/ 1 h 299"/>
                <a:gd name="T8" fmla="*/ 0 w 262"/>
                <a:gd name="T9" fmla="*/ 1 h 299"/>
                <a:gd name="T10" fmla="*/ 0 w 262"/>
                <a:gd name="T11" fmla="*/ 1 h 299"/>
                <a:gd name="T12" fmla="*/ 0 w 262"/>
                <a:gd name="T13" fmla="*/ 1 h 299"/>
                <a:gd name="T14" fmla="*/ 0 w 262"/>
                <a:gd name="T15" fmla="*/ 1 h 299"/>
                <a:gd name="T16" fmla="*/ 0 w 262"/>
                <a:gd name="T17" fmla="*/ 1 h 299"/>
                <a:gd name="T18" fmla="*/ 0 w 262"/>
                <a:gd name="T19" fmla="*/ 1 h 299"/>
                <a:gd name="T20" fmla="*/ 0 w 262"/>
                <a:gd name="T21" fmla="*/ 1 h 299"/>
                <a:gd name="T22" fmla="*/ 0 w 262"/>
                <a:gd name="T23" fmla="*/ 1 h 299"/>
                <a:gd name="T24" fmla="*/ 0 w 262"/>
                <a:gd name="T25" fmla="*/ 1 h 299"/>
                <a:gd name="T26" fmla="*/ 0 w 262"/>
                <a:gd name="T27" fmla="*/ 1 h 299"/>
                <a:gd name="T28" fmla="*/ 0 w 262"/>
                <a:gd name="T29" fmla="*/ 1 h 299"/>
                <a:gd name="T30" fmla="*/ 0 w 262"/>
                <a:gd name="T31" fmla="*/ 1 h 299"/>
                <a:gd name="T32" fmla="*/ 0 w 262"/>
                <a:gd name="T33" fmla="*/ 1 h 299"/>
                <a:gd name="T34" fmla="*/ 0 w 262"/>
                <a:gd name="T35" fmla="*/ 1 h 299"/>
                <a:gd name="T36" fmla="*/ 0 w 262"/>
                <a:gd name="T37" fmla="*/ 0 h 299"/>
                <a:gd name="T38" fmla="*/ 0 w 262"/>
                <a:gd name="T39" fmla="*/ 0 h 299"/>
                <a:gd name="T40" fmla="*/ 0 w 262"/>
                <a:gd name="T41" fmla="*/ 0 h 299"/>
                <a:gd name="T42" fmla="*/ 0 w 262"/>
                <a:gd name="T43" fmla="*/ 0 h 299"/>
                <a:gd name="T44" fmla="*/ 0 w 262"/>
                <a:gd name="T45" fmla="*/ 0 h 299"/>
                <a:gd name="T46" fmla="*/ 0 w 262"/>
                <a:gd name="T47" fmla="*/ 0 h 299"/>
                <a:gd name="T48" fmla="*/ 0 w 262"/>
                <a:gd name="T49" fmla="*/ 0 h 299"/>
                <a:gd name="T50" fmla="*/ 0 w 262"/>
                <a:gd name="T51" fmla="*/ 0 h 299"/>
                <a:gd name="T52" fmla="*/ 0 w 262"/>
                <a:gd name="T53" fmla="*/ 0 h 299"/>
                <a:gd name="T54" fmla="*/ 0 w 262"/>
                <a:gd name="T55" fmla="*/ 0 h 299"/>
                <a:gd name="T56" fmla="*/ 0 w 262"/>
                <a:gd name="T57" fmla="*/ 0 h 299"/>
                <a:gd name="T58" fmla="*/ 1 w 262"/>
                <a:gd name="T59" fmla="*/ 0 h 299"/>
                <a:gd name="T60" fmla="*/ 1 w 262"/>
                <a:gd name="T61" fmla="*/ 0 h 299"/>
                <a:gd name="T62" fmla="*/ 1 w 262"/>
                <a:gd name="T63" fmla="*/ 0 h 299"/>
                <a:gd name="T64" fmla="*/ 1 w 262"/>
                <a:gd name="T65" fmla="*/ 0 h 299"/>
                <a:gd name="T66" fmla="*/ 1 w 262"/>
                <a:gd name="T67" fmla="*/ 0 h 299"/>
                <a:gd name="T68" fmla="*/ 1 w 262"/>
                <a:gd name="T69" fmla="*/ 0 h 299"/>
                <a:gd name="T70" fmla="*/ 1 w 262"/>
                <a:gd name="T71" fmla="*/ 0 h 299"/>
                <a:gd name="T72" fmla="*/ 1 w 262"/>
                <a:gd name="T73" fmla="*/ 0 h 299"/>
                <a:gd name="T74" fmla="*/ 1 w 262"/>
                <a:gd name="T75" fmla="*/ 0 h 299"/>
                <a:gd name="T76" fmla="*/ 1 w 262"/>
                <a:gd name="T77" fmla="*/ 0 h 299"/>
                <a:gd name="T78" fmla="*/ 1 w 262"/>
                <a:gd name="T79" fmla="*/ 0 h 299"/>
                <a:gd name="T80" fmla="*/ 1 w 262"/>
                <a:gd name="T81" fmla="*/ 0 h 299"/>
                <a:gd name="T82" fmla="*/ 1 w 262"/>
                <a:gd name="T83" fmla="*/ 0 h 299"/>
                <a:gd name="T84" fmla="*/ 1 w 262"/>
                <a:gd name="T85" fmla="*/ 0 h 299"/>
                <a:gd name="T86" fmla="*/ 1 w 262"/>
                <a:gd name="T87" fmla="*/ 1 h 299"/>
                <a:gd name="T88" fmla="*/ 1 w 262"/>
                <a:gd name="T89" fmla="*/ 1 h 299"/>
                <a:gd name="T90" fmla="*/ 1 w 262"/>
                <a:gd name="T91" fmla="*/ 1 h 299"/>
                <a:gd name="T92" fmla="*/ 1 w 262"/>
                <a:gd name="T93" fmla="*/ 1 h 299"/>
                <a:gd name="T94" fmla="*/ 1 w 262"/>
                <a:gd name="T95" fmla="*/ 1 h 299"/>
                <a:gd name="T96" fmla="*/ 1 w 262"/>
                <a:gd name="T97" fmla="*/ 1 h 299"/>
                <a:gd name="T98" fmla="*/ 1 w 262"/>
                <a:gd name="T99" fmla="*/ 1 h 299"/>
                <a:gd name="T100" fmla="*/ 1 w 262"/>
                <a:gd name="T101" fmla="*/ 1 h 299"/>
                <a:gd name="T102" fmla="*/ 1 w 262"/>
                <a:gd name="T103" fmla="*/ 1 h 299"/>
                <a:gd name="T104" fmla="*/ 1 w 262"/>
                <a:gd name="T105" fmla="*/ 1 h 2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62" h="299">
                  <a:moveTo>
                    <a:pt x="141" y="299"/>
                  </a:moveTo>
                  <a:lnTo>
                    <a:pt x="129" y="299"/>
                  </a:lnTo>
                  <a:lnTo>
                    <a:pt x="115" y="297"/>
                  </a:lnTo>
                  <a:lnTo>
                    <a:pt x="102" y="296"/>
                  </a:lnTo>
                  <a:lnTo>
                    <a:pt x="90" y="292"/>
                  </a:lnTo>
                  <a:lnTo>
                    <a:pt x="79" y="286"/>
                  </a:lnTo>
                  <a:lnTo>
                    <a:pt x="66" y="280"/>
                  </a:lnTo>
                  <a:lnTo>
                    <a:pt x="55" y="272"/>
                  </a:lnTo>
                  <a:lnTo>
                    <a:pt x="45" y="263"/>
                  </a:lnTo>
                  <a:lnTo>
                    <a:pt x="36" y="253"/>
                  </a:lnTo>
                  <a:lnTo>
                    <a:pt x="27" y="242"/>
                  </a:lnTo>
                  <a:lnTo>
                    <a:pt x="20" y="229"/>
                  </a:lnTo>
                  <a:lnTo>
                    <a:pt x="14" y="216"/>
                  </a:lnTo>
                  <a:lnTo>
                    <a:pt x="9" y="203"/>
                  </a:lnTo>
                  <a:lnTo>
                    <a:pt x="5" y="189"/>
                  </a:lnTo>
                  <a:lnTo>
                    <a:pt x="1" y="175"/>
                  </a:lnTo>
                  <a:lnTo>
                    <a:pt x="0" y="161"/>
                  </a:lnTo>
                  <a:lnTo>
                    <a:pt x="1" y="131"/>
                  </a:lnTo>
                  <a:lnTo>
                    <a:pt x="6" y="102"/>
                  </a:lnTo>
                  <a:lnTo>
                    <a:pt x="16" y="75"/>
                  </a:lnTo>
                  <a:lnTo>
                    <a:pt x="31" y="51"/>
                  </a:lnTo>
                  <a:lnTo>
                    <a:pt x="40" y="41"/>
                  </a:lnTo>
                  <a:lnTo>
                    <a:pt x="50" y="31"/>
                  </a:lnTo>
                  <a:lnTo>
                    <a:pt x="61" y="23"/>
                  </a:lnTo>
                  <a:lnTo>
                    <a:pt x="72" y="15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09" y="1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7" y="1"/>
                  </a:lnTo>
                  <a:lnTo>
                    <a:pt x="160" y="3"/>
                  </a:lnTo>
                  <a:lnTo>
                    <a:pt x="172" y="7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7" y="27"/>
                  </a:lnTo>
                  <a:lnTo>
                    <a:pt x="217" y="35"/>
                  </a:lnTo>
                  <a:lnTo>
                    <a:pt x="226" y="45"/>
                  </a:lnTo>
                  <a:lnTo>
                    <a:pt x="235" y="57"/>
                  </a:lnTo>
                  <a:lnTo>
                    <a:pt x="242" y="70"/>
                  </a:lnTo>
                  <a:lnTo>
                    <a:pt x="249" y="82"/>
                  </a:lnTo>
                  <a:lnTo>
                    <a:pt x="254" y="95"/>
                  </a:lnTo>
                  <a:lnTo>
                    <a:pt x="257" y="109"/>
                  </a:lnTo>
                  <a:lnTo>
                    <a:pt x="261" y="124"/>
                  </a:lnTo>
                  <a:lnTo>
                    <a:pt x="262" y="138"/>
                  </a:lnTo>
                  <a:lnTo>
                    <a:pt x="261" y="168"/>
                  </a:lnTo>
                  <a:lnTo>
                    <a:pt x="256" y="198"/>
                  </a:lnTo>
                  <a:lnTo>
                    <a:pt x="245" y="223"/>
                  </a:lnTo>
                  <a:lnTo>
                    <a:pt x="231" y="248"/>
                  </a:lnTo>
                  <a:lnTo>
                    <a:pt x="212" y="267"/>
                  </a:lnTo>
                  <a:lnTo>
                    <a:pt x="191" y="283"/>
                  </a:lnTo>
                  <a:lnTo>
                    <a:pt x="167" y="293"/>
                  </a:lnTo>
                  <a:lnTo>
                    <a:pt x="141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4500" y="2045"/>
              <a:ext cx="19" cy="100"/>
            </a:xfrm>
            <a:custGeom>
              <a:avLst/>
              <a:gdLst>
                <a:gd name="T0" fmla="*/ 0 w 57"/>
                <a:gd name="T1" fmla="*/ 0 h 299"/>
                <a:gd name="T2" fmla="*/ 0 w 57"/>
                <a:gd name="T3" fmla="*/ 1 h 299"/>
                <a:gd name="T4" fmla="*/ 0 w 57"/>
                <a:gd name="T5" fmla="*/ 1 h 299"/>
                <a:gd name="T6" fmla="*/ 0 w 57"/>
                <a:gd name="T7" fmla="*/ 1 h 299"/>
                <a:gd name="T8" fmla="*/ 0 w 57"/>
                <a:gd name="T9" fmla="*/ 1 h 299"/>
                <a:gd name="T10" fmla="*/ 0 w 57"/>
                <a:gd name="T11" fmla="*/ 1 h 299"/>
                <a:gd name="T12" fmla="*/ 0 w 57"/>
                <a:gd name="T13" fmla="*/ 1 h 299"/>
                <a:gd name="T14" fmla="*/ 0 w 57"/>
                <a:gd name="T15" fmla="*/ 1 h 299"/>
                <a:gd name="T16" fmla="*/ 0 w 57"/>
                <a:gd name="T17" fmla="*/ 1 h 299"/>
                <a:gd name="T18" fmla="*/ 0 w 57"/>
                <a:gd name="T19" fmla="*/ 1 h 299"/>
                <a:gd name="T20" fmla="*/ 0 w 57"/>
                <a:gd name="T21" fmla="*/ 0 h 299"/>
                <a:gd name="T22" fmla="*/ 0 w 57"/>
                <a:gd name="T23" fmla="*/ 0 h 299"/>
                <a:gd name="T24" fmla="*/ 0 w 57"/>
                <a:gd name="T25" fmla="*/ 0 h 299"/>
                <a:gd name="T26" fmla="*/ 0 w 57"/>
                <a:gd name="T27" fmla="*/ 0 h 299"/>
                <a:gd name="T28" fmla="*/ 0 w 57"/>
                <a:gd name="T29" fmla="*/ 0 h 299"/>
                <a:gd name="T30" fmla="*/ 0 w 57"/>
                <a:gd name="T31" fmla="*/ 0 h 299"/>
                <a:gd name="T32" fmla="*/ 0 w 57"/>
                <a:gd name="T33" fmla="*/ 0 h 299"/>
                <a:gd name="T34" fmla="*/ 0 w 57"/>
                <a:gd name="T35" fmla="*/ 0 h 299"/>
                <a:gd name="T36" fmla="*/ 0 w 57"/>
                <a:gd name="T37" fmla="*/ 0 h 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" h="299">
                  <a:moveTo>
                    <a:pt x="0" y="4"/>
                  </a:moveTo>
                  <a:lnTo>
                    <a:pt x="20" y="299"/>
                  </a:lnTo>
                  <a:lnTo>
                    <a:pt x="25" y="299"/>
                  </a:lnTo>
                  <a:lnTo>
                    <a:pt x="30" y="299"/>
                  </a:lnTo>
                  <a:lnTo>
                    <a:pt x="33" y="299"/>
                  </a:lnTo>
                  <a:lnTo>
                    <a:pt x="38" y="299"/>
                  </a:lnTo>
                  <a:lnTo>
                    <a:pt x="43" y="299"/>
                  </a:lnTo>
                  <a:lnTo>
                    <a:pt x="48" y="297"/>
                  </a:lnTo>
                  <a:lnTo>
                    <a:pt x="52" y="297"/>
                  </a:lnTo>
                  <a:lnTo>
                    <a:pt x="57" y="296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5" y="1"/>
                  </a:lnTo>
                  <a:lnTo>
                    <a:pt x="10" y="3"/>
                  </a:lnTo>
                  <a:lnTo>
                    <a:pt x="5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4389" y="1957"/>
              <a:ext cx="243" cy="276"/>
            </a:xfrm>
            <a:custGeom>
              <a:avLst/>
              <a:gdLst>
                <a:gd name="T0" fmla="*/ 2 w 729"/>
                <a:gd name="T1" fmla="*/ 0 h 830"/>
                <a:gd name="T2" fmla="*/ 1 w 729"/>
                <a:gd name="T3" fmla="*/ 0 h 830"/>
                <a:gd name="T4" fmla="*/ 1 w 729"/>
                <a:gd name="T5" fmla="*/ 0 h 830"/>
                <a:gd name="T6" fmla="*/ 1 w 729"/>
                <a:gd name="T7" fmla="*/ 0 h 830"/>
                <a:gd name="T8" fmla="*/ 1 w 729"/>
                <a:gd name="T9" fmla="*/ 0 h 830"/>
                <a:gd name="T10" fmla="*/ 2 w 729"/>
                <a:gd name="T11" fmla="*/ 0 h 830"/>
                <a:gd name="T12" fmla="*/ 2 w 729"/>
                <a:gd name="T13" fmla="*/ 0 h 830"/>
                <a:gd name="T14" fmla="*/ 2 w 729"/>
                <a:gd name="T15" fmla="*/ 0 h 830"/>
                <a:gd name="T16" fmla="*/ 2 w 729"/>
                <a:gd name="T17" fmla="*/ 0 h 830"/>
                <a:gd name="T18" fmla="*/ 2 w 729"/>
                <a:gd name="T19" fmla="*/ 0 h 830"/>
                <a:gd name="T20" fmla="*/ 3 w 729"/>
                <a:gd name="T21" fmla="*/ 1 h 830"/>
                <a:gd name="T22" fmla="*/ 3 w 729"/>
                <a:gd name="T23" fmla="*/ 1 h 830"/>
                <a:gd name="T24" fmla="*/ 3 w 729"/>
                <a:gd name="T25" fmla="*/ 1 h 830"/>
                <a:gd name="T26" fmla="*/ 3 w 729"/>
                <a:gd name="T27" fmla="*/ 2 h 830"/>
                <a:gd name="T28" fmla="*/ 3 w 729"/>
                <a:gd name="T29" fmla="*/ 2 h 830"/>
                <a:gd name="T30" fmla="*/ 3 w 729"/>
                <a:gd name="T31" fmla="*/ 3 h 830"/>
                <a:gd name="T32" fmla="*/ 2 w 729"/>
                <a:gd name="T33" fmla="*/ 3 h 830"/>
                <a:gd name="T34" fmla="*/ 2 w 729"/>
                <a:gd name="T35" fmla="*/ 3 h 830"/>
                <a:gd name="T36" fmla="*/ 2 w 729"/>
                <a:gd name="T37" fmla="*/ 3 h 830"/>
                <a:gd name="T38" fmla="*/ 2 w 729"/>
                <a:gd name="T39" fmla="*/ 3 h 830"/>
                <a:gd name="T40" fmla="*/ 2 w 729"/>
                <a:gd name="T41" fmla="*/ 3 h 830"/>
                <a:gd name="T42" fmla="*/ 1 w 729"/>
                <a:gd name="T43" fmla="*/ 3 h 830"/>
                <a:gd name="T44" fmla="*/ 1 w 729"/>
                <a:gd name="T45" fmla="*/ 3 h 830"/>
                <a:gd name="T46" fmla="*/ 1 w 729"/>
                <a:gd name="T47" fmla="*/ 3 h 830"/>
                <a:gd name="T48" fmla="*/ 1 w 729"/>
                <a:gd name="T49" fmla="*/ 3 h 830"/>
                <a:gd name="T50" fmla="*/ 1 w 729"/>
                <a:gd name="T51" fmla="*/ 3 h 830"/>
                <a:gd name="T52" fmla="*/ 0 w 729"/>
                <a:gd name="T53" fmla="*/ 3 h 830"/>
                <a:gd name="T54" fmla="*/ 0 w 729"/>
                <a:gd name="T55" fmla="*/ 2 h 830"/>
                <a:gd name="T56" fmla="*/ 0 w 729"/>
                <a:gd name="T57" fmla="*/ 2 h 830"/>
                <a:gd name="T58" fmla="*/ 0 w 729"/>
                <a:gd name="T59" fmla="*/ 2 h 830"/>
                <a:gd name="T60" fmla="*/ 0 w 729"/>
                <a:gd name="T61" fmla="*/ 1 h 830"/>
                <a:gd name="T62" fmla="*/ 0 w 729"/>
                <a:gd name="T63" fmla="*/ 1 h 830"/>
                <a:gd name="T64" fmla="*/ 1 w 729"/>
                <a:gd name="T65" fmla="*/ 0 h 830"/>
                <a:gd name="T66" fmla="*/ 1 w 729"/>
                <a:gd name="T67" fmla="*/ 0 h 830"/>
                <a:gd name="T68" fmla="*/ 1 w 729"/>
                <a:gd name="T69" fmla="*/ 0 h 830"/>
                <a:gd name="T70" fmla="*/ 1 w 729"/>
                <a:gd name="T71" fmla="*/ 0 h 830"/>
                <a:gd name="T72" fmla="*/ 1 w 729"/>
                <a:gd name="T73" fmla="*/ 0 h 830"/>
                <a:gd name="T74" fmla="*/ 1 w 729"/>
                <a:gd name="T75" fmla="*/ 0 h 830"/>
                <a:gd name="T76" fmla="*/ 0 w 729"/>
                <a:gd name="T77" fmla="*/ 1 h 830"/>
                <a:gd name="T78" fmla="*/ 0 w 729"/>
                <a:gd name="T79" fmla="*/ 2 h 830"/>
                <a:gd name="T80" fmla="*/ 0 w 729"/>
                <a:gd name="T81" fmla="*/ 3 h 830"/>
                <a:gd name="T82" fmla="*/ 0 w 729"/>
                <a:gd name="T83" fmla="*/ 3 h 830"/>
                <a:gd name="T84" fmla="*/ 1 w 729"/>
                <a:gd name="T85" fmla="*/ 3 h 830"/>
                <a:gd name="T86" fmla="*/ 1 w 729"/>
                <a:gd name="T87" fmla="*/ 3 h 830"/>
                <a:gd name="T88" fmla="*/ 1 w 729"/>
                <a:gd name="T89" fmla="*/ 3 h 830"/>
                <a:gd name="T90" fmla="*/ 1 w 729"/>
                <a:gd name="T91" fmla="*/ 3 h 830"/>
                <a:gd name="T92" fmla="*/ 1 w 729"/>
                <a:gd name="T93" fmla="*/ 3 h 830"/>
                <a:gd name="T94" fmla="*/ 2 w 729"/>
                <a:gd name="T95" fmla="*/ 3 h 830"/>
                <a:gd name="T96" fmla="*/ 2 w 729"/>
                <a:gd name="T97" fmla="*/ 3 h 830"/>
                <a:gd name="T98" fmla="*/ 2 w 729"/>
                <a:gd name="T99" fmla="*/ 3 h 830"/>
                <a:gd name="T100" fmla="*/ 2 w 729"/>
                <a:gd name="T101" fmla="*/ 3 h 830"/>
                <a:gd name="T102" fmla="*/ 3 w 729"/>
                <a:gd name="T103" fmla="*/ 3 h 830"/>
                <a:gd name="T104" fmla="*/ 3 w 729"/>
                <a:gd name="T105" fmla="*/ 3 h 830"/>
                <a:gd name="T106" fmla="*/ 3 w 729"/>
                <a:gd name="T107" fmla="*/ 2 h 830"/>
                <a:gd name="T108" fmla="*/ 3 w 729"/>
                <a:gd name="T109" fmla="*/ 2 h 830"/>
                <a:gd name="T110" fmla="*/ 3 w 729"/>
                <a:gd name="T111" fmla="*/ 1 h 830"/>
                <a:gd name="T112" fmla="*/ 3 w 729"/>
                <a:gd name="T113" fmla="*/ 1 h 830"/>
                <a:gd name="T114" fmla="*/ 3 w 729"/>
                <a:gd name="T115" fmla="*/ 0 h 830"/>
                <a:gd name="T116" fmla="*/ 2 w 729"/>
                <a:gd name="T117" fmla="*/ 0 h 830"/>
                <a:gd name="T118" fmla="*/ 2 w 729"/>
                <a:gd name="T119" fmla="*/ 0 h 830"/>
                <a:gd name="T120" fmla="*/ 2 w 729"/>
                <a:gd name="T121" fmla="*/ 0 h 830"/>
                <a:gd name="T122" fmla="*/ 2 w 729"/>
                <a:gd name="T123" fmla="*/ 0 h 8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9" h="830">
                  <a:moveTo>
                    <a:pt x="408" y="3"/>
                  </a:moveTo>
                  <a:lnTo>
                    <a:pt x="393" y="1"/>
                  </a:lnTo>
                  <a:lnTo>
                    <a:pt x="378" y="0"/>
                  </a:lnTo>
                  <a:lnTo>
                    <a:pt x="363" y="0"/>
                  </a:lnTo>
                  <a:lnTo>
                    <a:pt x="348" y="0"/>
                  </a:lnTo>
                  <a:lnTo>
                    <a:pt x="333" y="1"/>
                  </a:lnTo>
                  <a:lnTo>
                    <a:pt x="319" y="3"/>
                  </a:lnTo>
                  <a:lnTo>
                    <a:pt x="304" y="5"/>
                  </a:lnTo>
                  <a:lnTo>
                    <a:pt x="290" y="8"/>
                  </a:lnTo>
                  <a:lnTo>
                    <a:pt x="292" y="24"/>
                  </a:lnTo>
                  <a:lnTo>
                    <a:pt x="305" y="21"/>
                  </a:lnTo>
                  <a:lnTo>
                    <a:pt x="320" y="18"/>
                  </a:lnTo>
                  <a:lnTo>
                    <a:pt x="334" y="17"/>
                  </a:lnTo>
                  <a:lnTo>
                    <a:pt x="349" y="15"/>
                  </a:lnTo>
                  <a:lnTo>
                    <a:pt x="363" y="15"/>
                  </a:lnTo>
                  <a:lnTo>
                    <a:pt x="377" y="15"/>
                  </a:lnTo>
                  <a:lnTo>
                    <a:pt x="392" y="17"/>
                  </a:lnTo>
                  <a:lnTo>
                    <a:pt x="405" y="18"/>
                  </a:lnTo>
                  <a:lnTo>
                    <a:pt x="423" y="21"/>
                  </a:lnTo>
                  <a:lnTo>
                    <a:pt x="440" y="25"/>
                  </a:lnTo>
                  <a:lnTo>
                    <a:pt x="457" y="30"/>
                  </a:lnTo>
                  <a:lnTo>
                    <a:pt x="474" y="35"/>
                  </a:lnTo>
                  <a:lnTo>
                    <a:pt x="490" y="41"/>
                  </a:lnTo>
                  <a:lnTo>
                    <a:pt x="505" y="49"/>
                  </a:lnTo>
                  <a:lnTo>
                    <a:pt x="522" y="57"/>
                  </a:lnTo>
                  <a:lnTo>
                    <a:pt x="537" y="67"/>
                  </a:lnTo>
                  <a:lnTo>
                    <a:pt x="552" y="77"/>
                  </a:lnTo>
                  <a:lnTo>
                    <a:pt x="565" y="86"/>
                  </a:lnTo>
                  <a:lnTo>
                    <a:pt x="579" y="98"/>
                  </a:lnTo>
                  <a:lnTo>
                    <a:pt x="593" y="111"/>
                  </a:lnTo>
                  <a:lnTo>
                    <a:pt x="605" y="123"/>
                  </a:lnTo>
                  <a:lnTo>
                    <a:pt x="618" y="138"/>
                  </a:lnTo>
                  <a:lnTo>
                    <a:pt x="629" y="152"/>
                  </a:lnTo>
                  <a:lnTo>
                    <a:pt x="640" y="168"/>
                  </a:lnTo>
                  <a:lnTo>
                    <a:pt x="660" y="200"/>
                  </a:lnTo>
                  <a:lnTo>
                    <a:pt x="678" y="235"/>
                  </a:lnTo>
                  <a:lnTo>
                    <a:pt x="692" y="270"/>
                  </a:lnTo>
                  <a:lnTo>
                    <a:pt x="703" y="307"/>
                  </a:lnTo>
                  <a:lnTo>
                    <a:pt x="710" y="346"/>
                  </a:lnTo>
                  <a:lnTo>
                    <a:pt x="714" y="384"/>
                  </a:lnTo>
                  <a:lnTo>
                    <a:pt x="715" y="422"/>
                  </a:lnTo>
                  <a:lnTo>
                    <a:pt x="713" y="462"/>
                  </a:lnTo>
                  <a:lnTo>
                    <a:pt x="707" y="502"/>
                  </a:lnTo>
                  <a:lnTo>
                    <a:pt x="698" y="539"/>
                  </a:lnTo>
                  <a:lnTo>
                    <a:pt x="685" y="576"/>
                  </a:lnTo>
                  <a:lnTo>
                    <a:pt x="670" y="610"/>
                  </a:lnTo>
                  <a:lnTo>
                    <a:pt x="653" y="643"/>
                  </a:lnTo>
                  <a:lnTo>
                    <a:pt x="632" y="673"/>
                  </a:lnTo>
                  <a:lnTo>
                    <a:pt x="608" y="703"/>
                  </a:lnTo>
                  <a:lnTo>
                    <a:pt x="582" y="728"/>
                  </a:lnTo>
                  <a:lnTo>
                    <a:pt x="568" y="740"/>
                  </a:lnTo>
                  <a:lnTo>
                    <a:pt x="553" y="751"/>
                  </a:lnTo>
                  <a:lnTo>
                    <a:pt x="538" y="761"/>
                  </a:lnTo>
                  <a:lnTo>
                    <a:pt x="523" y="771"/>
                  </a:lnTo>
                  <a:lnTo>
                    <a:pt x="508" y="780"/>
                  </a:lnTo>
                  <a:lnTo>
                    <a:pt x="492" y="787"/>
                  </a:lnTo>
                  <a:lnTo>
                    <a:pt x="475" y="794"/>
                  </a:lnTo>
                  <a:lnTo>
                    <a:pt x="459" y="800"/>
                  </a:lnTo>
                  <a:lnTo>
                    <a:pt x="443" y="804"/>
                  </a:lnTo>
                  <a:lnTo>
                    <a:pt x="425" y="808"/>
                  </a:lnTo>
                  <a:lnTo>
                    <a:pt x="409" y="811"/>
                  </a:lnTo>
                  <a:lnTo>
                    <a:pt x="392" y="812"/>
                  </a:lnTo>
                  <a:lnTo>
                    <a:pt x="375" y="814"/>
                  </a:lnTo>
                  <a:lnTo>
                    <a:pt x="358" y="814"/>
                  </a:lnTo>
                  <a:lnTo>
                    <a:pt x="340" y="812"/>
                  </a:lnTo>
                  <a:lnTo>
                    <a:pt x="323" y="811"/>
                  </a:lnTo>
                  <a:lnTo>
                    <a:pt x="305" y="808"/>
                  </a:lnTo>
                  <a:lnTo>
                    <a:pt x="288" y="804"/>
                  </a:lnTo>
                  <a:lnTo>
                    <a:pt x="272" y="800"/>
                  </a:lnTo>
                  <a:lnTo>
                    <a:pt x="255" y="794"/>
                  </a:lnTo>
                  <a:lnTo>
                    <a:pt x="239" y="788"/>
                  </a:lnTo>
                  <a:lnTo>
                    <a:pt x="223" y="780"/>
                  </a:lnTo>
                  <a:lnTo>
                    <a:pt x="208" y="773"/>
                  </a:lnTo>
                  <a:lnTo>
                    <a:pt x="193" y="763"/>
                  </a:lnTo>
                  <a:lnTo>
                    <a:pt x="178" y="753"/>
                  </a:lnTo>
                  <a:lnTo>
                    <a:pt x="163" y="743"/>
                  </a:lnTo>
                  <a:lnTo>
                    <a:pt x="149" y="731"/>
                  </a:lnTo>
                  <a:lnTo>
                    <a:pt x="136" y="718"/>
                  </a:lnTo>
                  <a:lnTo>
                    <a:pt x="123" y="706"/>
                  </a:lnTo>
                  <a:lnTo>
                    <a:pt x="110" y="691"/>
                  </a:lnTo>
                  <a:lnTo>
                    <a:pt x="99" y="677"/>
                  </a:lnTo>
                  <a:lnTo>
                    <a:pt x="88" y="662"/>
                  </a:lnTo>
                  <a:lnTo>
                    <a:pt x="68" y="630"/>
                  </a:lnTo>
                  <a:lnTo>
                    <a:pt x="50" y="596"/>
                  </a:lnTo>
                  <a:lnTo>
                    <a:pt x="36" y="560"/>
                  </a:lnTo>
                  <a:lnTo>
                    <a:pt x="25" y="523"/>
                  </a:lnTo>
                  <a:lnTo>
                    <a:pt x="18" y="485"/>
                  </a:lnTo>
                  <a:lnTo>
                    <a:pt x="14" y="447"/>
                  </a:lnTo>
                  <a:lnTo>
                    <a:pt x="13" y="408"/>
                  </a:lnTo>
                  <a:lnTo>
                    <a:pt x="15" y="368"/>
                  </a:lnTo>
                  <a:lnTo>
                    <a:pt x="21" y="328"/>
                  </a:lnTo>
                  <a:lnTo>
                    <a:pt x="30" y="291"/>
                  </a:lnTo>
                  <a:lnTo>
                    <a:pt x="43" y="254"/>
                  </a:lnTo>
                  <a:lnTo>
                    <a:pt x="58" y="219"/>
                  </a:lnTo>
                  <a:lnTo>
                    <a:pt x="76" y="186"/>
                  </a:lnTo>
                  <a:lnTo>
                    <a:pt x="96" y="156"/>
                  </a:lnTo>
                  <a:lnTo>
                    <a:pt x="120" y="126"/>
                  </a:lnTo>
                  <a:lnTo>
                    <a:pt x="146" y="101"/>
                  </a:lnTo>
                  <a:lnTo>
                    <a:pt x="160" y="89"/>
                  </a:lnTo>
                  <a:lnTo>
                    <a:pt x="175" y="78"/>
                  </a:lnTo>
                  <a:lnTo>
                    <a:pt x="190" y="68"/>
                  </a:lnTo>
                  <a:lnTo>
                    <a:pt x="205" y="58"/>
                  </a:lnTo>
                  <a:lnTo>
                    <a:pt x="222" y="49"/>
                  </a:lnTo>
                  <a:lnTo>
                    <a:pt x="238" y="42"/>
                  </a:lnTo>
                  <a:lnTo>
                    <a:pt x="254" y="35"/>
                  </a:lnTo>
                  <a:lnTo>
                    <a:pt x="270" y="30"/>
                  </a:lnTo>
                  <a:lnTo>
                    <a:pt x="263" y="15"/>
                  </a:lnTo>
                  <a:lnTo>
                    <a:pt x="247" y="21"/>
                  </a:lnTo>
                  <a:lnTo>
                    <a:pt x="230" y="28"/>
                  </a:lnTo>
                  <a:lnTo>
                    <a:pt x="214" y="37"/>
                  </a:lnTo>
                  <a:lnTo>
                    <a:pt x="199" y="45"/>
                  </a:lnTo>
                  <a:lnTo>
                    <a:pt x="183" y="55"/>
                  </a:lnTo>
                  <a:lnTo>
                    <a:pt x="168" y="65"/>
                  </a:lnTo>
                  <a:lnTo>
                    <a:pt x="153" y="77"/>
                  </a:lnTo>
                  <a:lnTo>
                    <a:pt x="139" y="88"/>
                  </a:lnTo>
                  <a:lnTo>
                    <a:pt x="85" y="146"/>
                  </a:lnTo>
                  <a:lnTo>
                    <a:pt x="45" y="215"/>
                  </a:lnTo>
                  <a:lnTo>
                    <a:pt x="16" y="287"/>
                  </a:lnTo>
                  <a:lnTo>
                    <a:pt x="1" y="365"/>
                  </a:lnTo>
                  <a:lnTo>
                    <a:pt x="0" y="445"/>
                  </a:lnTo>
                  <a:lnTo>
                    <a:pt x="13" y="523"/>
                  </a:lnTo>
                  <a:lnTo>
                    <a:pt x="38" y="600"/>
                  </a:lnTo>
                  <a:lnTo>
                    <a:pt x="78" y="670"/>
                  </a:lnTo>
                  <a:lnTo>
                    <a:pt x="89" y="686"/>
                  </a:lnTo>
                  <a:lnTo>
                    <a:pt x="101" y="701"/>
                  </a:lnTo>
                  <a:lnTo>
                    <a:pt x="114" y="716"/>
                  </a:lnTo>
                  <a:lnTo>
                    <a:pt x="128" y="730"/>
                  </a:lnTo>
                  <a:lnTo>
                    <a:pt x="141" y="743"/>
                  </a:lnTo>
                  <a:lnTo>
                    <a:pt x="155" y="755"/>
                  </a:lnTo>
                  <a:lnTo>
                    <a:pt x="170" y="767"/>
                  </a:lnTo>
                  <a:lnTo>
                    <a:pt x="185" y="777"/>
                  </a:lnTo>
                  <a:lnTo>
                    <a:pt x="202" y="787"/>
                  </a:lnTo>
                  <a:lnTo>
                    <a:pt x="217" y="795"/>
                  </a:lnTo>
                  <a:lnTo>
                    <a:pt x="234" y="802"/>
                  </a:lnTo>
                  <a:lnTo>
                    <a:pt x="250" y="810"/>
                  </a:lnTo>
                  <a:lnTo>
                    <a:pt x="268" y="815"/>
                  </a:lnTo>
                  <a:lnTo>
                    <a:pt x="285" y="820"/>
                  </a:lnTo>
                  <a:lnTo>
                    <a:pt x="303" y="824"/>
                  </a:lnTo>
                  <a:lnTo>
                    <a:pt x="320" y="827"/>
                  </a:lnTo>
                  <a:lnTo>
                    <a:pt x="339" y="828"/>
                  </a:lnTo>
                  <a:lnTo>
                    <a:pt x="357" y="830"/>
                  </a:lnTo>
                  <a:lnTo>
                    <a:pt x="375" y="830"/>
                  </a:lnTo>
                  <a:lnTo>
                    <a:pt x="393" y="828"/>
                  </a:lnTo>
                  <a:lnTo>
                    <a:pt x="410" y="827"/>
                  </a:lnTo>
                  <a:lnTo>
                    <a:pt x="428" y="824"/>
                  </a:lnTo>
                  <a:lnTo>
                    <a:pt x="445" y="820"/>
                  </a:lnTo>
                  <a:lnTo>
                    <a:pt x="463" y="814"/>
                  </a:lnTo>
                  <a:lnTo>
                    <a:pt x="480" y="808"/>
                  </a:lnTo>
                  <a:lnTo>
                    <a:pt x="497" y="801"/>
                  </a:lnTo>
                  <a:lnTo>
                    <a:pt x="513" y="794"/>
                  </a:lnTo>
                  <a:lnTo>
                    <a:pt x="529" y="785"/>
                  </a:lnTo>
                  <a:lnTo>
                    <a:pt x="545" y="775"/>
                  </a:lnTo>
                  <a:lnTo>
                    <a:pt x="560" y="765"/>
                  </a:lnTo>
                  <a:lnTo>
                    <a:pt x="575" y="754"/>
                  </a:lnTo>
                  <a:lnTo>
                    <a:pt x="590" y="741"/>
                  </a:lnTo>
                  <a:lnTo>
                    <a:pt x="618" y="714"/>
                  </a:lnTo>
                  <a:lnTo>
                    <a:pt x="643" y="684"/>
                  </a:lnTo>
                  <a:lnTo>
                    <a:pt x="664" y="652"/>
                  </a:lnTo>
                  <a:lnTo>
                    <a:pt x="683" y="617"/>
                  </a:lnTo>
                  <a:lnTo>
                    <a:pt x="699" y="582"/>
                  </a:lnTo>
                  <a:lnTo>
                    <a:pt x="712" y="545"/>
                  </a:lnTo>
                  <a:lnTo>
                    <a:pt x="720" y="505"/>
                  </a:lnTo>
                  <a:lnTo>
                    <a:pt x="727" y="465"/>
                  </a:lnTo>
                  <a:lnTo>
                    <a:pt x="729" y="424"/>
                  </a:lnTo>
                  <a:lnTo>
                    <a:pt x="728" y="383"/>
                  </a:lnTo>
                  <a:lnTo>
                    <a:pt x="724" y="343"/>
                  </a:lnTo>
                  <a:lnTo>
                    <a:pt x="715" y="303"/>
                  </a:lnTo>
                  <a:lnTo>
                    <a:pt x="704" y="264"/>
                  </a:lnTo>
                  <a:lnTo>
                    <a:pt x="690" y="227"/>
                  </a:lnTo>
                  <a:lnTo>
                    <a:pt x="673" y="193"/>
                  </a:lnTo>
                  <a:lnTo>
                    <a:pt x="652" y="159"/>
                  </a:lnTo>
                  <a:lnTo>
                    <a:pt x="640" y="143"/>
                  </a:lnTo>
                  <a:lnTo>
                    <a:pt x="628" y="128"/>
                  </a:lnTo>
                  <a:lnTo>
                    <a:pt x="614" y="114"/>
                  </a:lnTo>
                  <a:lnTo>
                    <a:pt x="602" y="99"/>
                  </a:lnTo>
                  <a:lnTo>
                    <a:pt x="588" y="86"/>
                  </a:lnTo>
                  <a:lnTo>
                    <a:pt x="573" y="74"/>
                  </a:lnTo>
                  <a:lnTo>
                    <a:pt x="558" y="62"/>
                  </a:lnTo>
                  <a:lnTo>
                    <a:pt x="543" y="52"/>
                  </a:lnTo>
                  <a:lnTo>
                    <a:pt x="527" y="42"/>
                  </a:lnTo>
                  <a:lnTo>
                    <a:pt x="512" y="34"/>
                  </a:lnTo>
                  <a:lnTo>
                    <a:pt x="494" y="27"/>
                  </a:lnTo>
                  <a:lnTo>
                    <a:pt x="478" y="20"/>
                  </a:lnTo>
                  <a:lnTo>
                    <a:pt x="460" y="14"/>
                  </a:lnTo>
                  <a:lnTo>
                    <a:pt x="443" y="10"/>
                  </a:lnTo>
                  <a:lnTo>
                    <a:pt x="425" y="5"/>
                  </a:lnTo>
                  <a:lnTo>
                    <a:pt x="40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4477" y="1959"/>
              <a:ext cx="9" cy="8"/>
            </a:xfrm>
            <a:custGeom>
              <a:avLst/>
              <a:gdLst>
                <a:gd name="T0" fmla="*/ 0 w 29"/>
                <a:gd name="T1" fmla="*/ 0 h 22"/>
                <a:gd name="T2" fmla="*/ 0 w 29"/>
                <a:gd name="T3" fmla="*/ 0 h 22"/>
                <a:gd name="T4" fmla="*/ 0 w 29"/>
                <a:gd name="T5" fmla="*/ 0 h 22"/>
                <a:gd name="T6" fmla="*/ 0 w 29"/>
                <a:gd name="T7" fmla="*/ 0 h 22"/>
                <a:gd name="T8" fmla="*/ 0 w 29"/>
                <a:gd name="T9" fmla="*/ 0 h 22"/>
                <a:gd name="T10" fmla="*/ 0 w 29"/>
                <a:gd name="T11" fmla="*/ 0 h 22"/>
                <a:gd name="T12" fmla="*/ 0 w 29"/>
                <a:gd name="T13" fmla="*/ 0 h 22"/>
                <a:gd name="T14" fmla="*/ 0 w 29"/>
                <a:gd name="T15" fmla="*/ 0 h 22"/>
                <a:gd name="T16" fmla="*/ 0 w 29"/>
                <a:gd name="T17" fmla="*/ 0 h 22"/>
                <a:gd name="T18" fmla="*/ 0 w 29"/>
                <a:gd name="T19" fmla="*/ 0 h 22"/>
                <a:gd name="T20" fmla="*/ 0 w 29"/>
                <a:gd name="T21" fmla="*/ 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" h="22">
                  <a:moveTo>
                    <a:pt x="29" y="16"/>
                  </a:moveTo>
                  <a:lnTo>
                    <a:pt x="27" y="0"/>
                  </a:lnTo>
                  <a:lnTo>
                    <a:pt x="21" y="2"/>
                  </a:lnTo>
                  <a:lnTo>
                    <a:pt x="14" y="3"/>
                  </a:lnTo>
                  <a:lnTo>
                    <a:pt x="6" y="6"/>
                  </a:lnTo>
                  <a:lnTo>
                    <a:pt x="0" y="7"/>
                  </a:lnTo>
                  <a:lnTo>
                    <a:pt x="7" y="22"/>
                  </a:lnTo>
                  <a:lnTo>
                    <a:pt x="12" y="20"/>
                  </a:lnTo>
                  <a:lnTo>
                    <a:pt x="19" y="19"/>
                  </a:lnTo>
                  <a:lnTo>
                    <a:pt x="24" y="17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7" name="AutoShape 44"/>
          <p:cNvSpPr>
            <a:spLocks noChangeArrowheads="1"/>
          </p:cNvSpPr>
          <p:nvPr/>
        </p:nvSpPr>
        <p:spPr bwMode="auto">
          <a:xfrm>
            <a:off x="2077031" y="2281089"/>
            <a:ext cx="1683555" cy="1200505"/>
          </a:xfrm>
          <a:prstGeom prst="wedgeEllipseCallout">
            <a:avLst>
              <a:gd name="adj1" fmla="val -28148"/>
              <a:gd name="adj2" fmla="val 69352"/>
            </a:avLst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ko-KR" sz="1600" dirty="0" smtClean="0">
                <a:latin typeface="Trebuchet MS" pitchFamily="34" charset="0"/>
                <a:ea typeface="+mj-ea"/>
              </a:rPr>
              <a:t>#include, </a:t>
            </a:r>
          </a:p>
          <a:p>
            <a:pPr algn="ctr"/>
            <a:r>
              <a:rPr lang="en-US" altLang="ko-KR" sz="1600" dirty="0" smtClean="0">
                <a:latin typeface="Trebuchet MS" pitchFamily="34" charset="0"/>
                <a:ea typeface="+mj-ea"/>
              </a:rPr>
              <a:t>#define</a:t>
            </a:r>
            <a:r>
              <a:rPr lang="ko-KR" altLang="en-US" sz="1600" dirty="0" smtClean="0">
                <a:latin typeface="Trebuchet MS" pitchFamily="34" charset="0"/>
                <a:ea typeface="+mj-ea"/>
              </a:rPr>
              <a:t>만 </a:t>
            </a:r>
            <a:endParaRPr lang="en-US" altLang="ko-KR" sz="1600" dirty="0" smtClean="0">
              <a:latin typeface="Trebuchet MS" pitchFamily="34" charset="0"/>
              <a:ea typeface="+mj-ea"/>
            </a:endParaRPr>
          </a:p>
          <a:p>
            <a:pPr algn="ctr"/>
            <a:r>
              <a:rPr lang="ko-KR" altLang="en-US" sz="1600" dirty="0" smtClean="0">
                <a:latin typeface="Trebuchet MS" pitchFamily="34" charset="0"/>
                <a:ea typeface="+mj-ea"/>
              </a:rPr>
              <a:t>처리 합니다</a:t>
            </a:r>
            <a:r>
              <a:rPr lang="en-US" altLang="ko-KR" sz="1600" dirty="0" smtClean="0">
                <a:latin typeface="Trebuchet MS" pitchFamily="34" charset="0"/>
                <a:ea typeface="+mj-ea"/>
              </a:rPr>
              <a:t>.</a:t>
            </a:r>
            <a:endParaRPr lang="ko-KR" altLang="en-US" sz="1600" dirty="0">
              <a:latin typeface="Trebuchet MS" pitchFamily="34" charset="0"/>
              <a:ea typeface="+mj-ea"/>
            </a:endParaRPr>
          </a:p>
        </p:txBody>
      </p:sp>
      <p:sp>
        <p:nvSpPr>
          <p:cNvPr id="78" name="AutoShape 44"/>
          <p:cNvSpPr>
            <a:spLocks noChangeArrowheads="1"/>
          </p:cNvSpPr>
          <p:nvPr/>
        </p:nvSpPr>
        <p:spPr bwMode="auto">
          <a:xfrm>
            <a:off x="6037471" y="2113442"/>
            <a:ext cx="1683555" cy="1200505"/>
          </a:xfrm>
          <a:prstGeom prst="wedgeEllipseCallout">
            <a:avLst>
              <a:gd name="adj1" fmla="val -28148"/>
              <a:gd name="adj2" fmla="val 69352"/>
            </a:avLst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600" smtClean="0">
                <a:latin typeface="+mj-ea"/>
                <a:ea typeface="+mj-ea"/>
              </a:rPr>
              <a:t>수고했어</a:t>
            </a:r>
            <a:r>
              <a:rPr lang="en-US" altLang="ko-KR" sz="1600" smtClean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600" smtClean="0">
                <a:latin typeface="+mj-ea"/>
                <a:ea typeface="+mj-ea"/>
              </a:rPr>
              <a:t>나머지는 </a:t>
            </a:r>
            <a:endParaRPr lang="en-US" altLang="ko-KR" sz="1600" smtClean="0">
              <a:latin typeface="+mj-ea"/>
              <a:ea typeface="+mj-ea"/>
            </a:endParaRPr>
          </a:p>
          <a:p>
            <a:pPr algn="ctr"/>
            <a:r>
              <a:rPr lang="ko-KR" altLang="en-US" sz="1600" smtClean="0">
                <a:latin typeface="+mj-ea"/>
                <a:ea typeface="+mj-ea"/>
              </a:rPr>
              <a:t>나한테 맡겨</a:t>
            </a:r>
            <a:r>
              <a:rPr lang="en-US" altLang="ko-KR" sz="1600" smtClean="0">
                <a:latin typeface="+mj-ea"/>
                <a:ea typeface="+mj-ea"/>
              </a:rPr>
              <a:t>!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44362" y="60111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+mj-ea"/>
                <a:ea typeface="+mj-ea"/>
              </a:rPr>
              <a:t>전처리기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0252" y="60018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+mj-ea"/>
                <a:ea typeface="+mj-ea"/>
              </a:rPr>
              <a:t>컴파일</a:t>
            </a:r>
            <a:r>
              <a:rPr lang="ko-KR" altLang="en-US" sz="1600">
                <a:latin typeface="+mj-ea"/>
                <a:ea typeface="+mj-ea"/>
              </a:rPr>
              <a:t>러</a:t>
            </a:r>
          </a:p>
        </p:txBody>
      </p:sp>
    </p:spTree>
    <p:extLst>
      <p:ext uri="{BB962C8B-B14F-4D97-AF65-F5344CB8AC3E}">
        <p14:creationId xmlns:p14="http://schemas.microsoft.com/office/powerpoint/2010/main" val="255428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6" grpId="0" animBg="1"/>
      <p:bldP spid="77" grpId="0" animBg="1"/>
      <p:bldP spid="78" grpId="0" animBg="1"/>
      <p:bldP spid="79" grpId="0"/>
      <p:bldP spid="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설정하는 방법</a:t>
            </a:r>
            <a:endParaRPr lang="ko-KR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935398" cy="456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087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, #</a:t>
            </a:r>
            <a:r>
              <a:rPr lang="en-US" altLang="ko-KR" dirty="0" err="1" smtClean="0"/>
              <a:t>undef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매크로가 정의되어 있지 않으면 </a:t>
            </a:r>
            <a:r>
              <a:rPr lang="ko-KR" altLang="en-US" dirty="0" smtClean="0"/>
              <a:t>컴파일에 </a:t>
            </a:r>
            <a:r>
              <a:rPr lang="ko-KR" altLang="en-US" dirty="0"/>
              <a:t>포함된다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</a:p>
          <a:p>
            <a:r>
              <a:rPr lang="en-US" altLang="ko-KR" dirty="0"/>
              <a:t>#</a:t>
            </a:r>
            <a:r>
              <a:rPr lang="en-US" altLang="ko-KR" dirty="0" err="1" smtClean="0"/>
              <a:t>undef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매크로의 </a:t>
            </a:r>
            <a:r>
              <a:rPr lang="ko-KR" altLang="en-US" dirty="0"/>
              <a:t>정의를 취소한다</a:t>
            </a:r>
          </a:p>
          <a:p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5531544" cy="105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"/>
          <a:stretch/>
        </p:blipFill>
        <p:spPr bwMode="auto">
          <a:xfrm>
            <a:off x="1115616" y="2467303"/>
            <a:ext cx="6264696" cy="90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11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Symbol" pitchFamily="18" charset="2"/>
              <a:buNone/>
            </a:pPr>
            <a:r>
              <a:rPr lang="en-US" altLang="ko-KR" smtClean="0">
                <a:latin typeface="Trebuchet MS" pitchFamily="34" charset="0"/>
              </a:rPr>
              <a:t>1. </a:t>
            </a:r>
            <a:r>
              <a:rPr lang="ko-KR" altLang="en-US" smtClean="0">
                <a:latin typeface="Trebuchet MS" pitchFamily="34" charset="0"/>
              </a:rPr>
              <a:t>전처리기 지시자 </a:t>
            </a:r>
            <a:r>
              <a:rPr lang="en-US" altLang="ko-KR" smtClean="0">
                <a:latin typeface="Trebuchet MS" pitchFamily="34" charset="0"/>
              </a:rPr>
              <a:t>#ifdef</a:t>
            </a:r>
            <a:r>
              <a:rPr lang="ko-KR" altLang="en-US" smtClean="0">
                <a:latin typeface="Trebuchet MS" pitchFamily="34" charset="0"/>
              </a:rPr>
              <a:t>을 사용하여 </a:t>
            </a:r>
            <a:r>
              <a:rPr lang="en-US" altLang="ko-KR" smtClean="0">
                <a:latin typeface="Trebuchet MS" pitchFamily="34" charset="0"/>
              </a:rPr>
              <a:t>TEST</a:t>
            </a:r>
            <a:r>
              <a:rPr lang="ko-KR" altLang="en-US" smtClean="0">
                <a:latin typeface="Trebuchet MS" pitchFamily="34" charset="0"/>
              </a:rPr>
              <a:t>가 정의되어 있는 경우에만 화면에 “</a:t>
            </a:r>
            <a:r>
              <a:rPr lang="en-US" altLang="ko-KR" smtClean="0">
                <a:latin typeface="Trebuchet MS" pitchFamily="34" charset="0"/>
              </a:rPr>
              <a:t>TEST"</a:t>
            </a:r>
            <a:r>
              <a:rPr lang="ko-KR" altLang="en-US" smtClean="0">
                <a:latin typeface="Trebuchet MS" pitchFamily="34" charset="0"/>
              </a:rPr>
              <a:t>라고 출력하는 문장을 작성하여 보자</a:t>
            </a:r>
            <a:r>
              <a:rPr lang="en-US" altLang="ko-KR" smtClean="0">
                <a:latin typeface="Trebuchet MS" pitchFamily="34" charset="0"/>
              </a:rPr>
              <a:t>.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69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#if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기호가 참으로 계산되면 컴파일</a:t>
            </a:r>
          </a:p>
          <a:p>
            <a:pPr eaLnBrk="1" hangingPunct="1"/>
            <a:r>
              <a:rPr lang="ko-KR" altLang="en-US" smtClean="0"/>
              <a:t>조건은 상수이어야 하고 논리</a:t>
            </a:r>
            <a:r>
              <a:rPr lang="en-US" altLang="ko-KR" smtClean="0"/>
              <a:t>, </a:t>
            </a:r>
            <a:r>
              <a:rPr lang="ko-KR" altLang="en-US" smtClean="0"/>
              <a:t>관계 연산자 사용 가능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5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428875"/>
            <a:ext cx="898842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961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#if-#else-#endif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ko-KR" dirty="0" smtClean="0"/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971600" y="4185484"/>
            <a:ext cx="7929563" cy="20313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altLang="ko-KR" dirty="0">
                <a:solidFill>
                  <a:srgbClr val="0000FF"/>
                </a:solidFill>
                <a:latin typeface="+mn-lt"/>
              </a:rPr>
              <a:t>#if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 NATION == 1</a:t>
            </a:r>
            <a:endParaRPr lang="en-US" altLang="ko-KR" dirty="0">
              <a:latin typeface="+mn-lt"/>
            </a:endParaRPr>
          </a:p>
          <a:p>
            <a:pPr algn="just" eaLnBrk="0" latinLnBrk="0" hangingPunct="0">
              <a:defRPr/>
            </a:pPr>
            <a:r>
              <a:rPr lang="en-US" altLang="ko-KR" dirty="0">
                <a:solidFill>
                  <a:srgbClr val="0000FF"/>
                </a:solidFill>
                <a:latin typeface="+mn-lt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+mn-lt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+mn-lt"/>
              </a:rPr>
              <a:t>korea.h</a:t>
            </a:r>
            <a:r>
              <a:rPr lang="en-US" altLang="ko-KR" dirty="0">
                <a:solidFill>
                  <a:srgbClr val="A31515"/>
                </a:solidFill>
                <a:latin typeface="+mn-lt"/>
              </a:rPr>
              <a:t>"</a:t>
            </a:r>
            <a:endParaRPr lang="en-US" altLang="ko-KR" dirty="0">
              <a:latin typeface="+mn-lt"/>
            </a:endParaRPr>
          </a:p>
          <a:p>
            <a:pPr algn="just" eaLnBrk="0" latinLnBrk="0" hangingPunct="0">
              <a:defRPr/>
            </a:pPr>
            <a:r>
              <a:rPr lang="en-US" altLang="ko-KR" dirty="0">
                <a:solidFill>
                  <a:srgbClr val="0000FF"/>
                </a:solidFill>
                <a:latin typeface="+mn-lt"/>
              </a:rPr>
              <a:t>#</a:t>
            </a:r>
            <a:r>
              <a:rPr lang="en-US" altLang="ko-KR" dirty="0" err="1">
                <a:solidFill>
                  <a:srgbClr val="0000FF"/>
                </a:solidFill>
                <a:latin typeface="+mn-lt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 NATION == 2</a:t>
            </a:r>
            <a:endParaRPr lang="en-US" altLang="ko-KR" dirty="0">
              <a:latin typeface="+mn-lt"/>
            </a:endParaRPr>
          </a:p>
          <a:p>
            <a:pPr algn="just" eaLnBrk="0" latinLnBrk="0" hangingPunct="0">
              <a:defRPr/>
            </a:pPr>
            <a:r>
              <a:rPr lang="en-US" altLang="ko-KR" dirty="0">
                <a:solidFill>
                  <a:srgbClr val="0000FF"/>
                </a:solidFill>
                <a:latin typeface="+mn-lt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+mn-lt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+mn-lt"/>
              </a:rPr>
              <a:t>china.h</a:t>
            </a:r>
            <a:r>
              <a:rPr lang="en-US" altLang="ko-KR" dirty="0">
                <a:solidFill>
                  <a:srgbClr val="A31515"/>
                </a:solidFill>
                <a:latin typeface="+mn-lt"/>
              </a:rPr>
              <a:t>"</a:t>
            </a:r>
            <a:endParaRPr lang="en-US" altLang="ko-KR" dirty="0">
              <a:latin typeface="+mn-lt"/>
            </a:endParaRPr>
          </a:p>
          <a:p>
            <a:pPr algn="just" eaLnBrk="0" latinLnBrk="0" hangingPunct="0">
              <a:defRPr/>
            </a:pPr>
            <a:r>
              <a:rPr lang="en-US" altLang="ko-KR" dirty="0">
                <a:solidFill>
                  <a:srgbClr val="0000FF"/>
                </a:solidFill>
                <a:latin typeface="+mn-lt"/>
              </a:rPr>
              <a:t>#else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 </a:t>
            </a:r>
            <a:endParaRPr lang="en-US" altLang="ko-KR" dirty="0">
              <a:latin typeface="+mn-lt"/>
            </a:endParaRPr>
          </a:p>
          <a:p>
            <a:pPr algn="just" eaLnBrk="0" latinLnBrk="0" hangingPunct="0">
              <a:defRPr/>
            </a:pPr>
            <a:r>
              <a:rPr lang="en-US" altLang="ko-KR" dirty="0">
                <a:solidFill>
                  <a:srgbClr val="0000FF"/>
                </a:solidFill>
                <a:latin typeface="+mn-lt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+mn-lt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+mn-lt"/>
              </a:rPr>
              <a:t>usa.h</a:t>
            </a:r>
            <a:r>
              <a:rPr lang="en-US" altLang="ko-KR" dirty="0">
                <a:solidFill>
                  <a:srgbClr val="A31515"/>
                </a:solidFill>
                <a:latin typeface="+mn-lt"/>
              </a:rPr>
              <a:t>"</a:t>
            </a:r>
            <a:endParaRPr lang="en-US" altLang="ko-KR" dirty="0">
              <a:latin typeface="+mn-lt"/>
            </a:endParaRPr>
          </a:p>
          <a:p>
            <a:pPr algn="just" eaLnBrk="0" latinLnBrk="0" hangingPunct="0">
              <a:defRPr/>
            </a:pPr>
            <a:r>
              <a:rPr lang="en-US" altLang="ko-KR" dirty="0">
                <a:solidFill>
                  <a:srgbClr val="0000FF"/>
                </a:solidFill>
                <a:latin typeface="+mn-lt"/>
              </a:rPr>
              <a:t>#</a:t>
            </a:r>
            <a:r>
              <a:rPr lang="en-US" altLang="ko-KR" dirty="0" err="1" smtClean="0">
                <a:solidFill>
                  <a:srgbClr val="0000FF"/>
                </a:solidFill>
                <a:latin typeface="+mn-lt"/>
              </a:rPr>
              <a:t>endif</a:t>
            </a:r>
            <a:endParaRPr lang="en-US" altLang="ko-KR" dirty="0">
              <a:latin typeface="+mn-lt"/>
            </a:endParaRP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0968" y="1277083"/>
            <a:ext cx="3168353" cy="225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876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다양한 예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2" y="1196974"/>
            <a:ext cx="7848475" cy="432025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/>
            <a:r>
              <a:rPr lang="en-US" altLang="ko-KR" sz="1800" dirty="0"/>
              <a:t>#if (VERSION &gt; 3)</a:t>
            </a:r>
            <a:r>
              <a:rPr lang="ko-KR" altLang="en-US" sz="1800" dirty="0"/>
              <a:t>	</a:t>
            </a:r>
            <a:r>
              <a:rPr lang="en-US" altLang="ko-KR" sz="1800" dirty="0"/>
              <a:t>// </a:t>
            </a:r>
            <a:r>
              <a:rPr lang="ko-KR" altLang="en-US" sz="1800" dirty="0" smtClean="0"/>
              <a:t>가능</a:t>
            </a:r>
            <a:r>
              <a:rPr lang="en-US" altLang="ko-KR" sz="1800" dirty="0" smtClean="0"/>
              <a:t>! </a:t>
            </a:r>
            <a:r>
              <a:rPr lang="ko-KR" altLang="en-US" sz="1800" dirty="0" smtClean="0"/>
              <a:t>버전이 </a:t>
            </a:r>
            <a:r>
              <a:rPr lang="en-US" altLang="ko-KR" sz="1800" dirty="0"/>
              <a:t>3 </a:t>
            </a:r>
            <a:r>
              <a:rPr lang="ko-KR" altLang="en-US" sz="1800" dirty="0"/>
              <a:t>이상이면 컴파일</a:t>
            </a:r>
          </a:p>
          <a:p>
            <a:pPr latinLnBrk="0"/>
            <a:r>
              <a:rPr lang="en-US" altLang="ko-KR" sz="1800" dirty="0"/>
              <a:t>...</a:t>
            </a:r>
            <a:endParaRPr lang="ko-KR" altLang="en-US" sz="1800" dirty="0"/>
          </a:p>
          <a:p>
            <a:pPr latinLnBrk="0"/>
            <a:r>
              <a:rPr lang="en-US" altLang="ko-KR" sz="1800" dirty="0"/>
              <a:t>#</a:t>
            </a:r>
            <a:r>
              <a:rPr lang="en-US" altLang="ko-KR" sz="1800" dirty="0" err="1"/>
              <a:t>endif</a:t>
            </a:r>
            <a:endParaRPr lang="ko-KR" altLang="en-US" sz="1800" dirty="0"/>
          </a:p>
          <a:p>
            <a:pPr latinLnBrk="0"/>
            <a:endParaRPr lang="en-US" altLang="ko-KR" sz="1800" dirty="0" smtClean="0"/>
          </a:p>
          <a:p>
            <a:pPr latinLnBrk="0"/>
            <a:endParaRPr lang="en-US" altLang="ko-KR" sz="1800" dirty="0"/>
          </a:p>
          <a:p>
            <a:pPr latinLnBrk="0"/>
            <a:r>
              <a:rPr lang="en-US" altLang="ko-KR" sz="1800" dirty="0" smtClean="0"/>
              <a:t>#</a:t>
            </a:r>
            <a:r>
              <a:rPr lang="en-US" altLang="ko-KR" sz="1800" dirty="0"/>
              <a:t>if</a:t>
            </a:r>
            <a:r>
              <a:rPr lang="ko-KR" altLang="en-US" sz="1800" dirty="0"/>
              <a:t> </a:t>
            </a:r>
            <a:r>
              <a:rPr lang="en-US" altLang="ko-KR" sz="1800" dirty="0"/>
              <a:t>(AUTHOR == KIM</a:t>
            </a:r>
            <a:r>
              <a:rPr lang="en-US" altLang="ko-KR" sz="1800" dirty="0" smtClean="0"/>
              <a:t>)</a:t>
            </a:r>
            <a:r>
              <a:rPr lang="ko-KR" altLang="en-US" sz="1800" dirty="0"/>
              <a:t>	</a:t>
            </a:r>
            <a:r>
              <a:rPr lang="en-US" altLang="ko-KR" sz="1800" dirty="0"/>
              <a:t>// </a:t>
            </a:r>
            <a:r>
              <a:rPr lang="ko-KR" altLang="en-US" sz="1800" dirty="0"/>
              <a:t>가능</a:t>
            </a:r>
            <a:r>
              <a:rPr lang="en-US" altLang="ko-KR" sz="1800" dirty="0"/>
              <a:t>!! KIM</a:t>
            </a:r>
            <a:r>
              <a:rPr lang="ko-KR" altLang="en-US" sz="1800" dirty="0"/>
              <a:t>은 다른 매크로</a:t>
            </a:r>
          </a:p>
          <a:p>
            <a:pPr latinLnBrk="0"/>
            <a:r>
              <a:rPr lang="en-US" altLang="ko-KR" sz="1800" dirty="0"/>
              <a:t>#if</a:t>
            </a:r>
            <a:r>
              <a:rPr lang="ko-KR" altLang="en-US" sz="1800" dirty="0"/>
              <a:t> </a:t>
            </a:r>
            <a:r>
              <a:rPr lang="en-US" altLang="ko-KR" sz="1800" dirty="0"/>
              <a:t>(VERSION*10 &gt; 500 &amp;&amp; LEVEL == BASIC)</a:t>
            </a:r>
            <a:r>
              <a:rPr lang="ko-KR" altLang="en-US" sz="1800" dirty="0"/>
              <a:t>	</a:t>
            </a:r>
            <a:r>
              <a:rPr lang="en-US" altLang="ko-KR" sz="1800" dirty="0"/>
              <a:t>// </a:t>
            </a:r>
            <a:r>
              <a:rPr lang="ko-KR" altLang="en-US" sz="1800" dirty="0"/>
              <a:t>가능</a:t>
            </a:r>
            <a:r>
              <a:rPr lang="en-US" altLang="ko-KR" sz="1800" dirty="0"/>
              <a:t>!!</a:t>
            </a:r>
            <a:endParaRPr lang="ko-KR" altLang="en-US" sz="1800" dirty="0"/>
          </a:p>
          <a:p>
            <a:pPr latinLnBrk="0"/>
            <a:endParaRPr lang="en-US" altLang="ko-KR" sz="1800" dirty="0" smtClean="0">
              <a:solidFill>
                <a:schemeClr val="tx2"/>
              </a:solidFill>
            </a:endParaRPr>
          </a:p>
          <a:p>
            <a:pPr latinLnBrk="0"/>
            <a:r>
              <a:rPr lang="en-US" altLang="ko-KR" sz="1800" dirty="0" smtClean="0">
                <a:solidFill>
                  <a:schemeClr val="tx2"/>
                </a:solidFill>
              </a:rPr>
              <a:t>#</a:t>
            </a:r>
            <a:r>
              <a:rPr lang="en-US" altLang="ko-KR" sz="1800" dirty="0">
                <a:solidFill>
                  <a:schemeClr val="tx2"/>
                </a:solidFill>
              </a:rPr>
              <a:t>if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(VERSION &gt; 3.0)</a:t>
            </a:r>
            <a:r>
              <a:rPr lang="ko-KR" altLang="en-US" sz="1800" dirty="0">
                <a:solidFill>
                  <a:schemeClr val="tx2"/>
                </a:solidFill>
              </a:rPr>
              <a:t>	</a:t>
            </a:r>
            <a:r>
              <a:rPr lang="en-US" altLang="ko-KR" sz="1800" dirty="0" smtClean="0">
                <a:solidFill>
                  <a:schemeClr val="tx2"/>
                </a:solidFill>
              </a:rPr>
              <a:t>// </a:t>
            </a:r>
            <a:r>
              <a:rPr lang="ko-KR" altLang="en-US" sz="1800" dirty="0">
                <a:solidFill>
                  <a:schemeClr val="tx2"/>
                </a:solidFill>
              </a:rPr>
              <a:t>오류 </a:t>
            </a:r>
            <a:r>
              <a:rPr lang="en-US" altLang="ko-KR" sz="1800" dirty="0">
                <a:solidFill>
                  <a:schemeClr val="tx2"/>
                </a:solidFill>
              </a:rPr>
              <a:t>!! </a:t>
            </a:r>
            <a:r>
              <a:rPr lang="ko-KR" altLang="en-US" sz="1800" dirty="0">
                <a:solidFill>
                  <a:schemeClr val="tx2"/>
                </a:solidFill>
              </a:rPr>
              <a:t>버전 번호는 </a:t>
            </a:r>
            <a:r>
              <a:rPr lang="en-US" altLang="ko-KR" sz="1800" dirty="0">
                <a:solidFill>
                  <a:schemeClr val="tx2"/>
                </a:solidFill>
              </a:rPr>
              <a:t>300</a:t>
            </a:r>
            <a:r>
              <a:rPr lang="ko-KR" altLang="en-US" sz="1800" dirty="0">
                <a:solidFill>
                  <a:schemeClr val="tx2"/>
                </a:solidFill>
              </a:rPr>
              <a:t>과 같은 정수로 표시 </a:t>
            </a:r>
          </a:p>
          <a:p>
            <a:pPr latinLnBrk="0"/>
            <a:r>
              <a:rPr lang="en-US" altLang="ko-KR" sz="1800" dirty="0">
                <a:solidFill>
                  <a:schemeClr val="tx2"/>
                </a:solidFill>
              </a:rPr>
              <a:t>#if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(AUTHOR == "CHULSOO")</a:t>
            </a:r>
            <a:r>
              <a:rPr lang="ko-KR" altLang="en-US" sz="1800" dirty="0">
                <a:solidFill>
                  <a:schemeClr val="tx2"/>
                </a:solidFill>
              </a:rPr>
              <a:t>		</a:t>
            </a:r>
            <a:r>
              <a:rPr lang="en-US" altLang="ko-KR" sz="1800" dirty="0">
                <a:solidFill>
                  <a:schemeClr val="tx2"/>
                </a:solidFill>
              </a:rPr>
              <a:t>// </a:t>
            </a:r>
            <a:r>
              <a:rPr lang="ko-KR" altLang="en-US" sz="1800" dirty="0">
                <a:solidFill>
                  <a:schemeClr val="tx2"/>
                </a:solidFill>
              </a:rPr>
              <a:t>오류 </a:t>
            </a:r>
            <a:r>
              <a:rPr lang="en-US" altLang="ko-KR" sz="1800" dirty="0">
                <a:solidFill>
                  <a:schemeClr val="tx2"/>
                </a:solidFill>
              </a:rPr>
              <a:t>!!</a:t>
            </a:r>
            <a:endParaRPr lang="ko-KR" altLang="en-US" sz="1800" dirty="0">
              <a:solidFill>
                <a:schemeClr val="tx2"/>
              </a:solidFill>
            </a:endParaRPr>
          </a:p>
          <a:p>
            <a:pPr latinLnBrk="0"/>
            <a:endParaRPr lang="en-US" altLang="ko-KR" sz="1800" dirty="0" smtClean="0"/>
          </a:p>
          <a:p>
            <a:pPr latinLnBrk="0"/>
            <a:r>
              <a:rPr lang="en-US" altLang="ko-KR" sz="1800" dirty="0" smtClean="0"/>
              <a:t>#</a:t>
            </a:r>
            <a:r>
              <a:rPr lang="en-US" altLang="ko-KR" sz="1800" dirty="0"/>
              <a:t>if</a:t>
            </a:r>
            <a:r>
              <a:rPr lang="ko-KR" altLang="en-US" sz="1800" dirty="0"/>
              <a:t> </a:t>
            </a:r>
            <a:r>
              <a:rPr lang="en-US" altLang="ko-KR" sz="1800" dirty="0"/>
              <a:t>(VERSION &gt; 300 || defined(DELUXE) )</a:t>
            </a:r>
            <a:r>
              <a:rPr lang="ko-KR" alt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0968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조건부 컴파일을 이용하는 디버깅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341438"/>
            <a:ext cx="7780337" cy="187166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solidFill>
                  <a:srgbClr val="0000FF"/>
                </a:solidFill>
              </a:rPr>
              <a:t>#define</a:t>
            </a:r>
            <a:r>
              <a:rPr lang="en-US" altLang="ko-KR" sz="1800" smtClean="0"/>
              <a:t> DEBUG 		1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/>
              <a:t>...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solidFill>
                  <a:srgbClr val="0000FF"/>
                </a:solidFill>
              </a:rPr>
              <a:t>#if</a:t>
            </a:r>
            <a:r>
              <a:rPr lang="en-US" altLang="ko-KR" sz="1800" smtClean="0"/>
              <a:t> DEBUG == 1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/>
              <a:t>printf("</a:t>
            </a:r>
            <a:r>
              <a:rPr lang="ko-KR" altLang="en-US" sz="1800" smtClean="0"/>
              <a:t>현재 </a:t>
            </a:r>
            <a:r>
              <a:rPr lang="en-US" altLang="ko-KR" sz="1800" smtClean="0"/>
              <a:t>counter</a:t>
            </a:r>
            <a:r>
              <a:rPr lang="ko-KR" altLang="en-US" sz="1800" smtClean="0"/>
              <a:t>의 값은 </a:t>
            </a:r>
            <a:r>
              <a:rPr lang="en-US" altLang="ko-KR" sz="1800" smtClean="0"/>
              <a:t>%d</a:t>
            </a:r>
            <a:r>
              <a:rPr lang="ko-KR" altLang="en-US" sz="1800" smtClean="0"/>
              <a:t>입니다</a:t>
            </a:r>
            <a:r>
              <a:rPr lang="en-US" altLang="ko-KR" sz="1800" smtClean="0"/>
              <a:t>.\n", counter);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solidFill>
                  <a:srgbClr val="0000FF"/>
                </a:solidFill>
              </a:rPr>
              <a:t>#endif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3931561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조건부 컴파일을 이용하는 디버깅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341438"/>
            <a:ext cx="7780337" cy="266382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solidFill>
                  <a:srgbClr val="0000FF"/>
                </a:solidFill>
              </a:rPr>
              <a:t>#define</a:t>
            </a:r>
            <a:r>
              <a:rPr lang="en-US" altLang="ko-KR" sz="1800" smtClean="0"/>
              <a:t> DEBUG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/>
              <a:t>...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solidFill>
                  <a:srgbClr val="0000FF"/>
                </a:solidFill>
              </a:rPr>
              <a:t>#ifdef</a:t>
            </a:r>
            <a:r>
              <a:rPr lang="en-US" altLang="ko-KR" sz="1800" smtClean="0"/>
              <a:t> DEBUG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/>
              <a:t>printf("</a:t>
            </a:r>
            <a:r>
              <a:rPr lang="ko-KR" altLang="en-US" sz="1800" smtClean="0"/>
              <a:t>현재 </a:t>
            </a:r>
            <a:r>
              <a:rPr lang="en-US" altLang="ko-KR" sz="1800" smtClean="0"/>
              <a:t>counter</a:t>
            </a:r>
            <a:r>
              <a:rPr lang="ko-KR" altLang="en-US" sz="1800" smtClean="0"/>
              <a:t>의 값은 </a:t>
            </a:r>
            <a:r>
              <a:rPr lang="en-US" altLang="ko-KR" sz="1800" smtClean="0"/>
              <a:t>%d</a:t>
            </a:r>
            <a:r>
              <a:rPr lang="ko-KR" altLang="en-US" sz="1800" smtClean="0"/>
              <a:t>입니다</a:t>
            </a:r>
            <a:r>
              <a:rPr lang="en-US" altLang="ko-KR" sz="1800" smtClean="0"/>
              <a:t>.\n", counter);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solidFill>
                  <a:srgbClr val="0000FF"/>
                </a:solidFill>
              </a:rPr>
              <a:t>#endif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/>
              <a:t>...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solidFill>
                  <a:srgbClr val="0000FF"/>
                </a:solidFill>
              </a:rPr>
              <a:t>#if defined(DEBUG</a:t>
            </a:r>
            <a:r>
              <a:rPr lang="en-US" altLang="ko-KR" sz="1800" smtClean="0"/>
              <a:t>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/>
              <a:t>printf("</a:t>
            </a:r>
            <a:r>
              <a:rPr lang="ko-KR" altLang="en-US" sz="1800" smtClean="0"/>
              <a:t>현재 </a:t>
            </a:r>
            <a:r>
              <a:rPr lang="en-US" altLang="ko-KR" sz="1800" smtClean="0"/>
              <a:t>counter</a:t>
            </a:r>
            <a:r>
              <a:rPr lang="ko-KR" altLang="en-US" sz="1800" smtClean="0"/>
              <a:t>의 값은 </a:t>
            </a:r>
            <a:r>
              <a:rPr lang="en-US" altLang="ko-KR" sz="1800" smtClean="0"/>
              <a:t>%d</a:t>
            </a:r>
            <a:r>
              <a:rPr lang="ko-KR" altLang="en-US" sz="1800" smtClean="0"/>
              <a:t>입니다</a:t>
            </a:r>
            <a:r>
              <a:rPr lang="en-US" altLang="ko-KR" sz="1800" smtClean="0"/>
              <a:t>.\n", counter);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smtClean="0">
                <a:solidFill>
                  <a:srgbClr val="0000FF"/>
                </a:solidFill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022473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다수의 라인을 주석처리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2024063"/>
          </a:xfrm>
          <a:solidFill>
            <a:schemeClr val="accent5"/>
          </a:solidFill>
          <a:ln>
            <a:solidFill>
              <a:schemeClr val="accent2"/>
            </a:solidFill>
          </a:ln>
        </p:spPr>
        <p:txBody>
          <a:bodyPr/>
          <a:lstStyle/>
          <a:p>
            <a:pPr marL="254000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ko-KR" dirty="0" smtClean="0">
                <a:solidFill>
                  <a:srgbClr val="0000FF"/>
                </a:solidFill>
                <a:latin typeface="+mj-lt"/>
                <a:ea typeface="+mj-ea"/>
              </a:rPr>
              <a:t>#if</a:t>
            </a:r>
            <a:r>
              <a:rPr lang="ko-KR" altLang="en-US" dirty="0" smtClean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  <a:ea typeface="+mj-ea"/>
              </a:rPr>
              <a:t>0	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+mj-ea"/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+mj-ea"/>
              </a:rPr>
              <a:t>여기서부터 시작하여</a:t>
            </a:r>
            <a:endParaRPr lang="ko-KR" altLang="en-US" dirty="0" smtClean="0">
              <a:solidFill>
                <a:srgbClr val="000000"/>
              </a:solidFill>
              <a:latin typeface="+mj-lt"/>
              <a:ea typeface="+mj-ea"/>
            </a:endParaRPr>
          </a:p>
          <a:p>
            <a:pPr marL="254000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j-lt"/>
                <a:ea typeface="+mj-ea"/>
              </a:rPr>
              <a:t>...</a:t>
            </a:r>
            <a:endParaRPr lang="ko-KR" altLang="en-US" dirty="0" smtClean="0">
              <a:solidFill>
                <a:srgbClr val="000000"/>
              </a:solidFill>
              <a:latin typeface="+mj-lt"/>
              <a:ea typeface="+mj-ea"/>
            </a:endParaRPr>
          </a:p>
          <a:p>
            <a:pPr marL="254000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j-lt"/>
                <a:ea typeface="+mj-ea"/>
              </a:rPr>
              <a:t>...</a:t>
            </a:r>
            <a:endParaRPr lang="ko-KR" altLang="en-US" dirty="0" smtClean="0">
              <a:solidFill>
                <a:srgbClr val="000000"/>
              </a:solidFill>
              <a:latin typeface="+mj-lt"/>
              <a:ea typeface="+mj-ea"/>
            </a:endParaRPr>
          </a:p>
          <a:p>
            <a:pPr marL="254000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ko-KR" dirty="0" smtClean="0">
                <a:solidFill>
                  <a:srgbClr val="0000FF"/>
                </a:solidFill>
                <a:latin typeface="+mj-lt"/>
                <a:ea typeface="+mj-ea"/>
              </a:rPr>
              <a:t>#</a:t>
            </a:r>
            <a:r>
              <a:rPr lang="en-US" altLang="ko-KR" dirty="0" err="1" smtClean="0">
                <a:solidFill>
                  <a:srgbClr val="0000FF"/>
                </a:solidFill>
                <a:latin typeface="+mj-lt"/>
                <a:ea typeface="+mj-ea"/>
              </a:rPr>
              <a:t>endif</a:t>
            </a:r>
            <a:r>
              <a:rPr lang="en-US" altLang="ko-KR" dirty="0" smtClean="0">
                <a:solidFill>
                  <a:srgbClr val="0000FF"/>
                </a:solidFill>
                <a:latin typeface="+mj-lt"/>
                <a:ea typeface="+mj-ea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+mj-ea"/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+mj-ea"/>
              </a:rPr>
              <a:t>여기까지 주석 처리된다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+mj-ea"/>
              </a:rPr>
              <a:t>. </a:t>
            </a:r>
            <a:endParaRPr lang="ko-KR" altLang="en-US" dirty="0" smtClean="0">
              <a:solidFill>
                <a:srgbClr val="000000"/>
              </a:solidFill>
              <a:latin typeface="+mj-lt"/>
              <a:ea typeface="+mj-ea"/>
            </a:endParaRPr>
          </a:p>
          <a:p>
            <a:pPr eaLnBrk="1" hangingPunct="1">
              <a:buFont typeface="Symbol" pitchFamily="18" charset="2"/>
              <a:buNone/>
              <a:defRPr/>
            </a:pPr>
            <a:endParaRPr lang="ko-KR" altLang="en-US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4872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알고리즘을 선택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16013" y="1844675"/>
            <a:ext cx="7777162" cy="2308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SORT_METHOD 3</a:t>
            </a:r>
          </a:p>
          <a:p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</a:t>
            </a:r>
          </a:p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(SORT_METHOD == 1)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선택정렬구현</a:t>
            </a:r>
          </a:p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#elif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(SORT_METHOD == 2)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버블정렬구현</a:t>
            </a:r>
          </a:p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#else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퀵정렬구현</a:t>
            </a:r>
          </a:p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#endif</a:t>
            </a:r>
            <a:endParaRPr lang="en-US" altLang="ko-KR" sz="160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5285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전처리기의 요약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093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89628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1635"/>
              </p:ext>
            </p:extLst>
          </p:nvPr>
        </p:nvGraphicFramePr>
        <p:xfrm>
          <a:off x="1619250" y="1484313"/>
          <a:ext cx="5975350" cy="3687926"/>
        </p:xfrm>
        <a:graphic>
          <a:graphicData uri="http://schemas.openxmlformats.org/drawingml/2006/table">
            <a:tbl>
              <a:tblPr/>
              <a:tblGrid>
                <a:gridCol w="1582738"/>
                <a:gridCol w="4392612"/>
              </a:tblGrid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지시어</a:t>
                      </a: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</a:rPr>
                        <a:t>의미</a:t>
                      </a: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#define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매크로 정의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#include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파일 포함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#undef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매크로 정의 해제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#if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조건이 참일 경우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#else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조건이 거짓일 경우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#endif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조건 처리 문장 종료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#ifdef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매크로가 정의되어 있는 경우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#ifndef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매크로가 정의되어 있지 않은 경우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#line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행번호 출력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#pragma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시스템에 따라 의미가 다름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3" marB="4571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7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/>
              <a:t>1. #if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DEBUG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경우에만 “</a:t>
            </a:r>
            <a:r>
              <a:rPr lang="en-US" altLang="ko-KR" dirty="0" smtClean="0"/>
              <a:t>DEBUG"</a:t>
            </a:r>
            <a:r>
              <a:rPr lang="ko-KR" altLang="en-US" dirty="0" smtClean="0"/>
              <a:t>가 나오도록 문장을 작성하라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indent="0" eaLnBrk="1" hangingPunct="1">
              <a:buNone/>
            </a:pPr>
            <a:r>
              <a:rPr lang="en-US" altLang="ko-KR" dirty="0" smtClean="0"/>
              <a:t>2. #if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DEBUG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 경우에만 “</a:t>
            </a:r>
            <a:r>
              <a:rPr lang="en-US" altLang="ko-KR" dirty="0" smtClean="0"/>
              <a:t>DEBUG"</a:t>
            </a:r>
            <a:r>
              <a:rPr lang="ko-KR" altLang="en-US" dirty="0" smtClean="0"/>
              <a:t>가 나오도록 문장을 작성하라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565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헤더 파일 이중 포함 방지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333500"/>
            <a:ext cx="7781925" cy="4152900"/>
          </a:xfrm>
          <a:solidFill>
            <a:srgbClr val="FFFFCC"/>
          </a:solidFill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solidFill>
                  <a:srgbClr val="006600"/>
                </a:solidFill>
              </a:rPr>
              <a:t>/***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solidFill>
                  <a:srgbClr val="006600"/>
                </a:solidFill>
              </a:rPr>
              <a:t>*stdio.h - definitions/declarations for standard I/O routines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solidFill>
                  <a:srgbClr val="006600"/>
                </a:solidFill>
              </a:rPr>
              <a:t>****/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</a:rPr>
              <a:t>#ifndef</a:t>
            </a:r>
            <a:r>
              <a:rPr lang="en-US" altLang="ko-KR" smtClean="0"/>
              <a:t> _INC_STDIO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</a:rPr>
              <a:t>#define</a:t>
            </a:r>
            <a:r>
              <a:rPr lang="en-US" altLang="ko-KR" smtClean="0"/>
              <a:t> _INC_STDIO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....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....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</a:rPr>
              <a:t>#endif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5795963" y="4581525"/>
            <a:ext cx="1081087" cy="1368425"/>
            <a:chOff x="3208" y="1586"/>
            <a:chExt cx="1395" cy="1617"/>
          </a:xfrm>
        </p:grpSpPr>
        <p:sp>
          <p:nvSpPr>
            <p:cNvPr id="30727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8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9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0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1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2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3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4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5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6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7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8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9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0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1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2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3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4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5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6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7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8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9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0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1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2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3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4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5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6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7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8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9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25" name="AutoShape 38"/>
          <p:cNvSpPr>
            <a:spLocks noChangeArrowheads="1"/>
          </p:cNvSpPr>
          <p:nvPr/>
        </p:nvSpPr>
        <p:spPr bwMode="auto">
          <a:xfrm>
            <a:off x="6804025" y="3529013"/>
            <a:ext cx="1655763" cy="1423987"/>
          </a:xfrm>
          <a:prstGeom prst="wedgeEllipseCallout">
            <a:avLst>
              <a:gd name="adj1" fmla="val -53259"/>
              <a:gd name="adj2" fmla="val 3026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latinLnBrk="0" hangingPunct="0"/>
            <a:r>
              <a:rPr kumimoji="0" lang="ko-KR" altLang="en-US" sz="1200" b="1">
                <a:solidFill>
                  <a:srgbClr val="FF0000"/>
                </a:solidFill>
              </a:rPr>
              <a:t>헤더 파일이 포함되면 매크로가 정의되어서 이중 포함을 방지합니다</a:t>
            </a:r>
            <a:r>
              <a:rPr kumimoji="0" lang="en-US" altLang="ko-KR" sz="12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0726" name="Line 39"/>
          <p:cNvSpPr>
            <a:spLocks noChangeShapeType="1"/>
          </p:cNvSpPr>
          <p:nvPr/>
        </p:nvSpPr>
        <p:spPr bwMode="auto">
          <a:xfrm flipH="1" flipV="1">
            <a:off x="3995738" y="2665413"/>
            <a:ext cx="1800225" cy="1944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35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다중 소스 파일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4318000" cy="4152900"/>
          </a:xfrm>
        </p:spPr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단일 소스 파일</a:t>
            </a:r>
          </a:p>
          <a:p>
            <a:pPr lvl="1" eaLnBrk="1" hangingPunct="1"/>
            <a:r>
              <a:rPr lang="ko-KR" altLang="en-US" smtClean="0"/>
              <a:t>파일의 크기가 너무 커진다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소스 파일을 다시 사용하기가 어려움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다중 소스 파일</a:t>
            </a:r>
          </a:p>
          <a:p>
            <a:pPr lvl="1" eaLnBrk="1" hangingPunct="1"/>
            <a:r>
              <a:rPr lang="ko-KR" altLang="en-US" smtClean="0"/>
              <a:t>서로 관련된 코드만을 모아서 하나의 소스 파일로 할 수 있음</a:t>
            </a:r>
          </a:p>
          <a:p>
            <a:pPr lvl="1" eaLnBrk="1" hangingPunct="1"/>
            <a:r>
              <a:rPr lang="ko-KR" altLang="en-US" smtClean="0"/>
              <a:t>소스 파일을 재사용하기가 간편함</a:t>
            </a:r>
          </a:p>
        </p:txBody>
      </p:sp>
      <p:pic>
        <p:nvPicPr>
          <p:cNvPr id="3379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628775"/>
            <a:ext cx="4032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93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다중 소스 파일</a:t>
            </a:r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196975"/>
            <a:ext cx="466090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387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0825" y="1844675"/>
            <a:ext cx="4897438" cy="38703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Comic Sans MS" pitchFamily="66" charset="0"/>
              </a:rPr>
              <a:t>// 다중 소스 파일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"power.h"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x,y;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"x의 값을 입력하시오:"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lang="en-US" altLang="en-US" sz="1400">
                <a:latin typeface="Comic Sans MS" pitchFamily="66" charset="0"/>
              </a:rPr>
              <a:t>, &amp;x);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"y의 값을 입력하시오:"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lang="en-US" altLang="en-US" sz="1400">
                <a:latin typeface="Comic Sans MS" pitchFamily="66" charset="0"/>
              </a:rPr>
              <a:t>, &amp;y);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"%d의 %d 제곱값은 %f\n"</a:t>
            </a:r>
            <a:r>
              <a:rPr lang="en-US" altLang="en-US" sz="1400">
                <a:latin typeface="Comic Sans MS" pitchFamily="66" charset="0"/>
              </a:rPr>
              <a:t>, x, y, power(x, y));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5795963" y="3429000"/>
            <a:ext cx="2735262" cy="29289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Comic Sans MS" pitchFamily="66" charset="0"/>
              </a:rPr>
              <a:t>// 다중 소스 파일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"power.h“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power(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x,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result = 1.0;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lang="en-US" altLang="en-US" sz="1400">
                <a:latin typeface="Comic Sans MS" pitchFamily="66" charset="0"/>
              </a:rPr>
              <a:t>(i = 0;i &lt; y;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	result *= x;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5795963" y="1412875"/>
            <a:ext cx="2735262" cy="15128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Comic Sans MS" pitchFamily="66" charset="0"/>
              </a:rPr>
              <a:t>// power.c에 대한 헤더 파일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#ifndef</a:t>
            </a:r>
            <a:r>
              <a:rPr lang="en-US" altLang="en-US" sz="1400">
                <a:latin typeface="Comic Sans MS" pitchFamily="66" charset="0"/>
              </a:rPr>
              <a:t> POWER_H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#define</a:t>
            </a:r>
            <a:r>
              <a:rPr lang="en-US" altLang="en-US" sz="1400">
                <a:latin typeface="Comic Sans MS" pitchFamily="66" charset="0"/>
              </a:rPr>
              <a:t> POWER_H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en-US" sz="1400">
                <a:latin typeface="Comic Sans MS" pitchFamily="66" charset="0"/>
              </a:rPr>
              <a:t> power(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x,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#endif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50825" y="1608138"/>
            <a:ext cx="162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multiple_source.c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5651500" y="1125538"/>
            <a:ext cx="842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power.h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5724525" y="3195638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power.c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272088" y="21383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grpSp>
        <p:nvGrpSpPr>
          <p:cNvPr id="35853" name="Group 101"/>
          <p:cNvGrpSpPr>
            <a:grpSpLocks/>
          </p:cNvGrpSpPr>
          <p:nvPr/>
        </p:nvGrpSpPr>
        <p:grpSpPr bwMode="auto">
          <a:xfrm>
            <a:off x="4787900" y="3860800"/>
            <a:ext cx="1081088" cy="398463"/>
            <a:chOff x="3016" y="2432"/>
            <a:chExt cx="681" cy="251"/>
          </a:xfrm>
        </p:grpSpPr>
        <p:sp>
          <p:nvSpPr>
            <p:cNvPr id="3588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0" name="Freeform 21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1" name="Freeform 22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2" name="Freeform 23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3" name="Freeform 24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4" name="Freeform 25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5" name="Freeform 26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6" name="Freeform 27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7" name="Freeform 28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8" name="Freeform 29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9" name="Freeform 30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0" name="Freeform 31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1" name="Freeform 32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2" name="Freeform 33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3" name="Freeform 34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4" name="Freeform 35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5" name="Freeform 36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6" name="Freeform 37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7" name="Freeform 38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8" name="Freeform 39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9" name="Freeform 40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0" name="Freeform 41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1" name="Freeform 42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2" name="Freeform 43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3" name="Freeform 44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4" name="Freeform 45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5" name="Freeform 46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6" name="Freeform 47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7" name="Freeform 48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8" name="Freeform 49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9" name="Freeform 50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0" name="Freeform 51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1" name="Freeform 52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2" name="Freeform 53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854" name="Group 102"/>
          <p:cNvGrpSpPr>
            <a:grpSpLocks/>
          </p:cNvGrpSpPr>
          <p:nvPr/>
        </p:nvGrpSpPr>
        <p:grpSpPr bwMode="auto">
          <a:xfrm rot="5646999">
            <a:off x="7254875" y="2978151"/>
            <a:ext cx="1081087" cy="398462"/>
            <a:chOff x="3016" y="2432"/>
            <a:chExt cx="681" cy="251"/>
          </a:xfrm>
        </p:grpSpPr>
        <p:sp>
          <p:nvSpPr>
            <p:cNvPr id="35855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104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105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Freeform 106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Freeform 107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Freeform 108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Freeform 109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Freeform 110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Freeform 111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Freeform 112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Freeform 113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114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Freeform 115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8" name="Freeform 116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9" name="Freeform 117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0" name="Freeform 118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1" name="Freeform 119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2" name="Freeform 120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3" name="Freeform 121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4" name="Freeform 122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5" name="Freeform 123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6" name="Freeform 124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7" name="Freeform 125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8" name="Freeform 126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9" name="Freeform 127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0" name="Freeform 128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1" name="Freeform 129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2" name="Freeform 130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3" name="Freeform 131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4" name="Freeform 132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5" name="Freeform 133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6" name="Freeform 134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7" name="Freeform 135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8" name="Freeform 136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913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헤더 파일을 사용하지 않으면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7062787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52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헤더 파일을 사용하면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052513"/>
            <a:ext cx="7456487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051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다중 소스 파일에서 외부 변수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66875"/>
            <a:ext cx="7048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05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비주얼 </a:t>
            </a:r>
            <a:r>
              <a:rPr lang="en-US" altLang="ko-KR" smtClean="0"/>
              <a:t>C++</a:t>
            </a:r>
            <a:r>
              <a:rPr lang="ko-KR" altLang="en-US" smtClean="0"/>
              <a:t>에서 다중 소스 파일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150783856" descr="EMB000017344a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712333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0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비주얼 </a:t>
            </a:r>
            <a:r>
              <a:rPr lang="en-US" altLang="ko-KR" smtClean="0"/>
              <a:t>C++</a:t>
            </a:r>
            <a:r>
              <a:rPr lang="ko-KR" altLang="en-US" smtClean="0"/>
              <a:t>에서 다중 소스 파일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3" name="_x150786336" descr="EMB000017344a0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64" y="1135558"/>
            <a:ext cx="7208599" cy="51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95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단순 매크로</a:t>
            </a:r>
            <a:r>
              <a:rPr lang="en-US" altLang="ko-KR" dirty="0" smtClean="0"/>
              <a:t>(macro): </a:t>
            </a:r>
            <a:r>
              <a:rPr lang="ko-KR" altLang="en-US" dirty="0" smtClean="0"/>
              <a:t>숫자 상수를 기호 상수로 만든 것</a:t>
            </a:r>
          </a:p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0" y="233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51" name="_x159923456" descr="EMB00000f0c30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6125"/>
            <a:ext cx="27622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9390" y="2157909"/>
            <a:ext cx="5544219" cy="10726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600" dirty="0">
                <a:latin typeface="Trebuchet MS" pitchFamily="34" charset="0"/>
              </a:rPr>
              <a:t>#define    </a:t>
            </a:r>
            <a:r>
              <a:rPr lang="en-US" altLang="ko-KR" sz="1600" dirty="0" smtClean="0">
                <a:latin typeface="Trebuchet MS" pitchFamily="34" charset="0"/>
              </a:rPr>
              <a:t>MAX_SIZE     </a:t>
            </a:r>
            <a:r>
              <a:rPr lang="en-US" altLang="ko-KR" sz="1600" dirty="0">
                <a:latin typeface="Trebuchet MS" pitchFamily="34" charset="0"/>
              </a:rPr>
              <a:t>100</a:t>
            </a:r>
          </a:p>
          <a:p>
            <a:pPr>
              <a:buNone/>
            </a:pPr>
            <a:r>
              <a:rPr lang="en-US" altLang="ko-KR" sz="1600" dirty="0" smtClean="0">
                <a:latin typeface="Trebuchet MS" pitchFamily="34" charset="0"/>
              </a:rPr>
              <a:t>#</a:t>
            </a:r>
            <a:r>
              <a:rPr lang="en-US" altLang="ko-KR" sz="1600" dirty="0">
                <a:latin typeface="Trebuchet MS" pitchFamily="34" charset="0"/>
              </a:rPr>
              <a:t>define 	PI 	</a:t>
            </a:r>
            <a:r>
              <a:rPr lang="en-US" altLang="ko-KR" sz="1600" dirty="0" smtClean="0">
                <a:latin typeface="Trebuchet MS" pitchFamily="34" charset="0"/>
              </a:rPr>
              <a:t>3.141592</a:t>
            </a:r>
            <a:endParaRPr lang="ko-KR" altLang="en-US" sz="1600" dirty="0">
              <a:latin typeface="Trebuchet MS" pitchFamily="34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Trebuchet MS" pitchFamily="34" charset="0"/>
              </a:rPr>
              <a:t>#</a:t>
            </a:r>
            <a:r>
              <a:rPr lang="en-US" altLang="ko-KR" sz="1600" dirty="0">
                <a:latin typeface="Trebuchet MS" pitchFamily="34" charset="0"/>
              </a:rPr>
              <a:t>define 	EPS 	</a:t>
            </a:r>
            <a:r>
              <a:rPr lang="en-US" altLang="ko-KR" sz="1600" dirty="0" smtClean="0">
                <a:latin typeface="Trebuchet MS" pitchFamily="34" charset="0"/>
              </a:rPr>
              <a:t>1.0e-9</a:t>
            </a:r>
            <a:endParaRPr lang="ko-KR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41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비주얼 </a:t>
            </a:r>
            <a:r>
              <a:rPr lang="en-US" altLang="ko-KR" smtClean="0"/>
              <a:t>C++</a:t>
            </a:r>
            <a:r>
              <a:rPr lang="ko-KR" altLang="en-US" smtClean="0"/>
              <a:t>에서 다중 소스 파일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0897" name="_x150784736" descr="EMB000017344a0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7128792" cy="511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7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파일 이중 포함 방지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5616" y="1124744"/>
            <a:ext cx="7777162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rect.h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rect.h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DEBUG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draw_rect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RECT *r)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DEBUG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draw_area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(x=%d, y=%d, w=%d, h=%d)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r-&gt;x, r-&gt;y, r-&gt;w, r-&gt;h);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1700808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184634" y="1718441"/>
            <a:ext cx="2033752" cy="520262"/>
          </a:xfrm>
          <a:custGeom>
            <a:avLst/>
            <a:gdLst>
              <a:gd name="connsiteX0" fmla="*/ 0 w 2033752"/>
              <a:gd name="connsiteY0" fmla="*/ 331076 h 520262"/>
              <a:gd name="connsiteX1" fmla="*/ 39414 w 2033752"/>
              <a:gd name="connsiteY1" fmla="*/ 307428 h 520262"/>
              <a:gd name="connsiteX2" fmla="*/ 70945 w 2033752"/>
              <a:gd name="connsiteY2" fmla="*/ 283780 h 520262"/>
              <a:gd name="connsiteX3" fmla="*/ 212835 w 2033752"/>
              <a:gd name="connsiteY3" fmla="*/ 220718 h 520262"/>
              <a:gd name="connsiteX4" fmla="*/ 291663 w 2033752"/>
              <a:gd name="connsiteY4" fmla="*/ 189187 h 520262"/>
              <a:gd name="connsiteX5" fmla="*/ 378373 w 2033752"/>
              <a:gd name="connsiteY5" fmla="*/ 141890 h 520262"/>
              <a:gd name="connsiteX6" fmla="*/ 480849 w 2033752"/>
              <a:gd name="connsiteY6" fmla="*/ 110359 h 520262"/>
              <a:gd name="connsiteX7" fmla="*/ 559676 w 2033752"/>
              <a:gd name="connsiteY7" fmla="*/ 70945 h 520262"/>
              <a:gd name="connsiteX8" fmla="*/ 638504 w 2033752"/>
              <a:gd name="connsiteY8" fmla="*/ 47297 h 520262"/>
              <a:gd name="connsiteX9" fmla="*/ 701566 w 2033752"/>
              <a:gd name="connsiteY9" fmla="*/ 23649 h 520262"/>
              <a:gd name="connsiteX10" fmla="*/ 804042 w 2033752"/>
              <a:gd name="connsiteY10" fmla="*/ 0 h 520262"/>
              <a:gd name="connsiteX11" fmla="*/ 851338 w 2033752"/>
              <a:gd name="connsiteY11" fmla="*/ 15766 h 520262"/>
              <a:gd name="connsiteX12" fmla="*/ 867104 w 2033752"/>
              <a:gd name="connsiteY12" fmla="*/ 63062 h 520262"/>
              <a:gd name="connsiteX13" fmla="*/ 890752 w 2033752"/>
              <a:gd name="connsiteY13" fmla="*/ 126125 h 520262"/>
              <a:gd name="connsiteX14" fmla="*/ 938049 w 2033752"/>
              <a:gd name="connsiteY14" fmla="*/ 236483 h 520262"/>
              <a:gd name="connsiteX15" fmla="*/ 961697 w 2033752"/>
              <a:gd name="connsiteY15" fmla="*/ 260131 h 520262"/>
              <a:gd name="connsiteX16" fmla="*/ 977463 w 2033752"/>
              <a:gd name="connsiteY16" fmla="*/ 291662 h 520262"/>
              <a:gd name="connsiteX17" fmla="*/ 1001111 w 2033752"/>
              <a:gd name="connsiteY17" fmla="*/ 323193 h 520262"/>
              <a:gd name="connsiteX18" fmla="*/ 1150883 w 2033752"/>
              <a:gd name="connsiteY18" fmla="*/ 457200 h 520262"/>
              <a:gd name="connsiteX19" fmla="*/ 1182414 w 2033752"/>
              <a:gd name="connsiteY19" fmla="*/ 472966 h 520262"/>
              <a:gd name="connsiteX20" fmla="*/ 1221828 w 2033752"/>
              <a:gd name="connsiteY20" fmla="*/ 496614 h 520262"/>
              <a:gd name="connsiteX21" fmla="*/ 1300656 w 2033752"/>
              <a:gd name="connsiteY21" fmla="*/ 512380 h 520262"/>
              <a:gd name="connsiteX22" fmla="*/ 1340069 w 2033752"/>
              <a:gd name="connsiteY22" fmla="*/ 520262 h 520262"/>
              <a:gd name="connsiteX23" fmla="*/ 1608083 w 2033752"/>
              <a:gd name="connsiteY23" fmla="*/ 512380 h 520262"/>
              <a:gd name="connsiteX24" fmla="*/ 1655380 w 2033752"/>
              <a:gd name="connsiteY24" fmla="*/ 496614 h 520262"/>
              <a:gd name="connsiteX25" fmla="*/ 1749973 w 2033752"/>
              <a:gd name="connsiteY25" fmla="*/ 425669 h 520262"/>
              <a:gd name="connsiteX26" fmla="*/ 1876097 w 2033752"/>
              <a:gd name="connsiteY26" fmla="*/ 346842 h 520262"/>
              <a:gd name="connsiteX27" fmla="*/ 1915511 w 2033752"/>
              <a:gd name="connsiteY27" fmla="*/ 323193 h 520262"/>
              <a:gd name="connsiteX28" fmla="*/ 1939159 w 2033752"/>
              <a:gd name="connsiteY28" fmla="*/ 299545 h 520262"/>
              <a:gd name="connsiteX29" fmla="*/ 1970690 w 2033752"/>
              <a:gd name="connsiteY29" fmla="*/ 283780 h 520262"/>
              <a:gd name="connsiteX30" fmla="*/ 2002221 w 2033752"/>
              <a:gd name="connsiteY30" fmla="*/ 260131 h 520262"/>
              <a:gd name="connsiteX31" fmla="*/ 2033752 w 2033752"/>
              <a:gd name="connsiteY31" fmla="*/ 244366 h 52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3752" h="520262">
                <a:moveTo>
                  <a:pt x="0" y="331076"/>
                </a:moveTo>
                <a:cubicBezTo>
                  <a:pt x="13138" y="323193"/>
                  <a:pt x="26666" y="315927"/>
                  <a:pt x="39414" y="307428"/>
                </a:cubicBezTo>
                <a:cubicBezTo>
                  <a:pt x="50345" y="300140"/>
                  <a:pt x="59194" y="289655"/>
                  <a:pt x="70945" y="283780"/>
                </a:cubicBezTo>
                <a:cubicBezTo>
                  <a:pt x="117238" y="260633"/>
                  <a:pt x="165538" y="241739"/>
                  <a:pt x="212835" y="220718"/>
                </a:cubicBezTo>
                <a:cubicBezTo>
                  <a:pt x="238696" y="209224"/>
                  <a:pt x="266112" y="201354"/>
                  <a:pt x="291663" y="189187"/>
                </a:cubicBezTo>
                <a:cubicBezTo>
                  <a:pt x="321388" y="175032"/>
                  <a:pt x="347982" y="154553"/>
                  <a:pt x="378373" y="141890"/>
                </a:cubicBezTo>
                <a:cubicBezTo>
                  <a:pt x="411363" y="128144"/>
                  <a:pt x="447567" y="123382"/>
                  <a:pt x="480849" y="110359"/>
                </a:cubicBezTo>
                <a:cubicBezTo>
                  <a:pt x="508206" y="99654"/>
                  <a:pt x="532400" y="81855"/>
                  <a:pt x="559676" y="70945"/>
                </a:cubicBezTo>
                <a:cubicBezTo>
                  <a:pt x="585147" y="60757"/>
                  <a:pt x="612479" y="55972"/>
                  <a:pt x="638504" y="47297"/>
                </a:cubicBezTo>
                <a:cubicBezTo>
                  <a:pt x="659802" y="40198"/>
                  <a:pt x="680268" y="30748"/>
                  <a:pt x="701566" y="23649"/>
                </a:cubicBezTo>
                <a:cubicBezTo>
                  <a:pt x="751960" y="6851"/>
                  <a:pt x="754715" y="8221"/>
                  <a:pt x="804042" y="0"/>
                </a:cubicBezTo>
                <a:cubicBezTo>
                  <a:pt x="819807" y="5255"/>
                  <a:pt x="839587" y="4015"/>
                  <a:pt x="851338" y="15766"/>
                </a:cubicBezTo>
                <a:cubicBezTo>
                  <a:pt x="863089" y="27517"/>
                  <a:pt x="862731" y="47029"/>
                  <a:pt x="867104" y="63062"/>
                </a:cubicBezTo>
                <a:cubicBezTo>
                  <a:pt x="882840" y="120759"/>
                  <a:pt x="863316" y="84969"/>
                  <a:pt x="890752" y="126125"/>
                </a:cubicBezTo>
                <a:cubicBezTo>
                  <a:pt x="900319" y="164394"/>
                  <a:pt x="908543" y="206977"/>
                  <a:pt x="938049" y="236483"/>
                </a:cubicBezTo>
                <a:cubicBezTo>
                  <a:pt x="945932" y="244366"/>
                  <a:pt x="955217" y="251060"/>
                  <a:pt x="961697" y="260131"/>
                </a:cubicBezTo>
                <a:cubicBezTo>
                  <a:pt x="968527" y="269693"/>
                  <a:pt x="971235" y="281697"/>
                  <a:pt x="977463" y="291662"/>
                </a:cubicBezTo>
                <a:cubicBezTo>
                  <a:pt x="984426" y="302803"/>
                  <a:pt x="992200" y="313539"/>
                  <a:pt x="1001111" y="323193"/>
                </a:cubicBezTo>
                <a:cubicBezTo>
                  <a:pt x="1028675" y="353054"/>
                  <a:pt x="1113528" y="438522"/>
                  <a:pt x="1150883" y="457200"/>
                </a:cubicBezTo>
                <a:cubicBezTo>
                  <a:pt x="1161393" y="462455"/>
                  <a:pt x="1172142" y="467259"/>
                  <a:pt x="1182414" y="472966"/>
                </a:cubicBezTo>
                <a:cubicBezTo>
                  <a:pt x="1195807" y="480407"/>
                  <a:pt x="1207293" y="491769"/>
                  <a:pt x="1221828" y="496614"/>
                </a:cubicBezTo>
                <a:cubicBezTo>
                  <a:pt x="1247249" y="505088"/>
                  <a:pt x="1274380" y="507125"/>
                  <a:pt x="1300656" y="512380"/>
                </a:cubicBezTo>
                <a:lnTo>
                  <a:pt x="1340069" y="520262"/>
                </a:lnTo>
                <a:cubicBezTo>
                  <a:pt x="1429407" y="517635"/>
                  <a:pt x="1518957" y="519064"/>
                  <a:pt x="1608083" y="512380"/>
                </a:cubicBezTo>
                <a:cubicBezTo>
                  <a:pt x="1624655" y="511137"/>
                  <a:pt x="1640516" y="504046"/>
                  <a:pt x="1655380" y="496614"/>
                </a:cubicBezTo>
                <a:cubicBezTo>
                  <a:pt x="1695871" y="476368"/>
                  <a:pt x="1713985" y="452660"/>
                  <a:pt x="1749973" y="425669"/>
                </a:cubicBezTo>
                <a:cubicBezTo>
                  <a:pt x="1782332" y="401400"/>
                  <a:pt x="1846412" y="364653"/>
                  <a:pt x="1876097" y="346842"/>
                </a:cubicBezTo>
                <a:cubicBezTo>
                  <a:pt x="1889235" y="338959"/>
                  <a:pt x="1904677" y="334027"/>
                  <a:pt x="1915511" y="323193"/>
                </a:cubicBezTo>
                <a:cubicBezTo>
                  <a:pt x="1923394" y="315310"/>
                  <a:pt x="1930088" y="306024"/>
                  <a:pt x="1939159" y="299545"/>
                </a:cubicBezTo>
                <a:cubicBezTo>
                  <a:pt x="1948721" y="292715"/>
                  <a:pt x="1960725" y="290008"/>
                  <a:pt x="1970690" y="283780"/>
                </a:cubicBezTo>
                <a:cubicBezTo>
                  <a:pt x="1981831" y="276817"/>
                  <a:pt x="1990814" y="266649"/>
                  <a:pt x="2002221" y="260131"/>
                </a:cubicBezTo>
                <a:cubicBezTo>
                  <a:pt x="2044493" y="235976"/>
                  <a:pt x="2013241" y="264877"/>
                  <a:pt x="2033752" y="2443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191683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구조체의 정의가 이중으로 포함되어서 오류가 발생한다</a:t>
            </a:r>
            <a:r>
              <a:rPr lang="en-US" altLang="ko-KR" sz="1400" dirty="0" smtClean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89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파일 이중 포함 방지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5616" y="1124744"/>
            <a:ext cx="7777162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ifndef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RECT_H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#define RECT_H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x, y, w, h;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RECT;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draw_rect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RECT *);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calc_area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RECT *);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move_rect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(RECT *,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735317" y="1252554"/>
            <a:ext cx="2423714" cy="232230"/>
          </a:xfrm>
          <a:custGeom>
            <a:avLst/>
            <a:gdLst>
              <a:gd name="connsiteX0" fmla="*/ 0 w 2033752"/>
              <a:gd name="connsiteY0" fmla="*/ 331076 h 520262"/>
              <a:gd name="connsiteX1" fmla="*/ 39414 w 2033752"/>
              <a:gd name="connsiteY1" fmla="*/ 307428 h 520262"/>
              <a:gd name="connsiteX2" fmla="*/ 70945 w 2033752"/>
              <a:gd name="connsiteY2" fmla="*/ 283780 h 520262"/>
              <a:gd name="connsiteX3" fmla="*/ 212835 w 2033752"/>
              <a:gd name="connsiteY3" fmla="*/ 220718 h 520262"/>
              <a:gd name="connsiteX4" fmla="*/ 291663 w 2033752"/>
              <a:gd name="connsiteY4" fmla="*/ 189187 h 520262"/>
              <a:gd name="connsiteX5" fmla="*/ 378373 w 2033752"/>
              <a:gd name="connsiteY5" fmla="*/ 141890 h 520262"/>
              <a:gd name="connsiteX6" fmla="*/ 480849 w 2033752"/>
              <a:gd name="connsiteY6" fmla="*/ 110359 h 520262"/>
              <a:gd name="connsiteX7" fmla="*/ 559676 w 2033752"/>
              <a:gd name="connsiteY7" fmla="*/ 70945 h 520262"/>
              <a:gd name="connsiteX8" fmla="*/ 638504 w 2033752"/>
              <a:gd name="connsiteY8" fmla="*/ 47297 h 520262"/>
              <a:gd name="connsiteX9" fmla="*/ 701566 w 2033752"/>
              <a:gd name="connsiteY9" fmla="*/ 23649 h 520262"/>
              <a:gd name="connsiteX10" fmla="*/ 804042 w 2033752"/>
              <a:gd name="connsiteY10" fmla="*/ 0 h 520262"/>
              <a:gd name="connsiteX11" fmla="*/ 851338 w 2033752"/>
              <a:gd name="connsiteY11" fmla="*/ 15766 h 520262"/>
              <a:gd name="connsiteX12" fmla="*/ 867104 w 2033752"/>
              <a:gd name="connsiteY12" fmla="*/ 63062 h 520262"/>
              <a:gd name="connsiteX13" fmla="*/ 890752 w 2033752"/>
              <a:gd name="connsiteY13" fmla="*/ 126125 h 520262"/>
              <a:gd name="connsiteX14" fmla="*/ 938049 w 2033752"/>
              <a:gd name="connsiteY14" fmla="*/ 236483 h 520262"/>
              <a:gd name="connsiteX15" fmla="*/ 961697 w 2033752"/>
              <a:gd name="connsiteY15" fmla="*/ 260131 h 520262"/>
              <a:gd name="connsiteX16" fmla="*/ 977463 w 2033752"/>
              <a:gd name="connsiteY16" fmla="*/ 291662 h 520262"/>
              <a:gd name="connsiteX17" fmla="*/ 1001111 w 2033752"/>
              <a:gd name="connsiteY17" fmla="*/ 323193 h 520262"/>
              <a:gd name="connsiteX18" fmla="*/ 1150883 w 2033752"/>
              <a:gd name="connsiteY18" fmla="*/ 457200 h 520262"/>
              <a:gd name="connsiteX19" fmla="*/ 1182414 w 2033752"/>
              <a:gd name="connsiteY19" fmla="*/ 472966 h 520262"/>
              <a:gd name="connsiteX20" fmla="*/ 1221828 w 2033752"/>
              <a:gd name="connsiteY20" fmla="*/ 496614 h 520262"/>
              <a:gd name="connsiteX21" fmla="*/ 1300656 w 2033752"/>
              <a:gd name="connsiteY21" fmla="*/ 512380 h 520262"/>
              <a:gd name="connsiteX22" fmla="*/ 1340069 w 2033752"/>
              <a:gd name="connsiteY22" fmla="*/ 520262 h 520262"/>
              <a:gd name="connsiteX23" fmla="*/ 1608083 w 2033752"/>
              <a:gd name="connsiteY23" fmla="*/ 512380 h 520262"/>
              <a:gd name="connsiteX24" fmla="*/ 1655380 w 2033752"/>
              <a:gd name="connsiteY24" fmla="*/ 496614 h 520262"/>
              <a:gd name="connsiteX25" fmla="*/ 1749973 w 2033752"/>
              <a:gd name="connsiteY25" fmla="*/ 425669 h 520262"/>
              <a:gd name="connsiteX26" fmla="*/ 1876097 w 2033752"/>
              <a:gd name="connsiteY26" fmla="*/ 346842 h 520262"/>
              <a:gd name="connsiteX27" fmla="*/ 1915511 w 2033752"/>
              <a:gd name="connsiteY27" fmla="*/ 323193 h 520262"/>
              <a:gd name="connsiteX28" fmla="*/ 1939159 w 2033752"/>
              <a:gd name="connsiteY28" fmla="*/ 299545 h 520262"/>
              <a:gd name="connsiteX29" fmla="*/ 1970690 w 2033752"/>
              <a:gd name="connsiteY29" fmla="*/ 283780 h 520262"/>
              <a:gd name="connsiteX30" fmla="*/ 2002221 w 2033752"/>
              <a:gd name="connsiteY30" fmla="*/ 260131 h 520262"/>
              <a:gd name="connsiteX31" fmla="*/ 2033752 w 2033752"/>
              <a:gd name="connsiteY31" fmla="*/ 244366 h 52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3752" h="520262">
                <a:moveTo>
                  <a:pt x="0" y="331076"/>
                </a:moveTo>
                <a:cubicBezTo>
                  <a:pt x="13138" y="323193"/>
                  <a:pt x="26666" y="315927"/>
                  <a:pt x="39414" y="307428"/>
                </a:cubicBezTo>
                <a:cubicBezTo>
                  <a:pt x="50345" y="300140"/>
                  <a:pt x="59194" y="289655"/>
                  <a:pt x="70945" y="283780"/>
                </a:cubicBezTo>
                <a:cubicBezTo>
                  <a:pt x="117238" y="260633"/>
                  <a:pt x="165538" y="241739"/>
                  <a:pt x="212835" y="220718"/>
                </a:cubicBezTo>
                <a:cubicBezTo>
                  <a:pt x="238696" y="209224"/>
                  <a:pt x="266112" y="201354"/>
                  <a:pt x="291663" y="189187"/>
                </a:cubicBezTo>
                <a:cubicBezTo>
                  <a:pt x="321388" y="175032"/>
                  <a:pt x="347982" y="154553"/>
                  <a:pt x="378373" y="141890"/>
                </a:cubicBezTo>
                <a:cubicBezTo>
                  <a:pt x="411363" y="128144"/>
                  <a:pt x="447567" y="123382"/>
                  <a:pt x="480849" y="110359"/>
                </a:cubicBezTo>
                <a:cubicBezTo>
                  <a:pt x="508206" y="99654"/>
                  <a:pt x="532400" y="81855"/>
                  <a:pt x="559676" y="70945"/>
                </a:cubicBezTo>
                <a:cubicBezTo>
                  <a:pt x="585147" y="60757"/>
                  <a:pt x="612479" y="55972"/>
                  <a:pt x="638504" y="47297"/>
                </a:cubicBezTo>
                <a:cubicBezTo>
                  <a:pt x="659802" y="40198"/>
                  <a:pt x="680268" y="30748"/>
                  <a:pt x="701566" y="23649"/>
                </a:cubicBezTo>
                <a:cubicBezTo>
                  <a:pt x="751960" y="6851"/>
                  <a:pt x="754715" y="8221"/>
                  <a:pt x="804042" y="0"/>
                </a:cubicBezTo>
                <a:cubicBezTo>
                  <a:pt x="819807" y="5255"/>
                  <a:pt x="839587" y="4015"/>
                  <a:pt x="851338" y="15766"/>
                </a:cubicBezTo>
                <a:cubicBezTo>
                  <a:pt x="863089" y="27517"/>
                  <a:pt x="862731" y="47029"/>
                  <a:pt x="867104" y="63062"/>
                </a:cubicBezTo>
                <a:cubicBezTo>
                  <a:pt x="882840" y="120759"/>
                  <a:pt x="863316" y="84969"/>
                  <a:pt x="890752" y="126125"/>
                </a:cubicBezTo>
                <a:cubicBezTo>
                  <a:pt x="900319" y="164394"/>
                  <a:pt x="908543" y="206977"/>
                  <a:pt x="938049" y="236483"/>
                </a:cubicBezTo>
                <a:cubicBezTo>
                  <a:pt x="945932" y="244366"/>
                  <a:pt x="955217" y="251060"/>
                  <a:pt x="961697" y="260131"/>
                </a:cubicBezTo>
                <a:cubicBezTo>
                  <a:pt x="968527" y="269693"/>
                  <a:pt x="971235" y="281697"/>
                  <a:pt x="977463" y="291662"/>
                </a:cubicBezTo>
                <a:cubicBezTo>
                  <a:pt x="984426" y="302803"/>
                  <a:pt x="992200" y="313539"/>
                  <a:pt x="1001111" y="323193"/>
                </a:cubicBezTo>
                <a:cubicBezTo>
                  <a:pt x="1028675" y="353054"/>
                  <a:pt x="1113528" y="438522"/>
                  <a:pt x="1150883" y="457200"/>
                </a:cubicBezTo>
                <a:cubicBezTo>
                  <a:pt x="1161393" y="462455"/>
                  <a:pt x="1172142" y="467259"/>
                  <a:pt x="1182414" y="472966"/>
                </a:cubicBezTo>
                <a:cubicBezTo>
                  <a:pt x="1195807" y="480407"/>
                  <a:pt x="1207293" y="491769"/>
                  <a:pt x="1221828" y="496614"/>
                </a:cubicBezTo>
                <a:cubicBezTo>
                  <a:pt x="1247249" y="505088"/>
                  <a:pt x="1274380" y="507125"/>
                  <a:pt x="1300656" y="512380"/>
                </a:cubicBezTo>
                <a:lnTo>
                  <a:pt x="1340069" y="520262"/>
                </a:lnTo>
                <a:cubicBezTo>
                  <a:pt x="1429407" y="517635"/>
                  <a:pt x="1518957" y="519064"/>
                  <a:pt x="1608083" y="512380"/>
                </a:cubicBezTo>
                <a:cubicBezTo>
                  <a:pt x="1624655" y="511137"/>
                  <a:pt x="1640516" y="504046"/>
                  <a:pt x="1655380" y="496614"/>
                </a:cubicBezTo>
                <a:cubicBezTo>
                  <a:pt x="1695871" y="476368"/>
                  <a:pt x="1713985" y="452660"/>
                  <a:pt x="1749973" y="425669"/>
                </a:cubicBezTo>
                <a:cubicBezTo>
                  <a:pt x="1782332" y="401400"/>
                  <a:pt x="1846412" y="364653"/>
                  <a:pt x="1876097" y="346842"/>
                </a:cubicBezTo>
                <a:cubicBezTo>
                  <a:pt x="1889235" y="338959"/>
                  <a:pt x="1904677" y="334027"/>
                  <a:pt x="1915511" y="323193"/>
                </a:cubicBezTo>
                <a:cubicBezTo>
                  <a:pt x="1923394" y="315310"/>
                  <a:pt x="1930088" y="306024"/>
                  <a:pt x="1939159" y="299545"/>
                </a:cubicBezTo>
                <a:cubicBezTo>
                  <a:pt x="1948721" y="292715"/>
                  <a:pt x="1960725" y="290008"/>
                  <a:pt x="1970690" y="283780"/>
                </a:cubicBezTo>
                <a:cubicBezTo>
                  <a:pt x="1981831" y="276817"/>
                  <a:pt x="1990814" y="266649"/>
                  <a:pt x="2002221" y="260131"/>
                </a:cubicBezTo>
                <a:cubicBezTo>
                  <a:pt x="2044493" y="235976"/>
                  <a:pt x="2013241" y="264877"/>
                  <a:pt x="2033752" y="2443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393612"/>
            <a:ext cx="266429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RECT_H</a:t>
            </a:r>
            <a:r>
              <a:rPr lang="ko-KR" altLang="en-US" sz="1400" dirty="0" smtClean="0">
                <a:solidFill>
                  <a:schemeClr val="tx2"/>
                </a:solidFill>
              </a:rPr>
              <a:t>가 정의되어 있지 않은 경우에만 포함시킨다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50784656"/>
          <p:cNvSpPr>
            <a:spLocks noChangeArrowheads="1"/>
          </p:cNvSpPr>
          <p:nvPr/>
        </p:nvSpPr>
        <p:spPr bwMode="auto">
          <a:xfrm>
            <a:off x="4355976" y="2420888"/>
            <a:ext cx="2520280" cy="3600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RECT_H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오이"/>
                <a:cs typeface="굴림" pitchFamily="50" charset="-127"/>
              </a:rPr>
              <a:t>매크로를 정의한다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.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735317" y="1663262"/>
            <a:ext cx="1655380" cy="843455"/>
          </a:xfrm>
          <a:custGeom>
            <a:avLst/>
            <a:gdLst>
              <a:gd name="connsiteX0" fmla="*/ 0 w 1655380"/>
              <a:gd name="connsiteY0" fmla="*/ 0 h 843455"/>
              <a:gd name="connsiteX1" fmla="*/ 78828 w 1655380"/>
              <a:gd name="connsiteY1" fmla="*/ 15766 h 843455"/>
              <a:gd name="connsiteX2" fmla="*/ 126124 w 1655380"/>
              <a:gd name="connsiteY2" fmla="*/ 23648 h 843455"/>
              <a:gd name="connsiteX3" fmla="*/ 189186 w 1655380"/>
              <a:gd name="connsiteY3" fmla="*/ 39414 h 843455"/>
              <a:gd name="connsiteX4" fmla="*/ 441435 w 1655380"/>
              <a:gd name="connsiteY4" fmla="*/ 102476 h 843455"/>
              <a:gd name="connsiteX5" fmla="*/ 528145 w 1655380"/>
              <a:gd name="connsiteY5" fmla="*/ 126124 h 843455"/>
              <a:gd name="connsiteX6" fmla="*/ 630621 w 1655380"/>
              <a:gd name="connsiteY6" fmla="*/ 157655 h 843455"/>
              <a:gd name="connsiteX7" fmla="*/ 717331 w 1655380"/>
              <a:gd name="connsiteY7" fmla="*/ 173421 h 843455"/>
              <a:gd name="connsiteX8" fmla="*/ 851338 w 1655380"/>
              <a:gd name="connsiteY8" fmla="*/ 220717 h 843455"/>
              <a:gd name="connsiteX9" fmla="*/ 898635 w 1655380"/>
              <a:gd name="connsiteY9" fmla="*/ 236483 h 843455"/>
              <a:gd name="connsiteX10" fmla="*/ 961697 w 1655380"/>
              <a:gd name="connsiteY10" fmla="*/ 268014 h 843455"/>
              <a:gd name="connsiteX11" fmla="*/ 1001111 w 1655380"/>
              <a:gd name="connsiteY11" fmla="*/ 315310 h 843455"/>
              <a:gd name="connsiteX12" fmla="*/ 1008993 w 1655380"/>
              <a:gd name="connsiteY12" fmla="*/ 338959 h 843455"/>
              <a:gd name="connsiteX13" fmla="*/ 1024759 w 1655380"/>
              <a:gd name="connsiteY13" fmla="*/ 362607 h 843455"/>
              <a:gd name="connsiteX14" fmla="*/ 1032642 w 1655380"/>
              <a:gd name="connsiteY14" fmla="*/ 394138 h 843455"/>
              <a:gd name="connsiteX15" fmla="*/ 1040524 w 1655380"/>
              <a:gd name="connsiteY15" fmla="*/ 417786 h 843455"/>
              <a:gd name="connsiteX16" fmla="*/ 1056290 w 1655380"/>
              <a:gd name="connsiteY16" fmla="*/ 606972 h 843455"/>
              <a:gd name="connsiteX17" fmla="*/ 1072055 w 1655380"/>
              <a:gd name="connsiteY17" fmla="*/ 646386 h 843455"/>
              <a:gd name="connsiteX18" fmla="*/ 1079938 w 1655380"/>
              <a:gd name="connsiteY18" fmla="*/ 670035 h 843455"/>
              <a:gd name="connsiteX19" fmla="*/ 1127235 w 1655380"/>
              <a:gd name="connsiteY19" fmla="*/ 717331 h 843455"/>
              <a:gd name="connsiteX20" fmla="*/ 1190297 w 1655380"/>
              <a:gd name="connsiteY20" fmla="*/ 748862 h 843455"/>
              <a:gd name="connsiteX21" fmla="*/ 1292773 w 1655380"/>
              <a:gd name="connsiteY21" fmla="*/ 764628 h 843455"/>
              <a:gd name="connsiteX22" fmla="*/ 1316421 w 1655380"/>
              <a:gd name="connsiteY22" fmla="*/ 772510 h 843455"/>
              <a:gd name="connsiteX23" fmla="*/ 1411014 w 1655380"/>
              <a:gd name="connsiteY23" fmla="*/ 788276 h 843455"/>
              <a:gd name="connsiteX24" fmla="*/ 1442545 w 1655380"/>
              <a:gd name="connsiteY24" fmla="*/ 796159 h 843455"/>
              <a:gd name="connsiteX25" fmla="*/ 1529255 w 1655380"/>
              <a:gd name="connsiteY25" fmla="*/ 811924 h 843455"/>
              <a:gd name="connsiteX26" fmla="*/ 1600200 w 1655380"/>
              <a:gd name="connsiteY26" fmla="*/ 819807 h 843455"/>
              <a:gd name="connsiteX27" fmla="*/ 1631731 w 1655380"/>
              <a:gd name="connsiteY27" fmla="*/ 835572 h 843455"/>
              <a:gd name="connsiteX28" fmla="*/ 1655380 w 1655380"/>
              <a:gd name="connsiteY28" fmla="*/ 843455 h 8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55380" h="843455">
                <a:moveTo>
                  <a:pt x="0" y="0"/>
                </a:moveTo>
                <a:cubicBezTo>
                  <a:pt x="192652" y="27522"/>
                  <a:pt x="-20246" y="-6250"/>
                  <a:pt x="78828" y="15766"/>
                </a:cubicBezTo>
                <a:cubicBezTo>
                  <a:pt x="94430" y="19233"/>
                  <a:pt x="110496" y="20299"/>
                  <a:pt x="126124" y="23648"/>
                </a:cubicBezTo>
                <a:cubicBezTo>
                  <a:pt x="147311" y="28188"/>
                  <a:pt x="168094" y="34451"/>
                  <a:pt x="189186" y="39414"/>
                </a:cubicBezTo>
                <a:cubicBezTo>
                  <a:pt x="369407" y="81819"/>
                  <a:pt x="112149" y="15312"/>
                  <a:pt x="441435" y="102476"/>
                </a:cubicBezTo>
                <a:cubicBezTo>
                  <a:pt x="470396" y="110142"/>
                  <a:pt x="499511" y="117314"/>
                  <a:pt x="528145" y="126124"/>
                </a:cubicBezTo>
                <a:cubicBezTo>
                  <a:pt x="562304" y="136634"/>
                  <a:pt x="595949" y="148987"/>
                  <a:pt x="630621" y="157655"/>
                </a:cubicBezTo>
                <a:cubicBezTo>
                  <a:pt x="659121" y="164780"/>
                  <a:pt x="688831" y="166296"/>
                  <a:pt x="717331" y="173421"/>
                </a:cubicBezTo>
                <a:cubicBezTo>
                  <a:pt x="753820" y="182543"/>
                  <a:pt x="815149" y="207792"/>
                  <a:pt x="851338" y="220717"/>
                </a:cubicBezTo>
                <a:cubicBezTo>
                  <a:pt x="866988" y="226306"/>
                  <a:pt x="883017" y="230804"/>
                  <a:pt x="898635" y="236483"/>
                </a:cubicBezTo>
                <a:cubicBezTo>
                  <a:pt x="924344" y="245832"/>
                  <a:pt x="941341" y="251050"/>
                  <a:pt x="961697" y="268014"/>
                </a:cubicBezTo>
                <a:cubicBezTo>
                  <a:pt x="984457" y="286981"/>
                  <a:pt x="985609" y="292058"/>
                  <a:pt x="1001111" y="315310"/>
                </a:cubicBezTo>
                <a:cubicBezTo>
                  <a:pt x="1003738" y="323193"/>
                  <a:pt x="1005277" y="331527"/>
                  <a:pt x="1008993" y="338959"/>
                </a:cubicBezTo>
                <a:cubicBezTo>
                  <a:pt x="1013230" y="347433"/>
                  <a:pt x="1021027" y="353899"/>
                  <a:pt x="1024759" y="362607"/>
                </a:cubicBezTo>
                <a:cubicBezTo>
                  <a:pt x="1029027" y="372565"/>
                  <a:pt x="1029666" y="383721"/>
                  <a:pt x="1032642" y="394138"/>
                </a:cubicBezTo>
                <a:cubicBezTo>
                  <a:pt x="1034925" y="402127"/>
                  <a:pt x="1037897" y="409903"/>
                  <a:pt x="1040524" y="417786"/>
                </a:cubicBezTo>
                <a:cubicBezTo>
                  <a:pt x="1043051" y="468318"/>
                  <a:pt x="1036859" y="548679"/>
                  <a:pt x="1056290" y="606972"/>
                </a:cubicBezTo>
                <a:cubicBezTo>
                  <a:pt x="1060765" y="620396"/>
                  <a:pt x="1067087" y="633137"/>
                  <a:pt x="1072055" y="646386"/>
                </a:cubicBezTo>
                <a:cubicBezTo>
                  <a:pt x="1074973" y="654166"/>
                  <a:pt x="1076222" y="662603"/>
                  <a:pt x="1079938" y="670035"/>
                </a:cubicBezTo>
                <a:cubicBezTo>
                  <a:pt x="1091537" y="693232"/>
                  <a:pt x="1104010" y="703783"/>
                  <a:pt x="1127235" y="717331"/>
                </a:cubicBezTo>
                <a:cubicBezTo>
                  <a:pt x="1147535" y="729173"/>
                  <a:pt x="1167497" y="743162"/>
                  <a:pt x="1190297" y="748862"/>
                </a:cubicBezTo>
                <a:cubicBezTo>
                  <a:pt x="1244911" y="762516"/>
                  <a:pt x="1211060" y="755549"/>
                  <a:pt x="1292773" y="764628"/>
                </a:cubicBezTo>
                <a:cubicBezTo>
                  <a:pt x="1300656" y="767255"/>
                  <a:pt x="1308273" y="770880"/>
                  <a:pt x="1316421" y="772510"/>
                </a:cubicBezTo>
                <a:cubicBezTo>
                  <a:pt x="1347766" y="778779"/>
                  <a:pt x="1380003" y="780523"/>
                  <a:pt x="1411014" y="788276"/>
                </a:cubicBezTo>
                <a:cubicBezTo>
                  <a:pt x="1421524" y="790904"/>
                  <a:pt x="1431969" y="793809"/>
                  <a:pt x="1442545" y="796159"/>
                </a:cubicBezTo>
                <a:cubicBezTo>
                  <a:pt x="1464824" y="801110"/>
                  <a:pt x="1507880" y="809074"/>
                  <a:pt x="1529255" y="811924"/>
                </a:cubicBezTo>
                <a:cubicBezTo>
                  <a:pt x="1552840" y="815069"/>
                  <a:pt x="1576552" y="817179"/>
                  <a:pt x="1600200" y="819807"/>
                </a:cubicBezTo>
                <a:cubicBezTo>
                  <a:pt x="1610710" y="825062"/>
                  <a:pt x="1620930" y="830943"/>
                  <a:pt x="1631731" y="835572"/>
                </a:cubicBezTo>
                <a:cubicBezTo>
                  <a:pt x="1639369" y="838845"/>
                  <a:pt x="1655380" y="843455"/>
                  <a:pt x="1655380" y="843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50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AutoNum type="arabicPeriod"/>
            </a:pPr>
            <a:r>
              <a:rPr lang="ko-KR" altLang="en-US" smtClean="0"/>
              <a:t>다음 문장의 참 거짓을 말하라</a:t>
            </a:r>
            <a:r>
              <a:rPr lang="en-US" altLang="ko-KR" smtClean="0"/>
              <a:t>. “</a:t>
            </a:r>
            <a:r>
              <a:rPr lang="ko-KR" altLang="en-US" smtClean="0"/>
              <a:t>여러 소스 파일을 이용하는 것보다 하나의 소스 파일로 만드는 편이 여러모로 유리하다</a:t>
            </a:r>
            <a:r>
              <a:rPr lang="en-US" altLang="ko-KR" smtClean="0"/>
              <a:t>.”</a:t>
            </a:r>
          </a:p>
          <a:p>
            <a:pPr marL="381000" indent="-381000" eaLnBrk="1" hangingPunct="1">
              <a:buFont typeface="Symbol" pitchFamily="18" charset="2"/>
              <a:buAutoNum type="arabicPeriod"/>
            </a:pPr>
            <a:r>
              <a:rPr lang="ko-KR" altLang="en-US" smtClean="0"/>
              <a:t>팩토리얼을 구하는 함수가 포함된 소스 파일과 관련 헤더 파일을 제작하여 보자</a:t>
            </a:r>
            <a:r>
              <a:rPr lang="en-US" altLang="ko-KR" smtClean="0"/>
              <a:t>.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03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필드 구조체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멤버가 비트 단위로 나누어져 있는 구조체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287" name="_x95131280"/>
          <p:cNvSpPr>
            <a:spLocks noChangeArrowheads="1"/>
          </p:cNvSpPr>
          <p:nvPr/>
        </p:nvSpPr>
        <p:spPr bwMode="auto">
          <a:xfrm>
            <a:off x="1116013" y="2133600"/>
            <a:ext cx="5184775" cy="11525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struct </a:t>
            </a:r>
            <a:r>
              <a:rPr lang="ko-KR" altLang="en-US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태그이름 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{</a:t>
            </a:r>
          </a:p>
          <a:p>
            <a:pPr eaLnBrk="0" latinLnBrk="0" hangingPunct="0"/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ko-KR" altLang="en-US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자료형 멤버이름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1: </a:t>
            </a:r>
            <a:r>
              <a:rPr lang="ko-KR" altLang="en-US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비트수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;</a:t>
            </a:r>
          </a:p>
          <a:p>
            <a:pPr eaLnBrk="0" latinLnBrk="0" hangingPunct="0"/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ko-KR" altLang="en-US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자료형 멤버이름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2: </a:t>
            </a:r>
            <a:r>
              <a:rPr lang="ko-KR" altLang="en-US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비트수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;</a:t>
            </a:r>
          </a:p>
          <a:p>
            <a:pPr eaLnBrk="0" latinLnBrk="0" hangingPunct="0"/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	...</a:t>
            </a:r>
          </a:p>
          <a:p>
            <a:pPr eaLnBrk="0" latinLnBrk="0" hangingPunct="0"/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};</a:t>
            </a:r>
          </a:p>
        </p:txBody>
      </p:sp>
      <p:sp>
        <p:nvSpPr>
          <p:cNvPr id="225290" name="_x95131280"/>
          <p:cNvSpPr>
            <a:spLocks noChangeArrowheads="1"/>
          </p:cNvSpPr>
          <p:nvPr/>
        </p:nvSpPr>
        <p:spPr bwMode="auto">
          <a:xfrm>
            <a:off x="1116013" y="3573463"/>
            <a:ext cx="5184775" cy="11525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struct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 product { </a:t>
            </a:r>
          </a:p>
          <a:p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unsigned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 style : 3; </a:t>
            </a:r>
          </a:p>
          <a:p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unsigned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 size  : 2; </a:t>
            </a:r>
          </a:p>
          <a:p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unsigned</a:t>
            </a:r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 color : 1; </a:t>
            </a:r>
          </a:p>
          <a:p>
            <a:pPr algn="just"/>
            <a:r>
              <a:rPr lang="en-US" altLang="ko-KR" sz="1400">
                <a:latin typeface="Comic Sans MS" pitchFamily="66" charset="0"/>
                <a:ea typeface="Arial Unicode MS" pitchFamily="50" charset="-127"/>
                <a:cs typeface="Arial Unicode MS" pitchFamily="50" charset="-127"/>
              </a:rPr>
              <a:t>};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291" name="_x95531448" descr="EMB00000c78ad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941888"/>
            <a:ext cx="4895850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408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bit_field.c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16013" y="1052513"/>
            <a:ext cx="7777162" cy="5048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</a:pPr>
            <a:r>
              <a:rPr lang="en-US" altLang="ko-KR" sz="140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Trebuchet MS" pitchFamily="34" charset="0"/>
              </a:rPr>
              <a:t>비트 필드 구조체</a:t>
            </a:r>
            <a:endParaRPr lang="ko-KR" altLang="en-US" sz="1400">
              <a:latin typeface="Trebuchet MS" pitchFamily="34" charset="0"/>
              <a:ea typeface="HY엽서L" pitchFamily="18" charset="-127"/>
            </a:endParaRP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#include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40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&lt;stdio.h&gt;</a:t>
            </a:r>
            <a:endParaRPr lang="en-US" altLang="ko-KR" sz="1400">
              <a:latin typeface="Trebuchet MS" pitchFamily="34" charset="0"/>
              <a:ea typeface="HY엽서L" pitchFamily="18" charset="-127"/>
            </a:endParaRP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product {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style : 3;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size  : 2;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color : 1;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};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main(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void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)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product p1;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p1.style = 5;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p1.size = 3;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p1.color = 1;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printf(</a:t>
            </a:r>
            <a:r>
              <a:rPr lang="en-US" altLang="ko-KR" sz="140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"style=%d size=%d color=%d\n"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, p1.style, p1.size, p1.color);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printf(</a:t>
            </a:r>
            <a:r>
              <a:rPr lang="en-US" altLang="ko-KR" sz="140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"sizeof(p1)=%d\n"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, 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(p1));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printf(</a:t>
            </a:r>
            <a:r>
              <a:rPr lang="en-US" altLang="ko-KR" sz="140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"p1=%x\n"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, p1);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return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0;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643563" y="1357313"/>
            <a:ext cx="3214687" cy="720725"/>
          </a:xfrm>
          <a:prstGeom prst="rect">
            <a:avLst/>
          </a:prstGeom>
          <a:solidFill>
            <a:srgbClr val="CCFFCC"/>
          </a:solidFill>
          <a:ln w="4191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style=5 size=3 color=1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sizeof(p1)=4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p1=ccccccfd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500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72063" y="1214438"/>
            <a:ext cx="487362" cy="1012825"/>
            <a:chOff x="-91" y="1749"/>
            <a:chExt cx="552" cy="832"/>
          </a:xfrm>
        </p:grpSpPr>
        <p:sp>
          <p:nvSpPr>
            <p:cNvPr id="67599" name="Freeform 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0" name="Freeform 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1" name="Freeform 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2" name="Freeform 1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3" name="Freeform 1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4" name="Freeform 1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5" name="Freeform 1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6" name="Freeform 1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7" name="Freeform 1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8" name="Freeform 1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9" name="Freeform 1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0" name="Freeform 1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1" name="Freeform 1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2" name="Freeform 2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3" name="Freeform 2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4" name="Freeform 2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5" name="Freeform 2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039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비트 필드 사용시에 주의점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196975"/>
            <a:ext cx="7807325" cy="2448049"/>
          </a:xfrm>
          <a:solidFill>
            <a:srgbClr val="FFFFCC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dirty="0" smtClean="0">
                <a:latin typeface="Trebuchet MS" pitchFamily="34" charset="0"/>
              </a:rPr>
              <a:t> product 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long </a:t>
            </a: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code;</a:t>
            </a:r>
            <a:r>
              <a:rPr lang="en-US" altLang="ko-KR" sz="1400" dirty="0" smtClean="0">
                <a:latin typeface="Trebuchet MS" pitchFamily="34" charset="0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// ①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일반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멤버도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.</a:t>
            </a:r>
            <a:endParaRPr lang="en-US" altLang="ko-KR" sz="14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400" dirty="0" smtClean="0">
                <a:latin typeface="Trebuchet MS" pitchFamily="34" charset="0"/>
              </a:rPr>
              <a:t> style	: 3;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unsigned </a:t>
            </a: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: 5; </a:t>
            </a: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// ②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자리만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차지한다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.</a:t>
            </a:r>
            <a:endParaRPr lang="en-US" altLang="ko-KR" sz="14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400" dirty="0" smtClean="0">
                <a:latin typeface="Trebuchet MS" pitchFamily="34" charset="0"/>
              </a:rPr>
              <a:t> size  	: 2;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400" dirty="0" smtClean="0">
                <a:latin typeface="Trebuchet MS" pitchFamily="34" charset="0"/>
              </a:rPr>
              <a:t> color 	: 1;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unsigned </a:t>
            </a: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: 0; </a:t>
            </a: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// ③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현재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워드의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남아있는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비트를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버린다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.</a:t>
            </a:r>
            <a:endParaRPr lang="en-US" altLang="ko-KR" sz="14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400" dirty="0" smtClean="0">
                <a:latin typeface="Trebuchet MS" pitchFamily="34" charset="0"/>
              </a:rPr>
              <a:t> state	: 3; 	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여기서부터는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다음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워드에서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할당된다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itchFamily="34" charset="0"/>
              </a:rPr>
              <a:t>. </a:t>
            </a:r>
            <a:endParaRPr lang="en-US" altLang="ko-KR" sz="14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}; 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1166813" y="3721100"/>
            <a:ext cx="469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>
                <a:latin typeface="HY엽서L" pitchFamily="18" charset="-127"/>
                <a:ea typeface="HY엽서L" pitchFamily="18" charset="-127"/>
              </a:rPr>
              <a:t>비트 필드의 응용 분야</a:t>
            </a:r>
            <a:r>
              <a:rPr lang="en-US" altLang="ko-KR">
                <a:latin typeface="HY엽서L" pitchFamily="18" charset="-127"/>
                <a:ea typeface="HY엽서L" pitchFamily="18" charset="-127"/>
              </a:rPr>
              <a:t>: </a:t>
            </a:r>
            <a:r>
              <a:rPr lang="ko-KR" altLang="en-US">
                <a:latin typeface="HY엽서L" pitchFamily="18" charset="-127"/>
                <a:ea typeface="HY엽서L" pitchFamily="18" charset="-127"/>
              </a:rPr>
              <a:t>하드웨어 포트 제어</a:t>
            </a:r>
          </a:p>
        </p:txBody>
      </p:sp>
      <p:pic>
        <p:nvPicPr>
          <p:cNvPr id="68613" name="Picture 6" descr="MCj029919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292600"/>
            <a:ext cx="18192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291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필드의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메모리가 절약된다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ON </a:t>
            </a:r>
            <a:r>
              <a:rPr lang="ko-KR" altLang="en-US" dirty="0"/>
              <a:t>또는 </a:t>
            </a:r>
            <a:r>
              <a:rPr lang="en-US" altLang="ko-KR" dirty="0"/>
              <a:t>OFF</a:t>
            </a:r>
            <a:r>
              <a:rPr lang="ko-KR" altLang="en-US" dirty="0"/>
              <a:t>의 상태만 가지는 변수를 저장할 때 </a:t>
            </a:r>
            <a:r>
              <a:rPr lang="en-US" altLang="ko-KR" dirty="0"/>
              <a:t>32</a:t>
            </a:r>
            <a:r>
              <a:rPr lang="ko-KR" altLang="en-US" dirty="0"/>
              <a:t>비트의 </a:t>
            </a:r>
            <a:r>
              <a:rPr lang="en-US" altLang="ko-KR" dirty="0" err="1"/>
              <a:t>int</a:t>
            </a:r>
            <a:r>
              <a:rPr lang="ko-KR" altLang="en-US" dirty="0"/>
              <a:t>형 변수를 사용하는 것보다는 </a:t>
            </a:r>
            <a:r>
              <a:rPr lang="en-US" altLang="ko-KR" dirty="0"/>
              <a:t>1</a:t>
            </a:r>
            <a:r>
              <a:rPr lang="ko-KR" altLang="en-US" dirty="0"/>
              <a:t>비트 크기의 비트 필드를 사용하는 편이 훨씬 메모리를 절약한다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3969" name="_x150784976" descr="EMB000017344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73478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83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전처리기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원의 면적을 구하는 프로그램을 </a:t>
            </a:r>
            <a:r>
              <a:rPr lang="en-US" altLang="ko-KR" dirty="0" err="1" smtClean="0"/>
              <a:t>미국</a:t>
            </a:r>
            <a:r>
              <a:rPr lang="en-US" altLang="ko-KR" dirty="0" smtClean="0"/>
              <a:t> </a:t>
            </a:r>
            <a:r>
              <a:rPr lang="en-US" altLang="ko-KR" dirty="0" err="1"/>
              <a:t>버전과</a:t>
            </a:r>
            <a:r>
              <a:rPr lang="en-US" altLang="ko-KR" dirty="0"/>
              <a:t> </a:t>
            </a:r>
            <a:r>
              <a:rPr lang="en-US" altLang="ko-KR" dirty="0" err="1"/>
              <a:t>한국</a:t>
            </a:r>
            <a:r>
              <a:rPr lang="en-US" altLang="ko-KR" dirty="0"/>
              <a:t> </a:t>
            </a:r>
            <a:r>
              <a:rPr lang="en-US" altLang="ko-KR" dirty="0" err="1" smtClean="0"/>
              <a:t>버전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작성한다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미국</a:t>
            </a:r>
            <a:r>
              <a:rPr lang="en-US" altLang="ko-KR" dirty="0" smtClean="0"/>
              <a:t> </a:t>
            </a:r>
            <a:r>
              <a:rPr lang="en-US" altLang="ko-KR" dirty="0" err="1"/>
              <a:t>버전에서는</a:t>
            </a:r>
            <a:r>
              <a:rPr lang="en-US" altLang="ko-KR" dirty="0"/>
              <a:t>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메시지가</a:t>
            </a:r>
            <a:r>
              <a:rPr lang="en-US" altLang="ko-KR" dirty="0"/>
              <a:t> </a:t>
            </a:r>
            <a:r>
              <a:rPr lang="en-US" altLang="ko-KR" dirty="0" err="1"/>
              <a:t>영어로</a:t>
            </a:r>
            <a:r>
              <a:rPr lang="en-US" altLang="ko-KR" dirty="0"/>
              <a:t> </a:t>
            </a:r>
            <a:r>
              <a:rPr lang="en-US" altLang="ko-KR" dirty="0" err="1"/>
              <a:t>출력되고</a:t>
            </a:r>
            <a:r>
              <a:rPr lang="en-US" altLang="ko-KR" dirty="0"/>
              <a:t> </a:t>
            </a:r>
            <a:r>
              <a:rPr lang="en-US" altLang="ko-KR" dirty="0" err="1"/>
              <a:t>단위도</a:t>
            </a:r>
            <a:r>
              <a:rPr lang="en-US" altLang="ko-KR" dirty="0"/>
              <a:t> </a:t>
            </a:r>
            <a:r>
              <a:rPr lang="en-US" altLang="ko-KR" dirty="0" err="1"/>
              <a:t>인치가</a:t>
            </a:r>
            <a:r>
              <a:rPr lang="en-US" altLang="ko-KR" dirty="0"/>
              <a:t> </a:t>
            </a:r>
            <a:r>
              <a:rPr lang="en-US" altLang="ko-KR" dirty="0" err="1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한국</a:t>
            </a:r>
            <a:r>
              <a:rPr lang="en-US" altLang="ko-KR" dirty="0" smtClean="0"/>
              <a:t> </a:t>
            </a:r>
            <a:r>
              <a:rPr lang="en-US" altLang="ko-KR" dirty="0" err="1"/>
              <a:t>버전에서는</a:t>
            </a:r>
            <a:r>
              <a:rPr lang="en-US" altLang="ko-KR" dirty="0"/>
              <a:t>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메시지가</a:t>
            </a:r>
            <a:r>
              <a:rPr lang="en-US" altLang="ko-KR" dirty="0"/>
              <a:t> </a:t>
            </a:r>
            <a:r>
              <a:rPr lang="en-US" altLang="ko-KR" dirty="0" err="1"/>
              <a:t>한글로</a:t>
            </a:r>
            <a:r>
              <a:rPr lang="en-US" altLang="ko-KR" dirty="0"/>
              <a:t> </a:t>
            </a:r>
            <a:r>
              <a:rPr lang="en-US" altLang="ko-KR" dirty="0" err="1"/>
              <a:t>출력되고</a:t>
            </a:r>
            <a:r>
              <a:rPr lang="en-US" altLang="ko-KR" dirty="0"/>
              <a:t> </a:t>
            </a:r>
            <a:r>
              <a:rPr lang="en-US" altLang="ko-KR" dirty="0" err="1"/>
              <a:t>단위도</a:t>
            </a:r>
            <a:r>
              <a:rPr lang="en-US" altLang="ko-KR" dirty="0"/>
              <a:t> </a:t>
            </a:r>
            <a:r>
              <a:rPr lang="en-US" altLang="ko-KR" dirty="0" err="1"/>
              <a:t>cm가</a:t>
            </a:r>
            <a:r>
              <a:rPr lang="en-US" altLang="ko-KR" dirty="0"/>
              <a:t> </a:t>
            </a:r>
            <a:r>
              <a:rPr lang="en-US" altLang="ko-KR" dirty="0" err="1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SQUARE</a:t>
            </a:r>
            <a:r>
              <a:rPr lang="en-US" altLang="ko-KR" dirty="0"/>
              <a:t>() </a:t>
            </a:r>
            <a:r>
              <a:rPr lang="en-US" altLang="ko-KR" dirty="0" err="1"/>
              <a:t>함수</a:t>
            </a:r>
            <a:r>
              <a:rPr lang="en-US" altLang="ko-KR" dirty="0"/>
              <a:t> </a:t>
            </a:r>
            <a:r>
              <a:rPr lang="en-US" altLang="ko-KR" dirty="0" err="1"/>
              <a:t>매크로도</a:t>
            </a:r>
            <a:r>
              <a:rPr lang="en-US" altLang="ko-KR" dirty="0"/>
              <a:t> </a:t>
            </a:r>
            <a:r>
              <a:rPr lang="en-US" altLang="ko-KR" dirty="0" err="1"/>
              <a:t>억지로</a:t>
            </a:r>
            <a:r>
              <a:rPr lang="en-US" altLang="ko-KR" dirty="0"/>
              <a:t> </a:t>
            </a:r>
            <a:r>
              <a:rPr lang="en-US" altLang="ko-KR" dirty="0" err="1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보자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84994" name="Picture 2" descr="http://www.calculateme.com/cArea/area-of-a-cir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6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827509"/>
            <a:ext cx="226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Trebuchet MS" pitchFamily="34" charset="0"/>
              </a:rPr>
              <a:t>exp</a:t>
            </a:r>
            <a:r>
              <a:rPr lang="en-US" altLang="ko-KR" sz="2400" dirty="0" smtClean="0">
                <a:solidFill>
                  <a:schemeClr val="bg1"/>
                </a:solidFill>
                <a:latin typeface="Trebuchet MS" pitchFamily="34" charset="0"/>
              </a:rPr>
              <a:t>=5</a:t>
            </a:r>
            <a:endParaRPr lang="ko-KR" alt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15616" y="1272253"/>
            <a:ext cx="7776864" cy="1148635"/>
          </a:xfrm>
          <a:prstGeom prst="rect">
            <a:avLst/>
          </a:prstGeom>
          <a:solidFill>
            <a:srgbClr val="CCFFCC"/>
          </a:solidFill>
          <a:ln w="4191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latin typeface="Trebuchet MS" pitchFamily="34" charset="0"/>
              </a:rPr>
              <a:t>Please enter radius of a circle(inch) : 100</a:t>
            </a:r>
          </a:p>
          <a:p>
            <a:r>
              <a:rPr lang="en-US" altLang="ko-KR" sz="1600" dirty="0">
                <a:latin typeface="Trebuchet MS" pitchFamily="34" charset="0"/>
              </a:rPr>
              <a:t>area(100.000000) is called</a:t>
            </a:r>
          </a:p>
          <a:p>
            <a:r>
              <a:rPr lang="en-US" altLang="ko-KR" sz="1600" dirty="0">
                <a:latin typeface="Trebuchet MS" pitchFamily="34" charset="0"/>
              </a:rPr>
              <a:t>area of the circle is 31415.920000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12796" y="1177462"/>
            <a:ext cx="487362" cy="1012825"/>
            <a:chOff x="-91" y="1749"/>
            <a:chExt cx="552" cy="832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106047" y="2636912"/>
            <a:ext cx="7776864" cy="1148635"/>
          </a:xfrm>
          <a:prstGeom prst="rect">
            <a:avLst/>
          </a:prstGeom>
          <a:solidFill>
            <a:srgbClr val="CCFFCC"/>
          </a:solidFill>
          <a:ln w="4191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600" dirty="0">
                <a:latin typeface="Trebuchet MS" pitchFamily="34" charset="0"/>
              </a:rPr>
              <a:t>원의 반지름을 입력하시오</a:t>
            </a:r>
            <a:r>
              <a:rPr lang="en-US" altLang="ko-KR" sz="1600" dirty="0">
                <a:latin typeface="Trebuchet MS" pitchFamily="34" charset="0"/>
              </a:rPr>
              <a:t>(cm): 100</a:t>
            </a:r>
            <a:endParaRPr lang="ko-KR" altLang="en-US" sz="1600" dirty="0">
              <a:latin typeface="Trebuchet MS" pitchFamily="34" charset="0"/>
            </a:endParaRPr>
          </a:p>
          <a:p>
            <a:r>
              <a:rPr lang="en-US" altLang="ko-KR" sz="1600" dirty="0">
                <a:latin typeface="Trebuchet MS" pitchFamily="34" charset="0"/>
              </a:rPr>
              <a:t>area(100.000000)</a:t>
            </a:r>
            <a:r>
              <a:rPr lang="ko-KR" altLang="en-US" sz="1600" dirty="0">
                <a:latin typeface="Trebuchet MS" pitchFamily="34" charset="0"/>
              </a:rPr>
              <a:t>가 호출되었음</a:t>
            </a:r>
          </a:p>
          <a:p>
            <a:r>
              <a:rPr lang="ko-KR" altLang="en-US" sz="1600" dirty="0">
                <a:latin typeface="Trebuchet MS" pitchFamily="34" charset="0"/>
              </a:rPr>
              <a:t>원의 면적은 </a:t>
            </a:r>
            <a:r>
              <a:rPr lang="en-US" altLang="ko-KR" sz="1600" dirty="0">
                <a:latin typeface="Trebuchet MS" pitchFamily="34" charset="0"/>
              </a:rPr>
              <a:t>31415.920000</a:t>
            </a:r>
            <a:r>
              <a:rPr lang="ko-KR" altLang="en-US" sz="1600" dirty="0">
                <a:latin typeface="Trebuchet MS" pitchFamily="34" charset="0"/>
              </a:rPr>
              <a:t>입니다</a:t>
            </a:r>
            <a:r>
              <a:rPr lang="en-US" altLang="ko-KR" sz="1600" dirty="0">
                <a:latin typeface="Trebuchet MS" pitchFamily="34" charset="0"/>
              </a:rPr>
              <a:t>.</a:t>
            </a: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370726" y="2492896"/>
            <a:ext cx="487362" cy="1012825"/>
            <a:chOff x="-91" y="1749"/>
            <a:chExt cx="552" cy="832"/>
          </a:xfrm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0536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0" y="233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3239174" y="3115626"/>
            <a:ext cx="2448272" cy="1512168"/>
          </a:xfrm>
          <a:prstGeom prst="cube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69432" y="47743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전처리기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656469" y="3561249"/>
            <a:ext cx="710333" cy="697060"/>
            <a:chOff x="3900" y="1698"/>
            <a:chExt cx="467" cy="531"/>
          </a:xfrm>
        </p:grpSpPr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3900" y="1698"/>
              <a:ext cx="467" cy="531"/>
            </a:xfrm>
            <a:custGeom>
              <a:avLst/>
              <a:gdLst>
                <a:gd name="T0" fmla="*/ 5 w 1401"/>
                <a:gd name="T1" fmla="*/ 4 h 1593"/>
                <a:gd name="T2" fmla="*/ 5 w 1401"/>
                <a:gd name="T3" fmla="*/ 4 h 1593"/>
                <a:gd name="T4" fmla="*/ 6 w 1401"/>
                <a:gd name="T5" fmla="*/ 4 h 1593"/>
                <a:gd name="T6" fmla="*/ 5 w 1401"/>
                <a:gd name="T7" fmla="*/ 3 h 1593"/>
                <a:gd name="T8" fmla="*/ 5 w 1401"/>
                <a:gd name="T9" fmla="*/ 2 h 1593"/>
                <a:gd name="T10" fmla="*/ 5 w 1401"/>
                <a:gd name="T11" fmla="*/ 2 h 1593"/>
                <a:gd name="T12" fmla="*/ 5 w 1401"/>
                <a:gd name="T13" fmla="*/ 1 h 1593"/>
                <a:gd name="T14" fmla="*/ 4 w 1401"/>
                <a:gd name="T15" fmla="*/ 1 h 1593"/>
                <a:gd name="T16" fmla="*/ 4 w 1401"/>
                <a:gd name="T17" fmla="*/ 1 h 1593"/>
                <a:gd name="T18" fmla="*/ 4 w 1401"/>
                <a:gd name="T19" fmla="*/ 1 h 1593"/>
                <a:gd name="T20" fmla="*/ 4 w 1401"/>
                <a:gd name="T21" fmla="*/ 1 h 1593"/>
                <a:gd name="T22" fmla="*/ 3 w 1401"/>
                <a:gd name="T23" fmla="*/ 0 h 1593"/>
                <a:gd name="T24" fmla="*/ 2 w 1401"/>
                <a:gd name="T25" fmla="*/ 1 h 1593"/>
                <a:gd name="T26" fmla="*/ 2 w 1401"/>
                <a:gd name="T27" fmla="*/ 1 h 1593"/>
                <a:gd name="T28" fmla="*/ 2 w 1401"/>
                <a:gd name="T29" fmla="*/ 1 h 1593"/>
                <a:gd name="T30" fmla="*/ 2 w 1401"/>
                <a:gd name="T31" fmla="*/ 1 h 1593"/>
                <a:gd name="T32" fmla="*/ 2 w 1401"/>
                <a:gd name="T33" fmla="*/ 1 h 1593"/>
                <a:gd name="T34" fmla="*/ 0 w 1401"/>
                <a:gd name="T35" fmla="*/ 1 h 1593"/>
                <a:gd name="T36" fmla="*/ 1 w 1401"/>
                <a:gd name="T37" fmla="*/ 2 h 1593"/>
                <a:gd name="T38" fmla="*/ 1 w 1401"/>
                <a:gd name="T39" fmla="*/ 2 h 1593"/>
                <a:gd name="T40" fmla="*/ 1 w 1401"/>
                <a:gd name="T41" fmla="*/ 2 h 1593"/>
                <a:gd name="T42" fmla="*/ 1 w 1401"/>
                <a:gd name="T43" fmla="*/ 2 h 1593"/>
                <a:gd name="T44" fmla="*/ 0 w 1401"/>
                <a:gd name="T45" fmla="*/ 3 h 1593"/>
                <a:gd name="T46" fmla="*/ 1 w 1401"/>
                <a:gd name="T47" fmla="*/ 4 h 1593"/>
                <a:gd name="T48" fmla="*/ 1 w 1401"/>
                <a:gd name="T49" fmla="*/ 4 h 1593"/>
                <a:gd name="T50" fmla="*/ 1 w 1401"/>
                <a:gd name="T51" fmla="*/ 4 h 1593"/>
                <a:gd name="T52" fmla="*/ 1 w 1401"/>
                <a:gd name="T53" fmla="*/ 4 h 1593"/>
                <a:gd name="T54" fmla="*/ 1 w 1401"/>
                <a:gd name="T55" fmla="*/ 5 h 1593"/>
                <a:gd name="T56" fmla="*/ 1 w 1401"/>
                <a:gd name="T57" fmla="*/ 6 h 1593"/>
                <a:gd name="T58" fmla="*/ 2 w 1401"/>
                <a:gd name="T59" fmla="*/ 6 h 1593"/>
                <a:gd name="T60" fmla="*/ 2 w 1401"/>
                <a:gd name="T61" fmla="*/ 6 h 1593"/>
                <a:gd name="T62" fmla="*/ 2 w 1401"/>
                <a:gd name="T63" fmla="*/ 6 h 1593"/>
                <a:gd name="T64" fmla="*/ 2 w 1401"/>
                <a:gd name="T65" fmla="*/ 6 h 1593"/>
                <a:gd name="T66" fmla="*/ 2 w 1401"/>
                <a:gd name="T67" fmla="*/ 7 h 1593"/>
                <a:gd name="T68" fmla="*/ 4 w 1401"/>
                <a:gd name="T69" fmla="*/ 6 h 1593"/>
                <a:gd name="T70" fmla="*/ 4 w 1401"/>
                <a:gd name="T71" fmla="*/ 6 h 1593"/>
                <a:gd name="T72" fmla="*/ 4 w 1401"/>
                <a:gd name="T73" fmla="*/ 6 h 1593"/>
                <a:gd name="T74" fmla="*/ 4 w 1401"/>
                <a:gd name="T75" fmla="*/ 6 h 1593"/>
                <a:gd name="T76" fmla="*/ 4 w 1401"/>
                <a:gd name="T77" fmla="*/ 6 h 1593"/>
                <a:gd name="T78" fmla="*/ 5 w 1401"/>
                <a:gd name="T79" fmla="*/ 5 h 15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01" h="1593">
                  <a:moveTo>
                    <a:pt x="1184" y="1082"/>
                  </a:moveTo>
                  <a:lnTo>
                    <a:pt x="1194" y="1057"/>
                  </a:lnTo>
                  <a:lnTo>
                    <a:pt x="1203" y="1033"/>
                  </a:lnTo>
                  <a:lnTo>
                    <a:pt x="1211" y="1009"/>
                  </a:lnTo>
                  <a:lnTo>
                    <a:pt x="1218" y="985"/>
                  </a:lnTo>
                  <a:lnTo>
                    <a:pt x="1401" y="934"/>
                  </a:lnTo>
                  <a:lnTo>
                    <a:pt x="1401" y="665"/>
                  </a:lnTo>
                  <a:lnTo>
                    <a:pt x="1216" y="608"/>
                  </a:lnTo>
                  <a:lnTo>
                    <a:pt x="1208" y="583"/>
                  </a:lnTo>
                  <a:lnTo>
                    <a:pt x="1201" y="561"/>
                  </a:lnTo>
                  <a:lnTo>
                    <a:pt x="1192" y="538"/>
                  </a:lnTo>
                  <a:lnTo>
                    <a:pt x="1182" y="515"/>
                  </a:lnTo>
                  <a:lnTo>
                    <a:pt x="1281" y="330"/>
                  </a:lnTo>
                  <a:lnTo>
                    <a:pt x="1114" y="139"/>
                  </a:lnTo>
                  <a:lnTo>
                    <a:pt x="953" y="245"/>
                  </a:lnTo>
                  <a:lnTo>
                    <a:pt x="942" y="238"/>
                  </a:lnTo>
                  <a:lnTo>
                    <a:pt x="932" y="232"/>
                  </a:lnTo>
                  <a:lnTo>
                    <a:pt x="921" y="226"/>
                  </a:lnTo>
                  <a:lnTo>
                    <a:pt x="909" y="221"/>
                  </a:lnTo>
                  <a:lnTo>
                    <a:pt x="898" y="215"/>
                  </a:lnTo>
                  <a:lnTo>
                    <a:pt x="887" y="209"/>
                  </a:lnTo>
                  <a:lnTo>
                    <a:pt x="876" y="205"/>
                  </a:lnTo>
                  <a:lnTo>
                    <a:pt x="864" y="201"/>
                  </a:lnTo>
                  <a:lnTo>
                    <a:pt x="817" y="0"/>
                  </a:lnTo>
                  <a:lnTo>
                    <a:pt x="580" y="0"/>
                  </a:lnTo>
                  <a:lnTo>
                    <a:pt x="539" y="188"/>
                  </a:lnTo>
                  <a:lnTo>
                    <a:pt x="525" y="192"/>
                  </a:lnTo>
                  <a:lnTo>
                    <a:pt x="512" y="198"/>
                  </a:lnTo>
                  <a:lnTo>
                    <a:pt x="498" y="202"/>
                  </a:lnTo>
                  <a:lnTo>
                    <a:pt x="484" y="208"/>
                  </a:lnTo>
                  <a:lnTo>
                    <a:pt x="472" y="213"/>
                  </a:lnTo>
                  <a:lnTo>
                    <a:pt x="458" y="221"/>
                  </a:lnTo>
                  <a:lnTo>
                    <a:pt x="445" y="226"/>
                  </a:lnTo>
                  <a:lnTo>
                    <a:pt x="432" y="233"/>
                  </a:lnTo>
                  <a:lnTo>
                    <a:pt x="287" y="139"/>
                  </a:lnTo>
                  <a:lnTo>
                    <a:pt x="120" y="330"/>
                  </a:lnTo>
                  <a:lnTo>
                    <a:pt x="202" y="482"/>
                  </a:lnTo>
                  <a:lnTo>
                    <a:pt x="193" y="498"/>
                  </a:lnTo>
                  <a:lnTo>
                    <a:pt x="185" y="515"/>
                  </a:lnTo>
                  <a:lnTo>
                    <a:pt x="178" y="532"/>
                  </a:lnTo>
                  <a:lnTo>
                    <a:pt x="172" y="548"/>
                  </a:lnTo>
                  <a:lnTo>
                    <a:pt x="165" y="566"/>
                  </a:lnTo>
                  <a:lnTo>
                    <a:pt x="159" y="583"/>
                  </a:lnTo>
                  <a:lnTo>
                    <a:pt x="154" y="601"/>
                  </a:lnTo>
                  <a:lnTo>
                    <a:pt x="149" y="619"/>
                  </a:lnTo>
                  <a:lnTo>
                    <a:pt x="0" y="665"/>
                  </a:lnTo>
                  <a:lnTo>
                    <a:pt x="0" y="934"/>
                  </a:lnTo>
                  <a:lnTo>
                    <a:pt x="147" y="975"/>
                  </a:lnTo>
                  <a:lnTo>
                    <a:pt x="152" y="993"/>
                  </a:lnTo>
                  <a:lnTo>
                    <a:pt x="157" y="1012"/>
                  </a:lnTo>
                  <a:lnTo>
                    <a:pt x="163" y="1030"/>
                  </a:lnTo>
                  <a:lnTo>
                    <a:pt x="169" y="1048"/>
                  </a:lnTo>
                  <a:lnTo>
                    <a:pt x="175" y="1066"/>
                  </a:lnTo>
                  <a:lnTo>
                    <a:pt x="183" y="1083"/>
                  </a:lnTo>
                  <a:lnTo>
                    <a:pt x="190" y="1100"/>
                  </a:lnTo>
                  <a:lnTo>
                    <a:pt x="199" y="1117"/>
                  </a:lnTo>
                  <a:lnTo>
                    <a:pt x="124" y="1268"/>
                  </a:lnTo>
                  <a:lnTo>
                    <a:pt x="290" y="1456"/>
                  </a:lnTo>
                  <a:lnTo>
                    <a:pt x="425" y="1365"/>
                  </a:lnTo>
                  <a:lnTo>
                    <a:pt x="439" y="1372"/>
                  </a:lnTo>
                  <a:lnTo>
                    <a:pt x="453" y="1379"/>
                  </a:lnTo>
                  <a:lnTo>
                    <a:pt x="468" y="1386"/>
                  </a:lnTo>
                  <a:lnTo>
                    <a:pt x="482" y="1393"/>
                  </a:lnTo>
                  <a:lnTo>
                    <a:pt x="497" y="1399"/>
                  </a:lnTo>
                  <a:lnTo>
                    <a:pt x="512" y="1405"/>
                  </a:lnTo>
                  <a:lnTo>
                    <a:pt x="527" y="1411"/>
                  </a:lnTo>
                  <a:lnTo>
                    <a:pt x="542" y="1415"/>
                  </a:lnTo>
                  <a:lnTo>
                    <a:pt x="580" y="1593"/>
                  </a:lnTo>
                  <a:lnTo>
                    <a:pt x="817" y="1593"/>
                  </a:lnTo>
                  <a:lnTo>
                    <a:pt x="862" y="1402"/>
                  </a:lnTo>
                  <a:lnTo>
                    <a:pt x="874" y="1396"/>
                  </a:lnTo>
                  <a:lnTo>
                    <a:pt x="887" y="1392"/>
                  </a:lnTo>
                  <a:lnTo>
                    <a:pt x="899" y="1386"/>
                  </a:lnTo>
                  <a:lnTo>
                    <a:pt x="912" y="1379"/>
                  </a:lnTo>
                  <a:lnTo>
                    <a:pt x="924" y="1373"/>
                  </a:lnTo>
                  <a:lnTo>
                    <a:pt x="937" y="1368"/>
                  </a:lnTo>
                  <a:lnTo>
                    <a:pt x="949" y="1361"/>
                  </a:lnTo>
                  <a:lnTo>
                    <a:pt x="961" y="1354"/>
                  </a:lnTo>
                  <a:lnTo>
                    <a:pt x="1111" y="1456"/>
                  </a:lnTo>
                  <a:lnTo>
                    <a:pt x="1278" y="1268"/>
                  </a:lnTo>
                  <a:lnTo>
                    <a:pt x="1184" y="10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3917" y="1717"/>
              <a:ext cx="432" cy="492"/>
            </a:xfrm>
            <a:custGeom>
              <a:avLst/>
              <a:gdLst>
                <a:gd name="T0" fmla="*/ 5 w 1296"/>
                <a:gd name="T1" fmla="*/ 2 h 1475"/>
                <a:gd name="T2" fmla="*/ 5 w 1296"/>
                <a:gd name="T3" fmla="*/ 2 h 1475"/>
                <a:gd name="T4" fmla="*/ 5 w 1296"/>
                <a:gd name="T5" fmla="*/ 2 h 1475"/>
                <a:gd name="T6" fmla="*/ 4 w 1296"/>
                <a:gd name="T7" fmla="*/ 2 h 1475"/>
                <a:gd name="T8" fmla="*/ 4 w 1296"/>
                <a:gd name="T9" fmla="*/ 2 h 1475"/>
                <a:gd name="T10" fmla="*/ 4 w 1296"/>
                <a:gd name="T11" fmla="*/ 1 h 1475"/>
                <a:gd name="T12" fmla="*/ 4 w 1296"/>
                <a:gd name="T13" fmla="*/ 1 h 1475"/>
                <a:gd name="T14" fmla="*/ 4 w 1296"/>
                <a:gd name="T15" fmla="*/ 1 h 1475"/>
                <a:gd name="T16" fmla="*/ 3 w 1296"/>
                <a:gd name="T17" fmla="*/ 1 h 1475"/>
                <a:gd name="T18" fmla="*/ 3 w 1296"/>
                <a:gd name="T19" fmla="*/ 1 h 1475"/>
                <a:gd name="T20" fmla="*/ 3 w 1296"/>
                <a:gd name="T21" fmla="*/ 1 h 1475"/>
                <a:gd name="T22" fmla="*/ 3 w 1296"/>
                <a:gd name="T23" fmla="*/ 0 h 1475"/>
                <a:gd name="T24" fmla="*/ 2 w 1296"/>
                <a:gd name="T25" fmla="*/ 1 h 1475"/>
                <a:gd name="T26" fmla="*/ 2 w 1296"/>
                <a:gd name="T27" fmla="*/ 1 h 1475"/>
                <a:gd name="T28" fmla="*/ 2 w 1296"/>
                <a:gd name="T29" fmla="*/ 1 h 1475"/>
                <a:gd name="T30" fmla="*/ 2 w 1296"/>
                <a:gd name="T31" fmla="*/ 1 h 1475"/>
                <a:gd name="T32" fmla="*/ 2 w 1296"/>
                <a:gd name="T33" fmla="*/ 1 h 1475"/>
                <a:gd name="T34" fmla="*/ 2 w 1296"/>
                <a:gd name="T35" fmla="*/ 1 h 1475"/>
                <a:gd name="T36" fmla="*/ 1 w 1296"/>
                <a:gd name="T37" fmla="*/ 1 h 1475"/>
                <a:gd name="T38" fmla="*/ 1 w 1296"/>
                <a:gd name="T39" fmla="*/ 2 h 1475"/>
                <a:gd name="T40" fmla="*/ 1 w 1296"/>
                <a:gd name="T41" fmla="*/ 2 h 1475"/>
                <a:gd name="T42" fmla="*/ 1 w 1296"/>
                <a:gd name="T43" fmla="*/ 2 h 1475"/>
                <a:gd name="T44" fmla="*/ 1 w 1296"/>
                <a:gd name="T45" fmla="*/ 2 h 1475"/>
                <a:gd name="T46" fmla="*/ 1 w 1296"/>
                <a:gd name="T47" fmla="*/ 2 h 1475"/>
                <a:gd name="T48" fmla="*/ 0 w 1296"/>
                <a:gd name="T49" fmla="*/ 3 h 1475"/>
                <a:gd name="T50" fmla="*/ 1 w 1296"/>
                <a:gd name="T51" fmla="*/ 4 h 1475"/>
                <a:gd name="T52" fmla="*/ 1 w 1296"/>
                <a:gd name="T53" fmla="*/ 4 h 1475"/>
                <a:gd name="T54" fmla="*/ 1 w 1296"/>
                <a:gd name="T55" fmla="*/ 4 h 1475"/>
                <a:gd name="T56" fmla="*/ 1 w 1296"/>
                <a:gd name="T57" fmla="*/ 4 h 1475"/>
                <a:gd name="T58" fmla="*/ 1 w 1296"/>
                <a:gd name="T59" fmla="*/ 4 h 1475"/>
                <a:gd name="T60" fmla="*/ 1 w 1296"/>
                <a:gd name="T61" fmla="*/ 4 h 1475"/>
                <a:gd name="T62" fmla="*/ 1 w 1296"/>
                <a:gd name="T63" fmla="*/ 5 h 1475"/>
                <a:gd name="T64" fmla="*/ 2 w 1296"/>
                <a:gd name="T65" fmla="*/ 5 h 1475"/>
                <a:gd name="T66" fmla="*/ 2 w 1296"/>
                <a:gd name="T67" fmla="*/ 5 h 1475"/>
                <a:gd name="T68" fmla="*/ 2 w 1296"/>
                <a:gd name="T69" fmla="*/ 5 h 1475"/>
                <a:gd name="T70" fmla="*/ 2 w 1296"/>
                <a:gd name="T71" fmla="*/ 5 h 1475"/>
                <a:gd name="T72" fmla="*/ 2 w 1296"/>
                <a:gd name="T73" fmla="*/ 5 h 1475"/>
                <a:gd name="T74" fmla="*/ 2 w 1296"/>
                <a:gd name="T75" fmla="*/ 6 h 1475"/>
                <a:gd name="T76" fmla="*/ 3 w 1296"/>
                <a:gd name="T77" fmla="*/ 5 h 1475"/>
                <a:gd name="T78" fmla="*/ 3 w 1296"/>
                <a:gd name="T79" fmla="*/ 5 h 1475"/>
                <a:gd name="T80" fmla="*/ 3 w 1296"/>
                <a:gd name="T81" fmla="*/ 5 h 1475"/>
                <a:gd name="T82" fmla="*/ 4 w 1296"/>
                <a:gd name="T83" fmla="*/ 5 h 1475"/>
                <a:gd name="T84" fmla="*/ 4 w 1296"/>
                <a:gd name="T85" fmla="*/ 5 h 1475"/>
                <a:gd name="T86" fmla="*/ 4 w 1296"/>
                <a:gd name="T87" fmla="*/ 5 h 1475"/>
                <a:gd name="T88" fmla="*/ 5 w 1296"/>
                <a:gd name="T89" fmla="*/ 5 h 1475"/>
                <a:gd name="T90" fmla="*/ 4 w 1296"/>
                <a:gd name="T91" fmla="*/ 4 h 1475"/>
                <a:gd name="T92" fmla="*/ 4 w 1296"/>
                <a:gd name="T93" fmla="*/ 4 h 1475"/>
                <a:gd name="T94" fmla="*/ 5 w 1296"/>
                <a:gd name="T95" fmla="*/ 4 h 1475"/>
                <a:gd name="T96" fmla="*/ 5 w 1296"/>
                <a:gd name="T97" fmla="*/ 4 h 1475"/>
                <a:gd name="T98" fmla="*/ 5 w 1296"/>
                <a:gd name="T99" fmla="*/ 4 h 1475"/>
                <a:gd name="T100" fmla="*/ 5 w 1296"/>
                <a:gd name="T101" fmla="*/ 3 h 1475"/>
                <a:gd name="T102" fmla="*/ 5 w 1296"/>
                <a:gd name="T103" fmla="*/ 2 h 14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96" h="1475">
                  <a:moveTo>
                    <a:pt x="1116" y="582"/>
                  </a:moveTo>
                  <a:lnTo>
                    <a:pt x="1113" y="568"/>
                  </a:lnTo>
                  <a:lnTo>
                    <a:pt x="1108" y="553"/>
                  </a:lnTo>
                  <a:lnTo>
                    <a:pt x="1104" y="538"/>
                  </a:lnTo>
                  <a:lnTo>
                    <a:pt x="1099" y="524"/>
                  </a:lnTo>
                  <a:lnTo>
                    <a:pt x="1094" y="511"/>
                  </a:lnTo>
                  <a:lnTo>
                    <a:pt x="1088" y="497"/>
                  </a:lnTo>
                  <a:lnTo>
                    <a:pt x="1083" y="483"/>
                  </a:lnTo>
                  <a:lnTo>
                    <a:pt x="1076" y="470"/>
                  </a:lnTo>
                  <a:lnTo>
                    <a:pt x="1070" y="456"/>
                  </a:lnTo>
                  <a:lnTo>
                    <a:pt x="1163" y="281"/>
                  </a:lnTo>
                  <a:lnTo>
                    <a:pt x="1053" y="155"/>
                  </a:lnTo>
                  <a:lnTo>
                    <a:pt x="900" y="255"/>
                  </a:lnTo>
                  <a:lnTo>
                    <a:pt x="886" y="247"/>
                  </a:lnTo>
                  <a:lnTo>
                    <a:pt x="874" y="238"/>
                  </a:lnTo>
                  <a:lnTo>
                    <a:pt x="861" y="231"/>
                  </a:lnTo>
                  <a:lnTo>
                    <a:pt x="849" y="224"/>
                  </a:lnTo>
                  <a:lnTo>
                    <a:pt x="836" y="217"/>
                  </a:lnTo>
                  <a:lnTo>
                    <a:pt x="823" y="209"/>
                  </a:lnTo>
                  <a:lnTo>
                    <a:pt x="810" y="204"/>
                  </a:lnTo>
                  <a:lnTo>
                    <a:pt x="796" y="200"/>
                  </a:lnTo>
                  <a:lnTo>
                    <a:pt x="783" y="194"/>
                  </a:lnTo>
                  <a:lnTo>
                    <a:pt x="769" y="188"/>
                  </a:lnTo>
                  <a:lnTo>
                    <a:pt x="724" y="0"/>
                  </a:lnTo>
                  <a:lnTo>
                    <a:pt x="567" y="0"/>
                  </a:lnTo>
                  <a:lnTo>
                    <a:pt x="530" y="178"/>
                  </a:lnTo>
                  <a:lnTo>
                    <a:pt x="514" y="182"/>
                  </a:lnTo>
                  <a:lnTo>
                    <a:pt x="497" y="187"/>
                  </a:lnTo>
                  <a:lnTo>
                    <a:pt x="482" y="192"/>
                  </a:lnTo>
                  <a:lnTo>
                    <a:pt x="466" y="198"/>
                  </a:lnTo>
                  <a:lnTo>
                    <a:pt x="451" y="204"/>
                  </a:lnTo>
                  <a:lnTo>
                    <a:pt x="436" y="211"/>
                  </a:lnTo>
                  <a:lnTo>
                    <a:pt x="421" y="219"/>
                  </a:lnTo>
                  <a:lnTo>
                    <a:pt x="406" y="227"/>
                  </a:lnTo>
                  <a:lnTo>
                    <a:pt x="391" y="235"/>
                  </a:lnTo>
                  <a:lnTo>
                    <a:pt x="377" y="244"/>
                  </a:lnTo>
                  <a:lnTo>
                    <a:pt x="242" y="155"/>
                  </a:lnTo>
                  <a:lnTo>
                    <a:pt x="132" y="281"/>
                  </a:lnTo>
                  <a:lnTo>
                    <a:pt x="209" y="424"/>
                  </a:lnTo>
                  <a:lnTo>
                    <a:pt x="200" y="439"/>
                  </a:lnTo>
                  <a:lnTo>
                    <a:pt x="191" y="457"/>
                  </a:lnTo>
                  <a:lnTo>
                    <a:pt x="182" y="476"/>
                  </a:lnTo>
                  <a:lnTo>
                    <a:pt x="174" y="494"/>
                  </a:lnTo>
                  <a:lnTo>
                    <a:pt x="166" y="513"/>
                  </a:lnTo>
                  <a:lnTo>
                    <a:pt x="160" y="533"/>
                  </a:lnTo>
                  <a:lnTo>
                    <a:pt x="154" y="553"/>
                  </a:lnTo>
                  <a:lnTo>
                    <a:pt x="147" y="572"/>
                  </a:lnTo>
                  <a:lnTo>
                    <a:pt x="142" y="592"/>
                  </a:lnTo>
                  <a:lnTo>
                    <a:pt x="137" y="609"/>
                  </a:lnTo>
                  <a:lnTo>
                    <a:pt x="0" y="652"/>
                  </a:lnTo>
                  <a:lnTo>
                    <a:pt x="0" y="829"/>
                  </a:lnTo>
                  <a:lnTo>
                    <a:pt x="136" y="867"/>
                  </a:lnTo>
                  <a:lnTo>
                    <a:pt x="140" y="884"/>
                  </a:lnTo>
                  <a:lnTo>
                    <a:pt x="145" y="906"/>
                  </a:lnTo>
                  <a:lnTo>
                    <a:pt x="150" y="925"/>
                  </a:lnTo>
                  <a:lnTo>
                    <a:pt x="156" y="947"/>
                  </a:lnTo>
                  <a:lnTo>
                    <a:pt x="164" y="967"/>
                  </a:lnTo>
                  <a:lnTo>
                    <a:pt x="171" y="987"/>
                  </a:lnTo>
                  <a:lnTo>
                    <a:pt x="180" y="1005"/>
                  </a:lnTo>
                  <a:lnTo>
                    <a:pt x="189" y="1025"/>
                  </a:lnTo>
                  <a:lnTo>
                    <a:pt x="199" y="1044"/>
                  </a:lnTo>
                  <a:lnTo>
                    <a:pt x="206" y="1059"/>
                  </a:lnTo>
                  <a:lnTo>
                    <a:pt x="136" y="1200"/>
                  </a:lnTo>
                  <a:lnTo>
                    <a:pt x="245" y="1323"/>
                  </a:lnTo>
                  <a:lnTo>
                    <a:pt x="370" y="1239"/>
                  </a:lnTo>
                  <a:lnTo>
                    <a:pt x="384" y="1247"/>
                  </a:lnTo>
                  <a:lnTo>
                    <a:pt x="400" y="1257"/>
                  </a:lnTo>
                  <a:lnTo>
                    <a:pt x="415" y="1266"/>
                  </a:lnTo>
                  <a:lnTo>
                    <a:pt x="431" y="1274"/>
                  </a:lnTo>
                  <a:lnTo>
                    <a:pt x="449" y="1281"/>
                  </a:lnTo>
                  <a:lnTo>
                    <a:pt x="465" y="1288"/>
                  </a:lnTo>
                  <a:lnTo>
                    <a:pt x="481" y="1294"/>
                  </a:lnTo>
                  <a:lnTo>
                    <a:pt x="499" y="1300"/>
                  </a:lnTo>
                  <a:lnTo>
                    <a:pt x="516" y="1306"/>
                  </a:lnTo>
                  <a:lnTo>
                    <a:pt x="531" y="1310"/>
                  </a:lnTo>
                  <a:lnTo>
                    <a:pt x="567" y="1475"/>
                  </a:lnTo>
                  <a:lnTo>
                    <a:pt x="724" y="1475"/>
                  </a:lnTo>
                  <a:lnTo>
                    <a:pt x="766" y="1300"/>
                  </a:lnTo>
                  <a:lnTo>
                    <a:pt x="780" y="1294"/>
                  </a:lnTo>
                  <a:lnTo>
                    <a:pt x="795" y="1288"/>
                  </a:lnTo>
                  <a:lnTo>
                    <a:pt x="810" y="1283"/>
                  </a:lnTo>
                  <a:lnTo>
                    <a:pt x="824" y="1277"/>
                  </a:lnTo>
                  <a:lnTo>
                    <a:pt x="839" y="1270"/>
                  </a:lnTo>
                  <a:lnTo>
                    <a:pt x="853" y="1263"/>
                  </a:lnTo>
                  <a:lnTo>
                    <a:pt x="866" y="1254"/>
                  </a:lnTo>
                  <a:lnTo>
                    <a:pt x="880" y="1246"/>
                  </a:lnTo>
                  <a:lnTo>
                    <a:pt x="894" y="1236"/>
                  </a:lnTo>
                  <a:lnTo>
                    <a:pt x="908" y="1227"/>
                  </a:lnTo>
                  <a:lnTo>
                    <a:pt x="1050" y="1323"/>
                  </a:lnTo>
                  <a:lnTo>
                    <a:pt x="1160" y="1200"/>
                  </a:lnTo>
                  <a:lnTo>
                    <a:pt x="1073" y="1025"/>
                  </a:lnTo>
                  <a:lnTo>
                    <a:pt x="1079" y="1011"/>
                  </a:lnTo>
                  <a:lnTo>
                    <a:pt x="1085" y="997"/>
                  </a:lnTo>
                  <a:lnTo>
                    <a:pt x="1091" y="982"/>
                  </a:lnTo>
                  <a:lnTo>
                    <a:pt x="1096" y="968"/>
                  </a:lnTo>
                  <a:lnTo>
                    <a:pt x="1103" y="954"/>
                  </a:lnTo>
                  <a:lnTo>
                    <a:pt x="1106" y="940"/>
                  </a:lnTo>
                  <a:lnTo>
                    <a:pt x="1111" y="924"/>
                  </a:lnTo>
                  <a:lnTo>
                    <a:pt x="1115" y="910"/>
                  </a:lnTo>
                  <a:lnTo>
                    <a:pt x="1119" y="894"/>
                  </a:lnTo>
                  <a:lnTo>
                    <a:pt x="1124" y="877"/>
                  </a:lnTo>
                  <a:lnTo>
                    <a:pt x="1296" y="829"/>
                  </a:lnTo>
                  <a:lnTo>
                    <a:pt x="1296" y="652"/>
                  </a:lnTo>
                  <a:lnTo>
                    <a:pt x="1120" y="598"/>
                  </a:lnTo>
                  <a:lnTo>
                    <a:pt x="1116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926" y="1727"/>
              <a:ext cx="415" cy="472"/>
            </a:xfrm>
            <a:custGeom>
              <a:avLst/>
              <a:gdLst>
                <a:gd name="T0" fmla="*/ 4 w 1245"/>
                <a:gd name="T1" fmla="*/ 3 h 1416"/>
                <a:gd name="T2" fmla="*/ 4 w 1245"/>
                <a:gd name="T3" fmla="*/ 4 h 1416"/>
                <a:gd name="T4" fmla="*/ 4 w 1245"/>
                <a:gd name="T5" fmla="*/ 4 h 1416"/>
                <a:gd name="T6" fmla="*/ 4 w 1245"/>
                <a:gd name="T7" fmla="*/ 4 h 1416"/>
                <a:gd name="T8" fmla="*/ 4 w 1245"/>
                <a:gd name="T9" fmla="*/ 4 h 1416"/>
                <a:gd name="T10" fmla="*/ 4 w 1245"/>
                <a:gd name="T11" fmla="*/ 4 h 1416"/>
                <a:gd name="T12" fmla="*/ 4 w 1245"/>
                <a:gd name="T13" fmla="*/ 5 h 1416"/>
                <a:gd name="T14" fmla="*/ 4 w 1245"/>
                <a:gd name="T15" fmla="*/ 5 h 1416"/>
                <a:gd name="T16" fmla="*/ 3 w 1245"/>
                <a:gd name="T17" fmla="*/ 5 h 1416"/>
                <a:gd name="T18" fmla="*/ 3 w 1245"/>
                <a:gd name="T19" fmla="*/ 5 h 1416"/>
                <a:gd name="T20" fmla="*/ 3 w 1245"/>
                <a:gd name="T21" fmla="*/ 5 h 1416"/>
                <a:gd name="T22" fmla="*/ 3 w 1245"/>
                <a:gd name="T23" fmla="*/ 5 h 1416"/>
                <a:gd name="T24" fmla="*/ 3 w 1245"/>
                <a:gd name="T25" fmla="*/ 6 h 1416"/>
                <a:gd name="T26" fmla="*/ 2 w 1245"/>
                <a:gd name="T27" fmla="*/ 5 h 1416"/>
                <a:gd name="T28" fmla="*/ 2 w 1245"/>
                <a:gd name="T29" fmla="*/ 5 h 1416"/>
                <a:gd name="T30" fmla="*/ 2 w 1245"/>
                <a:gd name="T31" fmla="*/ 5 h 1416"/>
                <a:gd name="T32" fmla="*/ 2 w 1245"/>
                <a:gd name="T33" fmla="*/ 5 h 1416"/>
                <a:gd name="T34" fmla="*/ 2 w 1245"/>
                <a:gd name="T35" fmla="*/ 5 h 1416"/>
                <a:gd name="T36" fmla="*/ 1 w 1245"/>
                <a:gd name="T37" fmla="*/ 5 h 1416"/>
                <a:gd name="T38" fmla="*/ 1 w 1245"/>
                <a:gd name="T39" fmla="*/ 5 h 1416"/>
                <a:gd name="T40" fmla="*/ 1 w 1245"/>
                <a:gd name="T41" fmla="*/ 4 h 1416"/>
                <a:gd name="T42" fmla="*/ 1 w 1245"/>
                <a:gd name="T43" fmla="*/ 4 h 1416"/>
                <a:gd name="T44" fmla="*/ 1 w 1245"/>
                <a:gd name="T45" fmla="*/ 4 h 1416"/>
                <a:gd name="T46" fmla="*/ 1 w 1245"/>
                <a:gd name="T47" fmla="*/ 4 h 1416"/>
                <a:gd name="T48" fmla="*/ 1 w 1245"/>
                <a:gd name="T49" fmla="*/ 3 h 1416"/>
                <a:gd name="T50" fmla="*/ 0 w 1245"/>
                <a:gd name="T51" fmla="*/ 3 h 1416"/>
                <a:gd name="T52" fmla="*/ 1 w 1245"/>
                <a:gd name="T53" fmla="*/ 2 h 1416"/>
                <a:gd name="T54" fmla="*/ 1 w 1245"/>
                <a:gd name="T55" fmla="*/ 2 h 1416"/>
                <a:gd name="T56" fmla="*/ 1 w 1245"/>
                <a:gd name="T57" fmla="*/ 2 h 1416"/>
                <a:gd name="T58" fmla="*/ 1 w 1245"/>
                <a:gd name="T59" fmla="*/ 2 h 1416"/>
                <a:gd name="T60" fmla="*/ 1 w 1245"/>
                <a:gd name="T61" fmla="*/ 2 h 1416"/>
                <a:gd name="T62" fmla="*/ 1 w 1245"/>
                <a:gd name="T63" fmla="*/ 2 h 1416"/>
                <a:gd name="T64" fmla="*/ 1 w 1245"/>
                <a:gd name="T65" fmla="*/ 1 h 1416"/>
                <a:gd name="T66" fmla="*/ 2 w 1245"/>
                <a:gd name="T67" fmla="*/ 1 h 1416"/>
                <a:gd name="T68" fmla="*/ 2 w 1245"/>
                <a:gd name="T69" fmla="*/ 1 h 1416"/>
                <a:gd name="T70" fmla="*/ 2 w 1245"/>
                <a:gd name="T71" fmla="*/ 1 h 1416"/>
                <a:gd name="T72" fmla="*/ 2 w 1245"/>
                <a:gd name="T73" fmla="*/ 1 h 1416"/>
                <a:gd name="T74" fmla="*/ 2 w 1245"/>
                <a:gd name="T75" fmla="*/ 1 h 1416"/>
                <a:gd name="T76" fmla="*/ 2 w 1245"/>
                <a:gd name="T77" fmla="*/ 0 h 1416"/>
                <a:gd name="T78" fmla="*/ 3 w 1245"/>
                <a:gd name="T79" fmla="*/ 1 h 1416"/>
                <a:gd name="T80" fmla="*/ 3 w 1245"/>
                <a:gd name="T81" fmla="*/ 1 h 1416"/>
                <a:gd name="T82" fmla="*/ 3 w 1245"/>
                <a:gd name="T83" fmla="*/ 1 h 1416"/>
                <a:gd name="T84" fmla="*/ 3 w 1245"/>
                <a:gd name="T85" fmla="*/ 1 h 1416"/>
                <a:gd name="T86" fmla="*/ 3 w 1245"/>
                <a:gd name="T87" fmla="*/ 1 h 1416"/>
                <a:gd name="T88" fmla="*/ 4 w 1245"/>
                <a:gd name="T89" fmla="*/ 1 h 1416"/>
                <a:gd name="T90" fmla="*/ 5 w 1245"/>
                <a:gd name="T91" fmla="*/ 1 h 1416"/>
                <a:gd name="T92" fmla="*/ 4 w 1245"/>
                <a:gd name="T93" fmla="*/ 2 h 1416"/>
                <a:gd name="T94" fmla="*/ 4 w 1245"/>
                <a:gd name="T95" fmla="*/ 2 h 1416"/>
                <a:gd name="T96" fmla="*/ 4 w 1245"/>
                <a:gd name="T97" fmla="*/ 2 h 1416"/>
                <a:gd name="T98" fmla="*/ 4 w 1245"/>
                <a:gd name="T99" fmla="*/ 2 h 1416"/>
                <a:gd name="T100" fmla="*/ 4 w 1245"/>
                <a:gd name="T101" fmla="*/ 2 h 1416"/>
                <a:gd name="T102" fmla="*/ 5 w 1245"/>
                <a:gd name="T103" fmla="*/ 3 h 14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245" h="1416">
                  <a:moveTo>
                    <a:pt x="1245" y="776"/>
                  </a:moveTo>
                  <a:lnTo>
                    <a:pt x="1078" y="823"/>
                  </a:lnTo>
                  <a:lnTo>
                    <a:pt x="1069" y="857"/>
                  </a:lnTo>
                  <a:lnTo>
                    <a:pt x="1065" y="871"/>
                  </a:lnTo>
                  <a:lnTo>
                    <a:pt x="1061" y="886"/>
                  </a:lnTo>
                  <a:lnTo>
                    <a:pt x="1058" y="900"/>
                  </a:lnTo>
                  <a:lnTo>
                    <a:pt x="1053" y="914"/>
                  </a:lnTo>
                  <a:lnTo>
                    <a:pt x="1048" y="927"/>
                  </a:lnTo>
                  <a:lnTo>
                    <a:pt x="1043" y="941"/>
                  </a:lnTo>
                  <a:lnTo>
                    <a:pt x="1038" y="954"/>
                  </a:lnTo>
                  <a:lnTo>
                    <a:pt x="1031" y="967"/>
                  </a:lnTo>
                  <a:lnTo>
                    <a:pt x="1018" y="997"/>
                  </a:lnTo>
                  <a:lnTo>
                    <a:pt x="1103" y="1165"/>
                  </a:lnTo>
                  <a:lnTo>
                    <a:pt x="1021" y="1257"/>
                  </a:lnTo>
                  <a:lnTo>
                    <a:pt x="883" y="1162"/>
                  </a:lnTo>
                  <a:lnTo>
                    <a:pt x="855" y="1180"/>
                  </a:lnTo>
                  <a:lnTo>
                    <a:pt x="843" y="1189"/>
                  </a:lnTo>
                  <a:lnTo>
                    <a:pt x="829" y="1197"/>
                  </a:lnTo>
                  <a:lnTo>
                    <a:pt x="816" y="1204"/>
                  </a:lnTo>
                  <a:lnTo>
                    <a:pt x="803" y="1211"/>
                  </a:lnTo>
                  <a:lnTo>
                    <a:pt x="789" y="1219"/>
                  </a:lnTo>
                  <a:lnTo>
                    <a:pt x="775" y="1224"/>
                  </a:lnTo>
                  <a:lnTo>
                    <a:pt x="761" y="1230"/>
                  </a:lnTo>
                  <a:lnTo>
                    <a:pt x="748" y="1236"/>
                  </a:lnTo>
                  <a:lnTo>
                    <a:pt x="720" y="1246"/>
                  </a:lnTo>
                  <a:lnTo>
                    <a:pt x="679" y="1416"/>
                  </a:lnTo>
                  <a:lnTo>
                    <a:pt x="564" y="1416"/>
                  </a:lnTo>
                  <a:lnTo>
                    <a:pt x="529" y="1254"/>
                  </a:lnTo>
                  <a:lnTo>
                    <a:pt x="497" y="1246"/>
                  </a:lnTo>
                  <a:lnTo>
                    <a:pt x="481" y="1241"/>
                  </a:lnTo>
                  <a:lnTo>
                    <a:pt x="465" y="1236"/>
                  </a:lnTo>
                  <a:lnTo>
                    <a:pt x="449" y="1230"/>
                  </a:lnTo>
                  <a:lnTo>
                    <a:pt x="432" y="1223"/>
                  </a:lnTo>
                  <a:lnTo>
                    <a:pt x="417" y="1216"/>
                  </a:lnTo>
                  <a:lnTo>
                    <a:pt x="401" y="1209"/>
                  </a:lnTo>
                  <a:lnTo>
                    <a:pt x="386" y="1200"/>
                  </a:lnTo>
                  <a:lnTo>
                    <a:pt x="371" y="1192"/>
                  </a:lnTo>
                  <a:lnTo>
                    <a:pt x="345" y="1174"/>
                  </a:lnTo>
                  <a:lnTo>
                    <a:pt x="225" y="1257"/>
                  </a:lnTo>
                  <a:lnTo>
                    <a:pt x="144" y="1165"/>
                  </a:lnTo>
                  <a:lnTo>
                    <a:pt x="211" y="1028"/>
                  </a:lnTo>
                  <a:lnTo>
                    <a:pt x="195" y="998"/>
                  </a:lnTo>
                  <a:lnTo>
                    <a:pt x="186" y="981"/>
                  </a:lnTo>
                  <a:lnTo>
                    <a:pt x="177" y="962"/>
                  </a:lnTo>
                  <a:lnTo>
                    <a:pt x="170" y="944"/>
                  </a:lnTo>
                  <a:lnTo>
                    <a:pt x="162" y="925"/>
                  </a:lnTo>
                  <a:lnTo>
                    <a:pt x="156" y="907"/>
                  </a:lnTo>
                  <a:lnTo>
                    <a:pt x="150" y="887"/>
                  </a:lnTo>
                  <a:lnTo>
                    <a:pt x="145" y="867"/>
                  </a:lnTo>
                  <a:lnTo>
                    <a:pt x="140" y="847"/>
                  </a:lnTo>
                  <a:lnTo>
                    <a:pt x="132" y="813"/>
                  </a:lnTo>
                  <a:lnTo>
                    <a:pt x="0" y="776"/>
                  </a:lnTo>
                  <a:lnTo>
                    <a:pt x="0" y="645"/>
                  </a:lnTo>
                  <a:lnTo>
                    <a:pt x="134" y="604"/>
                  </a:lnTo>
                  <a:lnTo>
                    <a:pt x="142" y="571"/>
                  </a:lnTo>
                  <a:lnTo>
                    <a:pt x="147" y="552"/>
                  </a:lnTo>
                  <a:lnTo>
                    <a:pt x="152" y="533"/>
                  </a:lnTo>
                  <a:lnTo>
                    <a:pt x="159" y="514"/>
                  </a:lnTo>
                  <a:lnTo>
                    <a:pt x="165" y="495"/>
                  </a:lnTo>
                  <a:lnTo>
                    <a:pt x="172" y="477"/>
                  </a:lnTo>
                  <a:lnTo>
                    <a:pt x="180" y="460"/>
                  </a:lnTo>
                  <a:lnTo>
                    <a:pt x="189" y="443"/>
                  </a:lnTo>
                  <a:lnTo>
                    <a:pt x="197" y="426"/>
                  </a:lnTo>
                  <a:lnTo>
                    <a:pt x="215" y="394"/>
                  </a:lnTo>
                  <a:lnTo>
                    <a:pt x="141" y="255"/>
                  </a:lnTo>
                  <a:lnTo>
                    <a:pt x="222" y="162"/>
                  </a:lnTo>
                  <a:lnTo>
                    <a:pt x="352" y="248"/>
                  </a:lnTo>
                  <a:lnTo>
                    <a:pt x="379" y="232"/>
                  </a:lnTo>
                  <a:lnTo>
                    <a:pt x="392" y="224"/>
                  </a:lnTo>
                  <a:lnTo>
                    <a:pt x="406" y="217"/>
                  </a:lnTo>
                  <a:lnTo>
                    <a:pt x="420" y="209"/>
                  </a:lnTo>
                  <a:lnTo>
                    <a:pt x="435" y="202"/>
                  </a:lnTo>
                  <a:lnTo>
                    <a:pt x="450" y="197"/>
                  </a:lnTo>
                  <a:lnTo>
                    <a:pt x="465" y="191"/>
                  </a:lnTo>
                  <a:lnTo>
                    <a:pt x="480" y="185"/>
                  </a:lnTo>
                  <a:lnTo>
                    <a:pt x="495" y="181"/>
                  </a:lnTo>
                  <a:lnTo>
                    <a:pt x="526" y="174"/>
                  </a:lnTo>
                  <a:lnTo>
                    <a:pt x="564" y="0"/>
                  </a:lnTo>
                  <a:lnTo>
                    <a:pt x="679" y="0"/>
                  </a:lnTo>
                  <a:lnTo>
                    <a:pt x="723" y="182"/>
                  </a:lnTo>
                  <a:lnTo>
                    <a:pt x="750" y="192"/>
                  </a:lnTo>
                  <a:lnTo>
                    <a:pt x="763" y="197"/>
                  </a:lnTo>
                  <a:lnTo>
                    <a:pt x="775" y="202"/>
                  </a:lnTo>
                  <a:lnTo>
                    <a:pt x="788" y="208"/>
                  </a:lnTo>
                  <a:lnTo>
                    <a:pt x="800" y="214"/>
                  </a:lnTo>
                  <a:lnTo>
                    <a:pt x="813" y="219"/>
                  </a:lnTo>
                  <a:lnTo>
                    <a:pt x="824" y="226"/>
                  </a:lnTo>
                  <a:lnTo>
                    <a:pt x="836" y="235"/>
                  </a:lnTo>
                  <a:lnTo>
                    <a:pt x="849" y="242"/>
                  </a:lnTo>
                  <a:lnTo>
                    <a:pt x="874" y="259"/>
                  </a:lnTo>
                  <a:lnTo>
                    <a:pt x="1023" y="162"/>
                  </a:lnTo>
                  <a:lnTo>
                    <a:pt x="1104" y="255"/>
                  </a:lnTo>
                  <a:lnTo>
                    <a:pt x="1015" y="424"/>
                  </a:lnTo>
                  <a:lnTo>
                    <a:pt x="1029" y="454"/>
                  </a:lnTo>
                  <a:lnTo>
                    <a:pt x="1034" y="467"/>
                  </a:lnTo>
                  <a:lnTo>
                    <a:pt x="1040" y="480"/>
                  </a:lnTo>
                  <a:lnTo>
                    <a:pt x="1045" y="493"/>
                  </a:lnTo>
                  <a:lnTo>
                    <a:pt x="1050" y="505"/>
                  </a:lnTo>
                  <a:lnTo>
                    <a:pt x="1055" y="518"/>
                  </a:lnTo>
                  <a:lnTo>
                    <a:pt x="1059" y="533"/>
                  </a:lnTo>
                  <a:lnTo>
                    <a:pt x="1063" y="545"/>
                  </a:lnTo>
                  <a:lnTo>
                    <a:pt x="1066" y="560"/>
                  </a:lnTo>
                  <a:lnTo>
                    <a:pt x="1075" y="592"/>
                  </a:lnTo>
                  <a:lnTo>
                    <a:pt x="1245" y="645"/>
                  </a:lnTo>
                  <a:lnTo>
                    <a:pt x="1245" y="77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4032" y="1856"/>
              <a:ext cx="191" cy="218"/>
            </a:xfrm>
            <a:custGeom>
              <a:avLst/>
              <a:gdLst>
                <a:gd name="T0" fmla="*/ 1 w 574"/>
                <a:gd name="T1" fmla="*/ 0 h 654"/>
                <a:gd name="T2" fmla="*/ 1 w 574"/>
                <a:gd name="T3" fmla="*/ 0 h 654"/>
                <a:gd name="T4" fmla="*/ 1 w 574"/>
                <a:gd name="T5" fmla="*/ 0 h 654"/>
                <a:gd name="T6" fmla="*/ 0 w 574"/>
                <a:gd name="T7" fmla="*/ 0 h 654"/>
                <a:gd name="T8" fmla="*/ 0 w 574"/>
                <a:gd name="T9" fmla="*/ 0 h 654"/>
                <a:gd name="T10" fmla="*/ 0 w 574"/>
                <a:gd name="T11" fmla="*/ 1 h 654"/>
                <a:gd name="T12" fmla="*/ 0 w 574"/>
                <a:gd name="T13" fmla="*/ 1 h 654"/>
                <a:gd name="T14" fmla="*/ 0 w 574"/>
                <a:gd name="T15" fmla="*/ 1 h 654"/>
                <a:gd name="T16" fmla="*/ 0 w 574"/>
                <a:gd name="T17" fmla="*/ 1 h 654"/>
                <a:gd name="T18" fmla="*/ 0 w 574"/>
                <a:gd name="T19" fmla="*/ 2 h 654"/>
                <a:gd name="T20" fmla="*/ 0 w 574"/>
                <a:gd name="T21" fmla="*/ 2 h 654"/>
                <a:gd name="T22" fmla="*/ 0 w 574"/>
                <a:gd name="T23" fmla="*/ 2 h 654"/>
                <a:gd name="T24" fmla="*/ 0 w 574"/>
                <a:gd name="T25" fmla="*/ 2 h 654"/>
                <a:gd name="T26" fmla="*/ 0 w 574"/>
                <a:gd name="T27" fmla="*/ 2 h 654"/>
                <a:gd name="T28" fmla="*/ 1 w 574"/>
                <a:gd name="T29" fmla="*/ 3 h 654"/>
                <a:gd name="T30" fmla="*/ 1 w 574"/>
                <a:gd name="T31" fmla="*/ 3 h 654"/>
                <a:gd name="T32" fmla="*/ 1 w 574"/>
                <a:gd name="T33" fmla="*/ 3 h 654"/>
                <a:gd name="T34" fmla="*/ 1 w 574"/>
                <a:gd name="T35" fmla="*/ 3 h 654"/>
                <a:gd name="T36" fmla="*/ 1 w 574"/>
                <a:gd name="T37" fmla="*/ 3 h 654"/>
                <a:gd name="T38" fmla="*/ 1 w 574"/>
                <a:gd name="T39" fmla="*/ 3 h 654"/>
                <a:gd name="T40" fmla="*/ 1 w 574"/>
                <a:gd name="T41" fmla="*/ 3 h 654"/>
                <a:gd name="T42" fmla="*/ 1 w 574"/>
                <a:gd name="T43" fmla="*/ 3 h 654"/>
                <a:gd name="T44" fmla="*/ 1 w 574"/>
                <a:gd name="T45" fmla="*/ 3 h 654"/>
                <a:gd name="T46" fmla="*/ 2 w 574"/>
                <a:gd name="T47" fmla="*/ 3 h 654"/>
                <a:gd name="T48" fmla="*/ 2 w 574"/>
                <a:gd name="T49" fmla="*/ 3 h 654"/>
                <a:gd name="T50" fmla="*/ 2 w 574"/>
                <a:gd name="T51" fmla="*/ 3 h 654"/>
                <a:gd name="T52" fmla="*/ 2 w 574"/>
                <a:gd name="T53" fmla="*/ 2 h 654"/>
                <a:gd name="T54" fmla="*/ 2 w 574"/>
                <a:gd name="T55" fmla="*/ 2 h 654"/>
                <a:gd name="T56" fmla="*/ 2 w 574"/>
                <a:gd name="T57" fmla="*/ 2 h 654"/>
                <a:gd name="T58" fmla="*/ 2 w 574"/>
                <a:gd name="T59" fmla="*/ 2 h 654"/>
                <a:gd name="T60" fmla="*/ 2 w 574"/>
                <a:gd name="T61" fmla="*/ 2 h 654"/>
                <a:gd name="T62" fmla="*/ 2 w 574"/>
                <a:gd name="T63" fmla="*/ 1 h 654"/>
                <a:gd name="T64" fmla="*/ 2 w 574"/>
                <a:gd name="T65" fmla="*/ 1 h 654"/>
                <a:gd name="T66" fmla="*/ 2 w 574"/>
                <a:gd name="T67" fmla="*/ 1 h 654"/>
                <a:gd name="T68" fmla="*/ 2 w 574"/>
                <a:gd name="T69" fmla="*/ 1 h 654"/>
                <a:gd name="T70" fmla="*/ 2 w 574"/>
                <a:gd name="T71" fmla="*/ 0 h 654"/>
                <a:gd name="T72" fmla="*/ 2 w 574"/>
                <a:gd name="T73" fmla="*/ 0 h 654"/>
                <a:gd name="T74" fmla="*/ 2 w 574"/>
                <a:gd name="T75" fmla="*/ 0 h 654"/>
                <a:gd name="T76" fmla="*/ 2 w 574"/>
                <a:gd name="T77" fmla="*/ 0 h 654"/>
                <a:gd name="T78" fmla="*/ 2 w 574"/>
                <a:gd name="T79" fmla="*/ 0 h 654"/>
                <a:gd name="T80" fmla="*/ 2 w 574"/>
                <a:gd name="T81" fmla="*/ 0 h 654"/>
                <a:gd name="T82" fmla="*/ 1 w 574"/>
                <a:gd name="T83" fmla="*/ 0 h 654"/>
                <a:gd name="T84" fmla="*/ 1 w 574"/>
                <a:gd name="T85" fmla="*/ 0 h 654"/>
                <a:gd name="T86" fmla="*/ 1 w 574"/>
                <a:gd name="T87" fmla="*/ 0 h 6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74" h="654">
                  <a:moveTo>
                    <a:pt x="286" y="0"/>
                  </a:moveTo>
                  <a:lnTo>
                    <a:pt x="257" y="2"/>
                  </a:lnTo>
                  <a:lnTo>
                    <a:pt x="228" y="7"/>
                  </a:lnTo>
                  <a:lnTo>
                    <a:pt x="201" y="15"/>
                  </a:lnTo>
                  <a:lnTo>
                    <a:pt x="175" y="26"/>
                  </a:lnTo>
                  <a:lnTo>
                    <a:pt x="150" y="40"/>
                  </a:lnTo>
                  <a:lnTo>
                    <a:pt x="126" y="56"/>
                  </a:lnTo>
                  <a:lnTo>
                    <a:pt x="105" y="74"/>
                  </a:lnTo>
                  <a:lnTo>
                    <a:pt x="83" y="96"/>
                  </a:lnTo>
                  <a:lnTo>
                    <a:pt x="65" y="120"/>
                  </a:lnTo>
                  <a:lnTo>
                    <a:pt x="48" y="144"/>
                  </a:lnTo>
                  <a:lnTo>
                    <a:pt x="35" y="171"/>
                  </a:lnTo>
                  <a:lnTo>
                    <a:pt x="22" y="200"/>
                  </a:lnTo>
                  <a:lnTo>
                    <a:pt x="12" y="229"/>
                  </a:lnTo>
                  <a:lnTo>
                    <a:pt x="6" y="261"/>
                  </a:lnTo>
                  <a:lnTo>
                    <a:pt x="1" y="294"/>
                  </a:lnTo>
                  <a:lnTo>
                    <a:pt x="0" y="326"/>
                  </a:lnTo>
                  <a:lnTo>
                    <a:pt x="1" y="359"/>
                  </a:lnTo>
                  <a:lnTo>
                    <a:pt x="5" y="390"/>
                  </a:lnTo>
                  <a:lnTo>
                    <a:pt x="12" y="422"/>
                  </a:lnTo>
                  <a:lnTo>
                    <a:pt x="21" y="452"/>
                  </a:lnTo>
                  <a:lnTo>
                    <a:pt x="33" y="480"/>
                  </a:lnTo>
                  <a:lnTo>
                    <a:pt x="47" y="508"/>
                  </a:lnTo>
                  <a:lnTo>
                    <a:pt x="65" y="534"/>
                  </a:lnTo>
                  <a:lnTo>
                    <a:pt x="83" y="558"/>
                  </a:lnTo>
                  <a:lnTo>
                    <a:pt x="93" y="570"/>
                  </a:lnTo>
                  <a:lnTo>
                    <a:pt x="105" y="580"/>
                  </a:lnTo>
                  <a:lnTo>
                    <a:pt x="116" y="590"/>
                  </a:lnTo>
                  <a:lnTo>
                    <a:pt x="127" y="600"/>
                  </a:lnTo>
                  <a:lnTo>
                    <a:pt x="140" y="608"/>
                  </a:lnTo>
                  <a:lnTo>
                    <a:pt x="152" y="615"/>
                  </a:lnTo>
                  <a:lnTo>
                    <a:pt x="163" y="622"/>
                  </a:lnTo>
                  <a:lnTo>
                    <a:pt x="177" y="629"/>
                  </a:lnTo>
                  <a:lnTo>
                    <a:pt x="190" y="635"/>
                  </a:lnTo>
                  <a:lnTo>
                    <a:pt x="203" y="639"/>
                  </a:lnTo>
                  <a:lnTo>
                    <a:pt x="216" y="644"/>
                  </a:lnTo>
                  <a:lnTo>
                    <a:pt x="230" y="648"/>
                  </a:lnTo>
                  <a:lnTo>
                    <a:pt x="243" y="651"/>
                  </a:lnTo>
                  <a:lnTo>
                    <a:pt x="257" y="652"/>
                  </a:lnTo>
                  <a:lnTo>
                    <a:pt x="272" y="654"/>
                  </a:lnTo>
                  <a:lnTo>
                    <a:pt x="286" y="654"/>
                  </a:lnTo>
                  <a:lnTo>
                    <a:pt x="301" y="654"/>
                  </a:lnTo>
                  <a:lnTo>
                    <a:pt x="315" y="652"/>
                  </a:lnTo>
                  <a:lnTo>
                    <a:pt x="328" y="651"/>
                  </a:lnTo>
                  <a:lnTo>
                    <a:pt x="342" y="648"/>
                  </a:lnTo>
                  <a:lnTo>
                    <a:pt x="356" y="644"/>
                  </a:lnTo>
                  <a:lnTo>
                    <a:pt x="370" y="639"/>
                  </a:lnTo>
                  <a:lnTo>
                    <a:pt x="383" y="635"/>
                  </a:lnTo>
                  <a:lnTo>
                    <a:pt x="396" y="629"/>
                  </a:lnTo>
                  <a:lnTo>
                    <a:pt x="409" y="622"/>
                  </a:lnTo>
                  <a:lnTo>
                    <a:pt x="421" y="615"/>
                  </a:lnTo>
                  <a:lnTo>
                    <a:pt x="434" y="608"/>
                  </a:lnTo>
                  <a:lnTo>
                    <a:pt x="446" y="600"/>
                  </a:lnTo>
                  <a:lnTo>
                    <a:pt x="457" y="590"/>
                  </a:lnTo>
                  <a:lnTo>
                    <a:pt x="469" y="580"/>
                  </a:lnTo>
                  <a:lnTo>
                    <a:pt x="480" y="570"/>
                  </a:lnTo>
                  <a:lnTo>
                    <a:pt x="490" y="558"/>
                  </a:lnTo>
                  <a:lnTo>
                    <a:pt x="509" y="534"/>
                  </a:lnTo>
                  <a:lnTo>
                    <a:pt x="526" y="508"/>
                  </a:lnTo>
                  <a:lnTo>
                    <a:pt x="540" y="480"/>
                  </a:lnTo>
                  <a:lnTo>
                    <a:pt x="552" y="452"/>
                  </a:lnTo>
                  <a:lnTo>
                    <a:pt x="561" y="422"/>
                  </a:lnTo>
                  <a:lnTo>
                    <a:pt x="569" y="390"/>
                  </a:lnTo>
                  <a:lnTo>
                    <a:pt x="572" y="359"/>
                  </a:lnTo>
                  <a:lnTo>
                    <a:pt x="574" y="326"/>
                  </a:lnTo>
                  <a:lnTo>
                    <a:pt x="572" y="294"/>
                  </a:lnTo>
                  <a:lnTo>
                    <a:pt x="569" y="262"/>
                  </a:lnTo>
                  <a:lnTo>
                    <a:pt x="561" y="231"/>
                  </a:lnTo>
                  <a:lnTo>
                    <a:pt x="552" y="201"/>
                  </a:lnTo>
                  <a:lnTo>
                    <a:pt x="540" y="173"/>
                  </a:lnTo>
                  <a:lnTo>
                    <a:pt x="526" y="146"/>
                  </a:lnTo>
                  <a:lnTo>
                    <a:pt x="509" y="120"/>
                  </a:lnTo>
                  <a:lnTo>
                    <a:pt x="490" y="96"/>
                  </a:lnTo>
                  <a:lnTo>
                    <a:pt x="480" y="84"/>
                  </a:lnTo>
                  <a:lnTo>
                    <a:pt x="469" y="74"/>
                  </a:lnTo>
                  <a:lnTo>
                    <a:pt x="457" y="64"/>
                  </a:lnTo>
                  <a:lnTo>
                    <a:pt x="446" y="54"/>
                  </a:lnTo>
                  <a:lnTo>
                    <a:pt x="434" y="46"/>
                  </a:lnTo>
                  <a:lnTo>
                    <a:pt x="421" y="39"/>
                  </a:lnTo>
                  <a:lnTo>
                    <a:pt x="409" y="32"/>
                  </a:lnTo>
                  <a:lnTo>
                    <a:pt x="396" y="25"/>
                  </a:lnTo>
                  <a:lnTo>
                    <a:pt x="383" y="19"/>
                  </a:lnTo>
                  <a:lnTo>
                    <a:pt x="370" y="15"/>
                  </a:lnTo>
                  <a:lnTo>
                    <a:pt x="356" y="10"/>
                  </a:lnTo>
                  <a:lnTo>
                    <a:pt x="342" y="6"/>
                  </a:lnTo>
                  <a:lnTo>
                    <a:pt x="328" y="3"/>
                  </a:lnTo>
                  <a:lnTo>
                    <a:pt x="315" y="2"/>
                  </a:lnTo>
                  <a:lnTo>
                    <a:pt x="301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3978" y="1795"/>
              <a:ext cx="299" cy="340"/>
            </a:xfrm>
            <a:custGeom>
              <a:avLst/>
              <a:gdLst>
                <a:gd name="T0" fmla="*/ 2 w 897"/>
                <a:gd name="T1" fmla="*/ 0 h 1019"/>
                <a:gd name="T2" fmla="*/ 1 w 897"/>
                <a:gd name="T3" fmla="*/ 0 h 1019"/>
                <a:gd name="T4" fmla="*/ 1 w 897"/>
                <a:gd name="T5" fmla="*/ 0 h 1019"/>
                <a:gd name="T6" fmla="*/ 1 w 897"/>
                <a:gd name="T7" fmla="*/ 0 h 1019"/>
                <a:gd name="T8" fmla="*/ 0 w 897"/>
                <a:gd name="T9" fmla="*/ 1 h 1019"/>
                <a:gd name="T10" fmla="*/ 0 w 897"/>
                <a:gd name="T11" fmla="*/ 1 h 1019"/>
                <a:gd name="T12" fmla="*/ 0 w 897"/>
                <a:gd name="T13" fmla="*/ 1 h 1019"/>
                <a:gd name="T14" fmla="*/ 0 w 897"/>
                <a:gd name="T15" fmla="*/ 2 h 1019"/>
                <a:gd name="T16" fmla="*/ 0 w 897"/>
                <a:gd name="T17" fmla="*/ 2 h 1019"/>
                <a:gd name="T18" fmla="*/ 0 w 897"/>
                <a:gd name="T19" fmla="*/ 3 h 1019"/>
                <a:gd name="T20" fmla="*/ 0 w 897"/>
                <a:gd name="T21" fmla="*/ 3 h 1019"/>
                <a:gd name="T22" fmla="*/ 0 w 897"/>
                <a:gd name="T23" fmla="*/ 3 h 1019"/>
                <a:gd name="T24" fmla="*/ 1 w 897"/>
                <a:gd name="T25" fmla="*/ 4 h 1019"/>
                <a:gd name="T26" fmla="*/ 1 w 897"/>
                <a:gd name="T27" fmla="*/ 4 h 1019"/>
                <a:gd name="T28" fmla="*/ 1 w 897"/>
                <a:gd name="T29" fmla="*/ 4 h 1019"/>
                <a:gd name="T30" fmla="*/ 1 w 897"/>
                <a:gd name="T31" fmla="*/ 4 h 1019"/>
                <a:gd name="T32" fmla="*/ 1 w 897"/>
                <a:gd name="T33" fmla="*/ 4 h 1019"/>
                <a:gd name="T34" fmla="*/ 1 w 897"/>
                <a:gd name="T35" fmla="*/ 4 h 1019"/>
                <a:gd name="T36" fmla="*/ 2 w 897"/>
                <a:gd name="T37" fmla="*/ 4 h 1019"/>
                <a:gd name="T38" fmla="*/ 2 w 897"/>
                <a:gd name="T39" fmla="*/ 4 h 1019"/>
                <a:gd name="T40" fmla="*/ 2 w 897"/>
                <a:gd name="T41" fmla="*/ 4 h 1019"/>
                <a:gd name="T42" fmla="*/ 2 w 897"/>
                <a:gd name="T43" fmla="*/ 4 h 1019"/>
                <a:gd name="T44" fmla="*/ 2 w 897"/>
                <a:gd name="T45" fmla="*/ 4 h 1019"/>
                <a:gd name="T46" fmla="*/ 2 w 897"/>
                <a:gd name="T47" fmla="*/ 4 h 1019"/>
                <a:gd name="T48" fmla="*/ 3 w 897"/>
                <a:gd name="T49" fmla="*/ 4 h 1019"/>
                <a:gd name="T50" fmla="*/ 3 w 897"/>
                <a:gd name="T51" fmla="*/ 4 h 1019"/>
                <a:gd name="T52" fmla="*/ 3 w 897"/>
                <a:gd name="T53" fmla="*/ 4 h 1019"/>
                <a:gd name="T54" fmla="*/ 3 w 897"/>
                <a:gd name="T55" fmla="*/ 4 h 1019"/>
                <a:gd name="T56" fmla="*/ 3 w 897"/>
                <a:gd name="T57" fmla="*/ 3 h 1019"/>
                <a:gd name="T58" fmla="*/ 3 w 897"/>
                <a:gd name="T59" fmla="*/ 3 h 1019"/>
                <a:gd name="T60" fmla="*/ 4 w 897"/>
                <a:gd name="T61" fmla="*/ 3 h 1019"/>
                <a:gd name="T62" fmla="*/ 4 w 897"/>
                <a:gd name="T63" fmla="*/ 2 h 1019"/>
                <a:gd name="T64" fmla="*/ 4 w 897"/>
                <a:gd name="T65" fmla="*/ 2 h 1019"/>
                <a:gd name="T66" fmla="*/ 4 w 897"/>
                <a:gd name="T67" fmla="*/ 1 h 1019"/>
                <a:gd name="T68" fmla="*/ 3 w 897"/>
                <a:gd name="T69" fmla="*/ 1 h 1019"/>
                <a:gd name="T70" fmla="*/ 3 w 897"/>
                <a:gd name="T71" fmla="*/ 1 h 1019"/>
                <a:gd name="T72" fmla="*/ 3 w 897"/>
                <a:gd name="T73" fmla="*/ 1 h 1019"/>
                <a:gd name="T74" fmla="*/ 3 w 897"/>
                <a:gd name="T75" fmla="*/ 0 h 1019"/>
                <a:gd name="T76" fmla="*/ 3 w 897"/>
                <a:gd name="T77" fmla="*/ 0 h 1019"/>
                <a:gd name="T78" fmla="*/ 3 w 897"/>
                <a:gd name="T79" fmla="*/ 0 h 1019"/>
                <a:gd name="T80" fmla="*/ 2 w 897"/>
                <a:gd name="T81" fmla="*/ 0 h 1019"/>
                <a:gd name="T82" fmla="*/ 2 w 897"/>
                <a:gd name="T83" fmla="*/ 0 h 1019"/>
                <a:gd name="T84" fmla="*/ 2 w 897"/>
                <a:gd name="T85" fmla="*/ 0 h 1019"/>
                <a:gd name="T86" fmla="*/ 2 w 897"/>
                <a:gd name="T87" fmla="*/ 0 h 10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97" h="1019">
                  <a:moveTo>
                    <a:pt x="448" y="0"/>
                  </a:moveTo>
                  <a:lnTo>
                    <a:pt x="403" y="3"/>
                  </a:lnTo>
                  <a:lnTo>
                    <a:pt x="358" y="10"/>
                  </a:lnTo>
                  <a:lnTo>
                    <a:pt x="315" y="22"/>
                  </a:lnTo>
                  <a:lnTo>
                    <a:pt x="274" y="40"/>
                  </a:lnTo>
                  <a:lnTo>
                    <a:pt x="235" y="61"/>
                  </a:lnTo>
                  <a:lnTo>
                    <a:pt x="198" y="87"/>
                  </a:lnTo>
                  <a:lnTo>
                    <a:pt x="164" y="116"/>
                  </a:lnTo>
                  <a:lnTo>
                    <a:pt x="132" y="149"/>
                  </a:lnTo>
                  <a:lnTo>
                    <a:pt x="103" y="186"/>
                  </a:lnTo>
                  <a:lnTo>
                    <a:pt x="77" y="225"/>
                  </a:lnTo>
                  <a:lnTo>
                    <a:pt x="54" y="267"/>
                  </a:lnTo>
                  <a:lnTo>
                    <a:pt x="35" y="311"/>
                  </a:lnTo>
                  <a:lnTo>
                    <a:pt x="20" y="358"/>
                  </a:lnTo>
                  <a:lnTo>
                    <a:pt x="9" y="407"/>
                  </a:lnTo>
                  <a:lnTo>
                    <a:pt x="3" y="458"/>
                  </a:lnTo>
                  <a:lnTo>
                    <a:pt x="0" y="509"/>
                  </a:lnTo>
                  <a:lnTo>
                    <a:pt x="3" y="561"/>
                  </a:lnTo>
                  <a:lnTo>
                    <a:pt x="9" y="610"/>
                  </a:lnTo>
                  <a:lnTo>
                    <a:pt x="20" y="659"/>
                  </a:lnTo>
                  <a:lnTo>
                    <a:pt x="34" y="704"/>
                  </a:lnTo>
                  <a:lnTo>
                    <a:pt x="53" y="750"/>
                  </a:lnTo>
                  <a:lnTo>
                    <a:pt x="75" y="793"/>
                  </a:lnTo>
                  <a:lnTo>
                    <a:pt x="102" y="832"/>
                  </a:lnTo>
                  <a:lnTo>
                    <a:pt x="132" y="869"/>
                  </a:lnTo>
                  <a:lnTo>
                    <a:pt x="148" y="886"/>
                  </a:lnTo>
                  <a:lnTo>
                    <a:pt x="164" y="904"/>
                  </a:lnTo>
                  <a:lnTo>
                    <a:pt x="182" y="919"/>
                  </a:lnTo>
                  <a:lnTo>
                    <a:pt x="200" y="933"/>
                  </a:lnTo>
                  <a:lnTo>
                    <a:pt x="219" y="946"/>
                  </a:lnTo>
                  <a:lnTo>
                    <a:pt x="238" y="959"/>
                  </a:lnTo>
                  <a:lnTo>
                    <a:pt x="257" y="970"/>
                  </a:lnTo>
                  <a:lnTo>
                    <a:pt x="277" y="980"/>
                  </a:lnTo>
                  <a:lnTo>
                    <a:pt x="298" y="989"/>
                  </a:lnTo>
                  <a:lnTo>
                    <a:pt x="318" y="998"/>
                  </a:lnTo>
                  <a:lnTo>
                    <a:pt x="339" y="1003"/>
                  </a:lnTo>
                  <a:lnTo>
                    <a:pt x="360" y="1009"/>
                  </a:lnTo>
                  <a:lnTo>
                    <a:pt x="382" y="1013"/>
                  </a:lnTo>
                  <a:lnTo>
                    <a:pt x="404" y="1016"/>
                  </a:lnTo>
                  <a:lnTo>
                    <a:pt x="425" y="1019"/>
                  </a:lnTo>
                  <a:lnTo>
                    <a:pt x="448" y="1019"/>
                  </a:lnTo>
                  <a:lnTo>
                    <a:pt x="470" y="1019"/>
                  </a:lnTo>
                  <a:lnTo>
                    <a:pt x="493" y="1016"/>
                  </a:lnTo>
                  <a:lnTo>
                    <a:pt x="514" y="1013"/>
                  </a:lnTo>
                  <a:lnTo>
                    <a:pt x="537" y="1009"/>
                  </a:lnTo>
                  <a:lnTo>
                    <a:pt x="558" y="1003"/>
                  </a:lnTo>
                  <a:lnTo>
                    <a:pt x="579" y="998"/>
                  </a:lnTo>
                  <a:lnTo>
                    <a:pt x="599" y="989"/>
                  </a:lnTo>
                  <a:lnTo>
                    <a:pt x="621" y="980"/>
                  </a:lnTo>
                  <a:lnTo>
                    <a:pt x="639" y="970"/>
                  </a:lnTo>
                  <a:lnTo>
                    <a:pt x="659" y="959"/>
                  </a:lnTo>
                  <a:lnTo>
                    <a:pt x="678" y="946"/>
                  </a:lnTo>
                  <a:lnTo>
                    <a:pt x="697" y="933"/>
                  </a:lnTo>
                  <a:lnTo>
                    <a:pt x="716" y="919"/>
                  </a:lnTo>
                  <a:lnTo>
                    <a:pt x="733" y="904"/>
                  </a:lnTo>
                  <a:lnTo>
                    <a:pt x="749" y="886"/>
                  </a:lnTo>
                  <a:lnTo>
                    <a:pt x="766" y="869"/>
                  </a:lnTo>
                  <a:lnTo>
                    <a:pt x="796" y="832"/>
                  </a:lnTo>
                  <a:lnTo>
                    <a:pt x="822" y="793"/>
                  </a:lnTo>
                  <a:lnTo>
                    <a:pt x="844" y="750"/>
                  </a:lnTo>
                  <a:lnTo>
                    <a:pt x="863" y="704"/>
                  </a:lnTo>
                  <a:lnTo>
                    <a:pt x="877" y="659"/>
                  </a:lnTo>
                  <a:lnTo>
                    <a:pt x="888" y="610"/>
                  </a:lnTo>
                  <a:lnTo>
                    <a:pt x="894" y="561"/>
                  </a:lnTo>
                  <a:lnTo>
                    <a:pt x="897" y="509"/>
                  </a:lnTo>
                  <a:lnTo>
                    <a:pt x="894" y="459"/>
                  </a:lnTo>
                  <a:lnTo>
                    <a:pt x="888" y="410"/>
                  </a:lnTo>
                  <a:lnTo>
                    <a:pt x="877" y="361"/>
                  </a:lnTo>
                  <a:lnTo>
                    <a:pt x="863" y="314"/>
                  </a:lnTo>
                  <a:lnTo>
                    <a:pt x="844" y="270"/>
                  </a:lnTo>
                  <a:lnTo>
                    <a:pt x="822" y="227"/>
                  </a:lnTo>
                  <a:lnTo>
                    <a:pt x="796" y="186"/>
                  </a:lnTo>
                  <a:lnTo>
                    <a:pt x="766" y="149"/>
                  </a:lnTo>
                  <a:lnTo>
                    <a:pt x="749" y="132"/>
                  </a:lnTo>
                  <a:lnTo>
                    <a:pt x="733" y="115"/>
                  </a:lnTo>
                  <a:lnTo>
                    <a:pt x="716" y="99"/>
                  </a:lnTo>
                  <a:lnTo>
                    <a:pt x="697" y="85"/>
                  </a:lnTo>
                  <a:lnTo>
                    <a:pt x="678" y="72"/>
                  </a:lnTo>
                  <a:lnTo>
                    <a:pt x="659" y="59"/>
                  </a:lnTo>
                  <a:lnTo>
                    <a:pt x="639" y="48"/>
                  </a:lnTo>
                  <a:lnTo>
                    <a:pt x="621" y="38"/>
                  </a:lnTo>
                  <a:lnTo>
                    <a:pt x="599" y="30"/>
                  </a:lnTo>
                  <a:lnTo>
                    <a:pt x="579" y="21"/>
                  </a:lnTo>
                  <a:lnTo>
                    <a:pt x="558" y="15"/>
                  </a:lnTo>
                  <a:lnTo>
                    <a:pt x="537" y="10"/>
                  </a:lnTo>
                  <a:lnTo>
                    <a:pt x="514" y="5"/>
                  </a:lnTo>
                  <a:lnTo>
                    <a:pt x="493" y="3"/>
                  </a:lnTo>
                  <a:lnTo>
                    <a:pt x="470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3993" y="1812"/>
              <a:ext cx="269" cy="306"/>
            </a:xfrm>
            <a:custGeom>
              <a:avLst/>
              <a:gdLst>
                <a:gd name="T0" fmla="*/ 1 w 807"/>
                <a:gd name="T1" fmla="*/ 0 h 917"/>
                <a:gd name="T2" fmla="*/ 1 w 807"/>
                <a:gd name="T3" fmla="*/ 0 h 917"/>
                <a:gd name="T4" fmla="*/ 1 w 807"/>
                <a:gd name="T5" fmla="*/ 0 h 917"/>
                <a:gd name="T6" fmla="*/ 1 w 807"/>
                <a:gd name="T7" fmla="*/ 0 h 917"/>
                <a:gd name="T8" fmla="*/ 0 w 807"/>
                <a:gd name="T9" fmla="*/ 1 h 917"/>
                <a:gd name="T10" fmla="*/ 0 w 807"/>
                <a:gd name="T11" fmla="*/ 1 h 917"/>
                <a:gd name="T12" fmla="*/ 0 w 807"/>
                <a:gd name="T13" fmla="*/ 1 h 917"/>
                <a:gd name="T14" fmla="*/ 0 w 807"/>
                <a:gd name="T15" fmla="*/ 2 h 917"/>
                <a:gd name="T16" fmla="*/ 0 w 807"/>
                <a:gd name="T17" fmla="*/ 2 h 917"/>
                <a:gd name="T18" fmla="*/ 0 w 807"/>
                <a:gd name="T19" fmla="*/ 2 h 917"/>
                <a:gd name="T20" fmla="*/ 0 w 807"/>
                <a:gd name="T21" fmla="*/ 3 h 917"/>
                <a:gd name="T22" fmla="*/ 0 w 807"/>
                <a:gd name="T23" fmla="*/ 3 h 917"/>
                <a:gd name="T24" fmla="*/ 1 w 807"/>
                <a:gd name="T25" fmla="*/ 3 h 917"/>
                <a:gd name="T26" fmla="*/ 1 w 807"/>
                <a:gd name="T27" fmla="*/ 3 h 917"/>
                <a:gd name="T28" fmla="*/ 1 w 807"/>
                <a:gd name="T29" fmla="*/ 4 h 917"/>
                <a:gd name="T30" fmla="*/ 1 w 807"/>
                <a:gd name="T31" fmla="*/ 4 h 917"/>
                <a:gd name="T32" fmla="*/ 1 w 807"/>
                <a:gd name="T33" fmla="*/ 4 h 917"/>
                <a:gd name="T34" fmla="*/ 1 w 807"/>
                <a:gd name="T35" fmla="*/ 4 h 917"/>
                <a:gd name="T36" fmla="*/ 1 w 807"/>
                <a:gd name="T37" fmla="*/ 4 h 917"/>
                <a:gd name="T38" fmla="*/ 2 w 807"/>
                <a:gd name="T39" fmla="*/ 4 h 917"/>
                <a:gd name="T40" fmla="*/ 2 w 807"/>
                <a:gd name="T41" fmla="*/ 4 h 917"/>
                <a:gd name="T42" fmla="*/ 2 w 807"/>
                <a:gd name="T43" fmla="*/ 4 h 917"/>
                <a:gd name="T44" fmla="*/ 2 w 807"/>
                <a:gd name="T45" fmla="*/ 4 h 917"/>
                <a:gd name="T46" fmla="*/ 2 w 807"/>
                <a:gd name="T47" fmla="*/ 4 h 917"/>
                <a:gd name="T48" fmla="*/ 2 w 807"/>
                <a:gd name="T49" fmla="*/ 4 h 917"/>
                <a:gd name="T50" fmla="*/ 3 w 807"/>
                <a:gd name="T51" fmla="*/ 4 h 917"/>
                <a:gd name="T52" fmla="*/ 3 w 807"/>
                <a:gd name="T53" fmla="*/ 3 h 917"/>
                <a:gd name="T54" fmla="*/ 3 w 807"/>
                <a:gd name="T55" fmla="*/ 3 h 917"/>
                <a:gd name="T56" fmla="*/ 3 w 807"/>
                <a:gd name="T57" fmla="*/ 3 h 917"/>
                <a:gd name="T58" fmla="*/ 3 w 807"/>
                <a:gd name="T59" fmla="*/ 3 h 917"/>
                <a:gd name="T60" fmla="*/ 3 w 807"/>
                <a:gd name="T61" fmla="*/ 2 h 917"/>
                <a:gd name="T62" fmla="*/ 3 w 807"/>
                <a:gd name="T63" fmla="*/ 2 h 917"/>
                <a:gd name="T64" fmla="*/ 3 w 807"/>
                <a:gd name="T65" fmla="*/ 2 h 917"/>
                <a:gd name="T66" fmla="*/ 3 w 807"/>
                <a:gd name="T67" fmla="*/ 1 h 917"/>
                <a:gd name="T68" fmla="*/ 3 w 807"/>
                <a:gd name="T69" fmla="*/ 1 h 917"/>
                <a:gd name="T70" fmla="*/ 3 w 807"/>
                <a:gd name="T71" fmla="*/ 1 h 917"/>
                <a:gd name="T72" fmla="*/ 3 w 807"/>
                <a:gd name="T73" fmla="*/ 0 h 917"/>
                <a:gd name="T74" fmla="*/ 3 w 807"/>
                <a:gd name="T75" fmla="*/ 0 h 917"/>
                <a:gd name="T76" fmla="*/ 3 w 807"/>
                <a:gd name="T77" fmla="*/ 0 h 917"/>
                <a:gd name="T78" fmla="*/ 2 w 807"/>
                <a:gd name="T79" fmla="*/ 0 h 917"/>
                <a:gd name="T80" fmla="*/ 2 w 807"/>
                <a:gd name="T81" fmla="*/ 0 h 917"/>
                <a:gd name="T82" fmla="*/ 2 w 807"/>
                <a:gd name="T83" fmla="*/ 0 h 917"/>
                <a:gd name="T84" fmla="*/ 2 w 807"/>
                <a:gd name="T85" fmla="*/ 0 h 917"/>
                <a:gd name="T86" fmla="*/ 2 w 807"/>
                <a:gd name="T87" fmla="*/ 0 h 9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07" h="917">
                  <a:moveTo>
                    <a:pt x="403" y="0"/>
                  </a:moveTo>
                  <a:lnTo>
                    <a:pt x="362" y="3"/>
                  </a:lnTo>
                  <a:lnTo>
                    <a:pt x="322" y="10"/>
                  </a:lnTo>
                  <a:lnTo>
                    <a:pt x="284" y="21"/>
                  </a:lnTo>
                  <a:lnTo>
                    <a:pt x="247" y="36"/>
                  </a:lnTo>
                  <a:lnTo>
                    <a:pt x="212" y="55"/>
                  </a:lnTo>
                  <a:lnTo>
                    <a:pt x="178" y="78"/>
                  </a:lnTo>
                  <a:lnTo>
                    <a:pt x="148" y="105"/>
                  </a:lnTo>
                  <a:lnTo>
                    <a:pt x="119" y="135"/>
                  </a:lnTo>
                  <a:lnTo>
                    <a:pt x="93" y="168"/>
                  </a:lnTo>
                  <a:lnTo>
                    <a:pt x="69" y="202"/>
                  </a:lnTo>
                  <a:lnTo>
                    <a:pt x="49" y="240"/>
                  </a:lnTo>
                  <a:lnTo>
                    <a:pt x="32" y="280"/>
                  </a:lnTo>
                  <a:lnTo>
                    <a:pt x="19" y="323"/>
                  </a:lnTo>
                  <a:lnTo>
                    <a:pt x="9" y="366"/>
                  </a:lnTo>
                  <a:lnTo>
                    <a:pt x="3" y="411"/>
                  </a:lnTo>
                  <a:lnTo>
                    <a:pt x="0" y="458"/>
                  </a:lnTo>
                  <a:lnTo>
                    <a:pt x="3" y="504"/>
                  </a:lnTo>
                  <a:lnTo>
                    <a:pt x="8" y="548"/>
                  </a:lnTo>
                  <a:lnTo>
                    <a:pt x="18" y="592"/>
                  </a:lnTo>
                  <a:lnTo>
                    <a:pt x="32" y="633"/>
                  </a:lnTo>
                  <a:lnTo>
                    <a:pt x="48" y="675"/>
                  </a:lnTo>
                  <a:lnTo>
                    <a:pt x="68" y="713"/>
                  </a:lnTo>
                  <a:lnTo>
                    <a:pt x="92" y="749"/>
                  </a:lnTo>
                  <a:lnTo>
                    <a:pt x="119" y="783"/>
                  </a:lnTo>
                  <a:lnTo>
                    <a:pt x="133" y="798"/>
                  </a:lnTo>
                  <a:lnTo>
                    <a:pt x="148" y="814"/>
                  </a:lnTo>
                  <a:lnTo>
                    <a:pt x="164" y="827"/>
                  </a:lnTo>
                  <a:lnTo>
                    <a:pt x="180" y="840"/>
                  </a:lnTo>
                  <a:lnTo>
                    <a:pt x="197" y="853"/>
                  </a:lnTo>
                  <a:lnTo>
                    <a:pt x="214" y="864"/>
                  </a:lnTo>
                  <a:lnTo>
                    <a:pt x="230" y="874"/>
                  </a:lnTo>
                  <a:lnTo>
                    <a:pt x="249" y="882"/>
                  </a:lnTo>
                  <a:lnTo>
                    <a:pt x="267" y="890"/>
                  </a:lnTo>
                  <a:lnTo>
                    <a:pt x="285" y="897"/>
                  </a:lnTo>
                  <a:lnTo>
                    <a:pt x="304" y="902"/>
                  </a:lnTo>
                  <a:lnTo>
                    <a:pt x="324" y="908"/>
                  </a:lnTo>
                  <a:lnTo>
                    <a:pt x="343" y="912"/>
                  </a:lnTo>
                  <a:lnTo>
                    <a:pt x="363" y="914"/>
                  </a:lnTo>
                  <a:lnTo>
                    <a:pt x="383" y="917"/>
                  </a:lnTo>
                  <a:lnTo>
                    <a:pt x="403" y="917"/>
                  </a:lnTo>
                  <a:lnTo>
                    <a:pt x="423" y="917"/>
                  </a:lnTo>
                  <a:lnTo>
                    <a:pt x="443" y="914"/>
                  </a:lnTo>
                  <a:lnTo>
                    <a:pt x="463" y="912"/>
                  </a:lnTo>
                  <a:lnTo>
                    <a:pt x="483" y="908"/>
                  </a:lnTo>
                  <a:lnTo>
                    <a:pt x="502" y="902"/>
                  </a:lnTo>
                  <a:lnTo>
                    <a:pt x="521" y="897"/>
                  </a:lnTo>
                  <a:lnTo>
                    <a:pt x="539" y="890"/>
                  </a:lnTo>
                  <a:lnTo>
                    <a:pt x="558" y="882"/>
                  </a:lnTo>
                  <a:lnTo>
                    <a:pt x="576" y="874"/>
                  </a:lnTo>
                  <a:lnTo>
                    <a:pt x="593" y="864"/>
                  </a:lnTo>
                  <a:lnTo>
                    <a:pt x="611" y="853"/>
                  </a:lnTo>
                  <a:lnTo>
                    <a:pt x="627" y="840"/>
                  </a:lnTo>
                  <a:lnTo>
                    <a:pt x="643" y="827"/>
                  </a:lnTo>
                  <a:lnTo>
                    <a:pt x="658" y="814"/>
                  </a:lnTo>
                  <a:lnTo>
                    <a:pt x="673" y="798"/>
                  </a:lnTo>
                  <a:lnTo>
                    <a:pt x="688" y="783"/>
                  </a:lnTo>
                  <a:lnTo>
                    <a:pt x="716" y="749"/>
                  </a:lnTo>
                  <a:lnTo>
                    <a:pt x="739" y="713"/>
                  </a:lnTo>
                  <a:lnTo>
                    <a:pt x="759" y="675"/>
                  </a:lnTo>
                  <a:lnTo>
                    <a:pt x="776" y="633"/>
                  </a:lnTo>
                  <a:lnTo>
                    <a:pt x="789" y="592"/>
                  </a:lnTo>
                  <a:lnTo>
                    <a:pt x="799" y="548"/>
                  </a:lnTo>
                  <a:lnTo>
                    <a:pt x="804" y="504"/>
                  </a:lnTo>
                  <a:lnTo>
                    <a:pt x="807" y="458"/>
                  </a:lnTo>
                  <a:lnTo>
                    <a:pt x="804" y="413"/>
                  </a:lnTo>
                  <a:lnTo>
                    <a:pt x="799" y="369"/>
                  </a:lnTo>
                  <a:lnTo>
                    <a:pt x="789" y="324"/>
                  </a:lnTo>
                  <a:lnTo>
                    <a:pt x="776" y="283"/>
                  </a:lnTo>
                  <a:lnTo>
                    <a:pt x="759" y="242"/>
                  </a:lnTo>
                  <a:lnTo>
                    <a:pt x="739" y="203"/>
                  </a:lnTo>
                  <a:lnTo>
                    <a:pt x="716" y="168"/>
                  </a:lnTo>
                  <a:lnTo>
                    <a:pt x="688" y="134"/>
                  </a:lnTo>
                  <a:lnTo>
                    <a:pt x="673" y="118"/>
                  </a:lnTo>
                  <a:lnTo>
                    <a:pt x="658" y="104"/>
                  </a:lnTo>
                  <a:lnTo>
                    <a:pt x="643" y="90"/>
                  </a:lnTo>
                  <a:lnTo>
                    <a:pt x="627" y="77"/>
                  </a:lnTo>
                  <a:lnTo>
                    <a:pt x="611" y="65"/>
                  </a:lnTo>
                  <a:lnTo>
                    <a:pt x="593" y="54"/>
                  </a:lnTo>
                  <a:lnTo>
                    <a:pt x="576" y="44"/>
                  </a:lnTo>
                  <a:lnTo>
                    <a:pt x="558" y="34"/>
                  </a:lnTo>
                  <a:lnTo>
                    <a:pt x="539" y="27"/>
                  </a:lnTo>
                  <a:lnTo>
                    <a:pt x="521" y="20"/>
                  </a:lnTo>
                  <a:lnTo>
                    <a:pt x="502" y="14"/>
                  </a:lnTo>
                  <a:lnTo>
                    <a:pt x="483" y="8"/>
                  </a:lnTo>
                  <a:lnTo>
                    <a:pt x="463" y="6"/>
                  </a:lnTo>
                  <a:lnTo>
                    <a:pt x="443" y="3"/>
                  </a:lnTo>
                  <a:lnTo>
                    <a:pt x="423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4021" y="1812"/>
              <a:ext cx="185" cy="303"/>
            </a:xfrm>
            <a:custGeom>
              <a:avLst/>
              <a:gdLst>
                <a:gd name="T0" fmla="*/ 1 w 554"/>
                <a:gd name="T1" fmla="*/ 0 h 908"/>
                <a:gd name="T2" fmla="*/ 1 w 554"/>
                <a:gd name="T3" fmla="*/ 0 h 908"/>
                <a:gd name="T4" fmla="*/ 1 w 554"/>
                <a:gd name="T5" fmla="*/ 0 h 908"/>
                <a:gd name="T6" fmla="*/ 1 w 554"/>
                <a:gd name="T7" fmla="*/ 0 h 908"/>
                <a:gd name="T8" fmla="*/ 1 w 554"/>
                <a:gd name="T9" fmla="*/ 0 h 908"/>
                <a:gd name="T10" fmla="*/ 0 w 554"/>
                <a:gd name="T11" fmla="*/ 3 h 908"/>
                <a:gd name="T12" fmla="*/ 0 w 554"/>
                <a:gd name="T13" fmla="*/ 3 h 908"/>
                <a:gd name="T14" fmla="*/ 0 w 554"/>
                <a:gd name="T15" fmla="*/ 3 h 908"/>
                <a:gd name="T16" fmla="*/ 0 w 554"/>
                <a:gd name="T17" fmla="*/ 3 h 908"/>
                <a:gd name="T18" fmla="*/ 0 w 554"/>
                <a:gd name="T19" fmla="*/ 3 h 908"/>
                <a:gd name="T20" fmla="*/ 0 w 554"/>
                <a:gd name="T21" fmla="*/ 3 h 908"/>
                <a:gd name="T22" fmla="*/ 0 w 554"/>
                <a:gd name="T23" fmla="*/ 3 h 908"/>
                <a:gd name="T24" fmla="*/ 0 w 554"/>
                <a:gd name="T25" fmla="*/ 3 h 908"/>
                <a:gd name="T26" fmla="*/ 0 w 554"/>
                <a:gd name="T27" fmla="*/ 3 h 908"/>
                <a:gd name="T28" fmla="*/ 0 w 554"/>
                <a:gd name="T29" fmla="*/ 3 h 908"/>
                <a:gd name="T30" fmla="*/ 0 w 554"/>
                <a:gd name="T31" fmla="*/ 3 h 908"/>
                <a:gd name="T32" fmla="*/ 0 w 554"/>
                <a:gd name="T33" fmla="*/ 4 h 908"/>
                <a:gd name="T34" fmla="*/ 1 w 554"/>
                <a:gd name="T35" fmla="*/ 4 h 908"/>
                <a:gd name="T36" fmla="*/ 1 w 554"/>
                <a:gd name="T37" fmla="*/ 4 h 908"/>
                <a:gd name="T38" fmla="*/ 1 w 554"/>
                <a:gd name="T39" fmla="*/ 4 h 908"/>
                <a:gd name="T40" fmla="*/ 1 w 554"/>
                <a:gd name="T41" fmla="*/ 4 h 908"/>
                <a:gd name="T42" fmla="*/ 1 w 554"/>
                <a:gd name="T43" fmla="*/ 4 h 908"/>
                <a:gd name="T44" fmla="*/ 1 w 554"/>
                <a:gd name="T45" fmla="*/ 4 h 908"/>
                <a:gd name="T46" fmla="*/ 1 w 554"/>
                <a:gd name="T47" fmla="*/ 4 h 908"/>
                <a:gd name="T48" fmla="*/ 1 w 554"/>
                <a:gd name="T49" fmla="*/ 4 h 908"/>
                <a:gd name="T50" fmla="*/ 1 w 554"/>
                <a:gd name="T51" fmla="*/ 4 h 908"/>
                <a:gd name="T52" fmla="*/ 2 w 554"/>
                <a:gd name="T53" fmla="*/ 0 h 908"/>
                <a:gd name="T54" fmla="*/ 2 w 554"/>
                <a:gd name="T55" fmla="*/ 0 h 908"/>
                <a:gd name="T56" fmla="*/ 2 w 554"/>
                <a:gd name="T57" fmla="*/ 0 h 908"/>
                <a:gd name="T58" fmla="*/ 2 w 554"/>
                <a:gd name="T59" fmla="*/ 0 h 908"/>
                <a:gd name="T60" fmla="*/ 2 w 554"/>
                <a:gd name="T61" fmla="*/ 0 h 908"/>
                <a:gd name="T62" fmla="*/ 2 w 554"/>
                <a:gd name="T63" fmla="*/ 0 h 908"/>
                <a:gd name="T64" fmla="*/ 2 w 554"/>
                <a:gd name="T65" fmla="*/ 0 h 908"/>
                <a:gd name="T66" fmla="*/ 2 w 554"/>
                <a:gd name="T67" fmla="*/ 0 h 908"/>
                <a:gd name="T68" fmla="*/ 2 w 554"/>
                <a:gd name="T69" fmla="*/ 0 h 908"/>
                <a:gd name="T70" fmla="*/ 2 w 554"/>
                <a:gd name="T71" fmla="*/ 0 h 908"/>
                <a:gd name="T72" fmla="*/ 2 w 554"/>
                <a:gd name="T73" fmla="*/ 0 h 908"/>
                <a:gd name="T74" fmla="*/ 2 w 554"/>
                <a:gd name="T75" fmla="*/ 0 h 908"/>
                <a:gd name="T76" fmla="*/ 2 w 554"/>
                <a:gd name="T77" fmla="*/ 0 h 908"/>
                <a:gd name="T78" fmla="*/ 2 w 554"/>
                <a:gd name="T79" fmla="*/ 0 h 908"/>
                <a:gd name="T80" fmla="*/ 1 w 554"/>
                <a:gd name="T81" fmla="*/ 0 h 908"/>
                <a:gd name="T82" fmla="*/ 1 w 554"/>
                <a:gd name="T83" fmla="*/ 0 h 908"/>
                <a:gd name="T84" fmla="*/ 1 w 554"/>
                <a:gd name="T85" fmla="*/ 0 h 9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54" h="908">
                  <a:moveTo>
                    <a:pt x="319" y="0"/>
                  </a:moveTo>
                  <a:lnTo>
                    <a:pt x="310" y="0"/>
                  </a:lnTo>
                  <a:lnTo>
                    <a:pt x="301" y="0"/>
                  </a:lnTo>
                  <a:lnTo>
                    <a:pt x="291" y="1"/>
                  </a:lnTo>
                  <a:lnTo>
                    <a:pt x="283" y="1"/>
                  </a:lnTo>
                  <a:lnTo>
                    <a:pt x="0" y="739"/>
                  </a:lnTo>
                  <a:lnTo>
                    <a:pt x="9" y="750"/>
                  </a:lnTo>
                  <a:lnTo>
                    <a:pt x="18" y="761"/>
                  </a:lnTo>
                  <a:lnTo>
                    <a:pt x="26" y="771"/>
                  </a:lnTo>
                  <a:lnTo>
                    <a:pt x="35" y="783"/>
                  </a:lnTo>
                  <a:lnTo>
                    <a:pt x="46" y="794"/>
                  </a:lnTo>
                  <a:lnTo>
                    <a:pt x="56" y="806"/>
                  </a:lnTo>
                  <a:lnTo>
                    <a:pt x="68" y="817"/>
                  </a:lnTo>
                  <a:lnTo>
                    <a:pt x="80" y="827"/>
                  </a:lnTo>
                  <a:lnTo>
                    <a:pt x="91" y="837"/>
                  </a:lnTo>
                  <a:lnTo>
                    <a:pt x="104" y="845"/>
                  </a:lnTo>
                  <a:lnTo>
                    <a:pt x="116" y="854"/>
                  </a:lnTo>
                  <a:lnTo>
                    <a:pt x="129" y="863"/>
                  </a:lnTo>
                  <a:lnTo>
                    <a:pt x="141" y="870"/>
                  </a:lnTo>
                  <a:lnTo>
                    <a:pt x="155" y="877"/>
                  </a:lnTo>
                  <a:lnTo>
                    <a:pt x="169" y="884"/>
                  </a:lnTo>
                  <a:lnTo>
                    <a:pt x="183" y="890"/>
                  </a:lnTo>
                  <a:lnTo>
                    <a:pt x="196" y="895"/>
                  </a:lnTo>
                  <a:lnTo>
                    <a:pt x="210" y="900"/>
                  </a:lnTo>
                  <a:lnTo>
                    <a:pt x="224" y="904"/>
                  </a:lnTo>
                  <a:lnTo>
                    <a:pt x="239" y="908"/>
                  </a:lnTo>
                  <a:lnTo>
                    <a:pt x="554" y="85"/>
                  </a:lnTo>
                  <a:lnTo>
                    <a:pt x="542" y="75"/>
                  </a:lnTo>
                  <a:lnTo>
                    <a:pt x="528" y="65"/>
                  </a:lnTo>
                  <a:lnTo>
                    <a:pt x="514" y="57"/>
                  </a:lnTo>
                  <a:lnTo>
                    <a:pt x="500" y="48"/>
                  </a:lnTo>
                  <a:lnTo>
                    <a:pt x="487" y="41"/>
                  </a:lnTo>
                  <a:lnTo>
                    <a:pt x="473" y="34"/>
                  </a:lnTo>
                  <a:lnTo>
                    <a:pt x="458" y="27"/>
                  </a:lnTo>
                  <a:lnTo>
                    <a:pt x="443" y="21"/>
                  </a:lnTo>
                  <a:lnTo>
                    <a:pt x="428" y="17"/>
                  </a:lnTo>
                  <a:lnTo>
                    <a:pt x="413" y="13"/>
                  </a:lnTo>
                  <a:lnTo>
                    <a:pt x="398" y="8"/>
                  </a:lnTo>
                  <a:lnTo>
                    <a:pt x="383" y="6"/>
                  </a:lnTo>
                  <a:lnTo>
                    <a:pt x="366" y="3"/>
                  </a:lnTo>
                  <a:lnTo>
                    <a:pt x="351" y="1"/>
                  </a:lnTo>
                  <a:lnTo>
                    <a:pt x="335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4003" y="1815"/>
              <a:ext cx="99" cy="231"/>
            </a:xfrm>
            <a:custGeom>
              <a:avLst/>
              <a:gdLst>
                <a:gd name="T0" fmla="*/ 1 w 297"/>
                <a:gd name="T1" fmla="*/ 0 h 692"/>
                <a:gd name="T2" fmla="*/ 0 w 297"/>
                <a:gd name="T3" fmla="*/ 3 h 692"/>
                <a:gd name="T4" fmla="*/ 0 w 297"/>
                <a:gd name="T5" fmla="*/ 3 h 692"/>
                <a:gd name="T6" fmla="*/ 0 w 297"/>
                <a:gd name="T7" fmla="*/ 3 h 692"/>
                <a:gd name="T8" fmla="*/ 0 w 297"/>
                <a:gd name="T9" fmla="*/ 3 h 692"/>
                <a:gd name="T10" fmla="*/ 0 w 297"/>
                <a:gd name="T11" fmla="*/ 3 h 692"/>
                <a:gd name="T12" fmla="*/ 1 w 297"/>
                <a:gd name="T13" fmla="*/ 0 h 692"/>
                <a:gd name="T14" fmla="*/ 1 w 297"/>
                <a:gd name="T15" fmla="*/ 0 h 692"/>
                <a:gd name="T16" fmla="*/ 1 w 297"/>
                <a:gd name="T17" fmla="*/ 0 h 692"/>
                <a:gd name="T18" fmla="*/ 1 w 297"/>
                <a:gd name="T19" fmla="*/ 0 h 692"/>
                <a:gd name="T20" fmla="*/ 1 w 297"/>
                <a:gd name="T21" fmla="*/ 0 h 692"/>
                <a:gd name="T22" fmla="*/ 1 w 297"/>
                <a:gd name="T23" fmla="*/ 0 h 692"/>
                <a:gd name="T24" fmla="*/ 1 w 297"/>
                <a:gd name="T25" fmla="*/ 0 h 692"/>
                <a:gd name="T26" fmla="*/ 1 w 297"/>
                <a:gd name="T27" fmla="*/ 0 h 692"/>
                <a:gd name="T28" fmla="*/ 1 w 297"/>
                <a:gd name="T29" fmla="*/ 0 h 6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7" h="692">
                  <a:moveTo>
                    <a:pt x="232" y="22"/>
                  </a:moveTo>
                  <a:lnTo>
                    <a:pt x="0" y="624"/>
                  </a:lnTo>
                  <a:lnTo>
                    <a:pt x="7" y="642"/>
                  </a:lnTo>
                  <a:lnTo>
                    <a:pt x="14" y="660"/>
                  </a:lnTo>
                  <a:lnTo>
                    <a:pt x="23" y="677"/>
                  </a:lnTo>
                  <a:lnTo>
                    <a:pt x="32" y="692"/>
                  </a:lnTo>
                  <a:lnTo>
                    <a:pt x="297" y="0"/>
                  </a:lnTo>
                  <a:lnTo>
                    <a:pt x="288" y="3"/>
                  </a:lnTo>
                  <a:lnTo>
                    <a:pt x="280" y="5"/>
                  </a:lnTo>
                  <a:lnTo>
                    <a:pt x="272" y="8"/>
                  </a:lnTo>
                  <a:lnTo>
                    <a:pt x="263" y="9"/>
                  </a:lnTo>
                  <a:lnTo>
                    <a:pt x="255" y="12"/>
                  </a:lnTo>
                  <a:lnTo>
                    <a:pt x="247" y="15"/>
                  </a:lnTo>
                  <a:lnTo>
                    <a:pt x="239" y="19"/>
                  </a:lnTo>
                  <a:lnTo>
                    <a:pt x="232" y="2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4111" y="1848"/>
              <a:ext cx="146" cy="270"/>
            </a:xfrm>
            <a:custGeom>
              <a:avLst/>
              <a:gdLst>
                <a:gd name="T0" fmla="*/ 1 w 437"/>
                <a:gd name="T1" fmla="*/ 0 h 809"/>
                <a:gd name="T2" fmla="*/ 1 w 437"/>
                <a:gd name="T3" fmla="*/ 0 h 809"/>
                <a:gd name="T4" fmla="*/ 1 w 437"/>
                <a:gd name="T5" fmla="*/ 0 h 809"/>
                <a:gd name="T6" fmla="*/ 1 w 437"/>
                <a:gd name="T7" fmla="*/ 0 h 809"/>
                <a:gd name="T8" fmla="*/ 1 w 437"/>
                <a:gd name="T9" fmla="*/ 0 h 809"/>
                <a:gd name="T10" fmla="*/ 0 w 437"/>
                <a:gd name="T11" fmla="*/ 3 h 809"/>
                <a:gd name="T12" fmla="*/ 0 w 437"/>
                <a:gd name="T13" fmla="*/ 3 h 809"/>
                <a:gd name="T14" fmla="*/ 0 w 437"/>
                <a:gd name="T15" fmla="*/ 3 h 809"/>
                <a:gd name="T16" fmla="*/ 0 w 437"/>
                <a:gd name="T17" fmla="*/ 3 h 809"/>
                <a:gd name="T18" fmla="*/ 0 w 437"/>
                <a:gd name="T19" fmla="*/ 3 h 809"/>
                <a:gd name="T20" fmla="*/ 0 w 437"/>
                <a:gd name="T21" fmla="*/ 3 h 809"/>
                <a:gd name="T22" fmla="*/ 0 w 437"/>
                <a:gd name="T23" fmla="*/ 3 h 809"/>
                <a:gd name="T24" fmla="*/ 0 w 437"/>
                <a:gd name="T25" fmla="*/ 3 h 809"/>
                <a:gd name="T26" fmla="*/ 0 w 437"/>
                <a:gd name="T27" fmla="*/ 3 h 809"/>
                <a:gd name="T28" fmla="*/ 0 w 437"/>
                <a:gd name="T29" fmla="*/ 3 h 809"/>
                <a:gd name="T30" fmla="*/ 0 w 437"/>
                <a:gd name="T31" fmla="*/ 3 h 809"/>
                <a:gd name="T32" fmla="*/ 0 w 437"/>
                <a:gd name="T33" fmla="*/ 3 h 809"/>
                <a:gd name="T34" fmla="*/ 1 w 437"/>
                <a:gd name="T35" fmla="*/ 3 h 809"/>
                <a:gd name="T36" fmla="*/ 1 w 437"/>
                <a:gd name="T37" fmla="*/ 3 h 809"/>
                <a:gd name="T38" fmla="*/ 1 w 437"/>
                <a:gd name="T39" fmla="*/ 3 h 809"/>
                <a:gd name="T40" fmla="*/ 1 w 437"/>
                <a:gd name="T41" fmla="*/ 3 h 809"/>
                <a:gd name="T42" fmla="*/ 1 w 437"/>
                <a:gd name="T43" fmla="*/ 3 h 809"/>
                <a:gd name="T44" fmla="*/ 2 w 437"/>
                <a:gd name="T45" fmla="*/ 1 h 809"/>
                <a:gd name="T46" fmla="*/ 2 w 437"/>
                <a:gd name="T47" fmla="*/ 1 h 809"/>
                <a:gd name="T48" fmla="*/ 2 w 437"/>
                <a:gd name="T49" fmla="*/ 1 h 809"/>
                <a:gd name="T50" fmla="*/ 2 w 437"/>
                <a:gd name="T51" fmla="*/ 1 h 809"/>
                <a:gd name="T52" fmla="*/ 2 w 437"/>
                <a:gd name="T53" fmla="*/ 0 h 809"/>
                <a:gd name="T54" fmla="*/ 2 w 437"/>
                <a:gd name="T55" fmla="*/ 0 h 809"/>
                <a:gd name="T56" fmla="*/ 2 w 437"/>
                <a:gd name="T57" fmla="*/ 0 h 809"/>
                <a:gd name="T58" fmla="*/ 1 w 437"/>
                <a:gd name="T59" fmla="*/ 0 h 809"/>
                <a:gd name="T60" fmla="*/ 1 w 437"/>
                <a:gd name="T61" fmla="*/ 0 h 8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7" h="809">
                  <a:moveTo>
                    <a:pt x="334" y="26"/>
                  </a:moveTo>
                  <a:lnTo>
                    <a:pt x="328" y="19"/>
                  </a:lnTo>
                  <a:lnTo>
                    <a:pt x="322" y="13"/>
                  </a:lnTo>
                  <a:lnTo>
                    <a:pt x="315" y="6"/>
                  </a:lnTo>
                  <a:lnTo>
                    <a:pt x="309" y="0"/>
                  </a:lnTo>
                  <a:lnTo>
                    <a:pt x="0" y="806"/>
                  </a:lnTo>
                  <a:lnTo>
                    <a:pt x="6" y="806"/>
                  </a:lnTo>
                  <a:lnTo>
                    <a:pt x="13" y="807"/>
                  </a:lnTo>
                  <a:lnTo>
                    <a:pt x="19" y="807"/>
                  </a:lnTo>
                  <a:lnTo>
                    <a:pt x="25" y="807"/>
                  </a:lnTo>
                  <a:lnTo>
                    <a:pt x="30" y="809"/>
                  </a:lnTo>
                  <a:lnTo>
                    <a:pt x="36" y="809"/>
                  </a:lnTo>
                  <a:lnTo>
                    <a:pt x="43" y="809"/>
                  </a:lnTo>
                  <a:lnTo>
                    <a:pt x="49" y="809"/>
                  </a:lnTo>
                  <a:lnTo>
                    <a:pt x="73" y="807"/>
                  </a:lnTo>
                  <a:lnTo>
                    <a:pt x="96" y="806"/>
                  </a:lnTo>
                  <a:lnTo>
                    <a:pt x="120" y="802"/>
                  </a:lnTo>
                  <a:lnTo>
                    <a:pt x="143" y="796"/>
                  </a:lnTo>
                  <a:lnTo>
                    <a:pt x="165" y="789"/>
                  </a:lnTo>
                  <a:lnTo>
                    <a:pt x="188" y="782"/>
                  </a:lnTo>
                  <a:lnTo>
                    <a:pt x="209" y="772"/>
                  </a:lnTo>
                  <a:lnTo>
                    <a:pt x="230" y="760"/>
                  </a:lnTo>
                  <a:lnTo>
                    <a:pt x="437" y="222"/>
                  </a:lnTo>
                  <a:lnTo>
                    <a:pt x="429" y="195"/>
                  </a:lnTo>
                  <a:lnTo>
                    <a:pt x="419" y="168"/>
                  </a:lnTo>
                  <a:lnTo>
                    <a:pt x="409" y="142"/>
                  </a:lnTo>
                  <a:lnTo>
                    <a:pt x="397" y="117"/>
                  </a:lnTo>
                  <a:lnTo>
                    <a:pt x="383" y="93"/>
                  </a:lnTo>
                  <a:lnTo>
                    <a:pt x="368" y="70"/>
                  </a:lnTo>
                  <a:lnTo>
                    <a:pt x="352" y="47"/>
                  </a:lnTo>
                  <a:lnTo>
                    <a:pt x="334" y="26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4049" y="1876"/>
              <a:ext cx="157" cy="178"/>
            </a:xfrm>
            <a:custGeom>
              <a:avLst/>
              <a:gdLst>
                <a:gd name="T0" fmla="*/ 1 w 469"/>
                <a:gd name="T1" fmla="*/ 2 h 535"/>
                <a:gd name="T2" fmla="*/ 1 w 469"/>
                <a:gd name="T3" fmla="*/ 2 h 535"/>
                <a:gd name="T4" fmla="*/ 1 w 469"/>
                <a:gd name="T5" fmla="*/ 2 h 535"/>
                <a:gd name="T6" fmla="*/ 0 w 469"/>
                <a:gd name="T7" fmla="*/ 2 h 535"/>
                <a:gd name="T8" fmla="*/ 0 w 469"/>
                <a:gd name="T9" fmla="*/ 2 h 535"/>
                <a:gd name="T10" fmla="*/ 0 w 469"/>
                <a:gd name="T11" fmla="*/ 2 h 535"/>
                <a:gd name="T12" fmla="*/ 0 w 469"/>
                <a:gd name="T13" fmla="*/ 1 h 535"/>
                <a:gd name="T14" fmla="*/ 0 w 469"/>
                <a:gd name="T15" fmla="*/ 1 h 535"/>
                <a:gd name="T16" fmla="*/ 0 w 469"/>
                <a:gd name="T17" fmla="*/ 1 h 535"/>
                <a:gd name="T18" fmla="*/ 0 w 469"/>
                <a:gd name="T19" fmla="*/ 1 h 535"/>
                <a:gd name="T20" fmla="*/ 0 w 469"/>
                <a:gd name="T21" fmla="*/ 1 h 535"/>
                <a:gd name="T22" fmla="*/ 0 w 469"/>
                <a:gd name="T23" fmla="*/ 0 h 535"/>
                <a:gd name="T24" fmla="*/ 0 w 469"/>
                <a:gd name="T25" fmla="*/ 0 h 535"/>
                <a:gd name="T26" fmla="*/ 1 w 469"/>
                <a:gd name="T27" fmla="*/ 0 h 535"/>
                <a:gd name="T28" fmla="*/ 1 w 469"/>
                <a:gd name="T29" fmla="*/ 0 h 535"/>
                <a:gd name="T30" fmla="*/ 1 w 469"/>
                <a:gd name="T31" fmla="*/ 0 h 535"/>
                <a:gd name="T32" fmla="*/ 1 w 469"/>
                <a:gd name="T33" fmla="*/ 0 h 535"/>
                <a:gd name="T34" fmla="*/ 1 w 469"/>
                <a:gd name="T35" fmla="*/ 0 h 535"/>
                <a:gd name="T36" fmla="*/ 1 w 469"/>
                <a:gd name="T37" fmla="*/ 0 h 535"/>
                <a:gd name="T38" fmla="*/ 2 w 469"/>
                <a:gd name="T39" fmla="*/ 0 h 535"/>
                <a:gd name="T40" fmla="*/ 2 w 469"/>
                <a:gd name="T41" fmla="*/ 0 h 535"/>
                <a:gd name="T42" fmla="*/ 2 w 469"/>
                <a:gd name="T43" fmla="*/ 1 h 535"/>
                <a:gd name="T44" fmla="*/ 2 w 469"/>
                <a:gd name="T45" fmla="*/ 1 h 535"/>
                <a:gd name="T46" fmla="*/ 2 w 469"/>
                <a:gd name="T47" fmla="*/ 1 h 535"/>
                <a:gd name="T48" fmla="*/ 2 w 469"/>
                <a:gd name="T49" fmla="*/ 1 h 535"/>
                <a:gd name="T50" fmla="*/ 2 w 469"/>
                <a:gd name="T51" fmla="*/ 1 h 535"/>
                <a:gd name="T52" fmla="*/ 2 w 469"/>
                <a:gd name="T53" fmla="*/ 2 h 535"/>
                <a:gd name="T54" fmla="*/ 2 w 469"/>
                <a:gd name="T55" fmla="*/ 2 h 535"/>
                <a:gd name="T56" fmla="*/ 2 w 469"/>
                <a:gd name="T57" fmla="*/ 2 h 535"/>
                <a:gd name="T58" fmla="*/ 1 w 469"/>
                <a:gd name="T59" fmla="*/ 2 h 535"/>
                <a:gd name="T60" fmla="*/ 1 w 469"/>
                <a:gd name="T61" fmla="*/ 2 h 535"/>
                <a:gd name="T62" fmla="*/ 1 w 469"/>
                <a:gd name="T63" fmla="*/ 2 h 5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9" h="535">
                  <a:moveTo>
                    <a:pt x="234" y="535"/>
                  </a:moveTo>
                  <a:lnTo>
                    <a:pt x="210" y="533"/>
                  </a:lnTo>
                  <a:lnTo>
                    <a:pt x="188" y="529"/>
                  </a:lnTo>
                  <a:lnTo>
                    <a:pt x="165" y="523"/>
                  </a:lnTo>
                  <a:lnTo>
                    <a:pt x="144" y="515"/>
                  </a:lnTo>
                  <a:lnTo>
                    <a:pt x="124" y="504"/>
                  </a:lnTo>
                  <a:lnTo>
                    <a:pt x="104" y="491"/>
                  </a:lnTo>
                  <a:lnTo>
                    <a:pt x="86" y="475"/>
                  </a:lnTo>
                  <a:lnTo>
                    <a:pt x="69" y="457"/>
                  </a:lnTo>
                  <a:lnTo>
                    <a:pt x="53" y="437"/>
                  </a:lnTo>
                  <a:lnTo>
                    <a:pt x="39" y="415"/>
                  </a:lnTo>
                  <a:lnTo>
                    <a:pt x="28" y="394"/>
                  </a:lnTo>
                  <a:lnTo>
                    <a:pt x="18" y="370"/>
                  </a:lnTo>
                  <a:lnTo>
                    <a:pt x="10" y="346"/>
                  </a:lnTo>
                  <a:lnTo>
                    <a:pt x="5" y="320"/>
                  </a:lnTo>
                  <a:lnTo>
                    <a:pt x="1" y="294"/>
                  </a:lnTo>
                  <a:lnTo>
                    <a:pt x="0" y="267"/>
                  </a:lnTo>
                  <a:lnTo>
                    <a:pt x="1" y="240"/>
                  </a:lnTo>
                  <a:lnTo>
                    <a:pt x="5" y="215"/>
                  </a:lnTo>
                  <a:lnTo>
                    <a:pt x="10" y="189"/>
                  </a:lnTo>
                  <a:lnTo>
                    <a:pt x="18" y="165"/>
                  </a:lnTo>
                  <a:lnTo>
                    <a:pt x="28" y="142"/>
                  </a:lnTo>
                  <a:lnTo>
                    <a:pt x="39" y="119"/>
                  </a:lnTo>
                  <a:lnTo>
                    <a:pt x="53" y="98"/>
                  </a:lnTo>
                  <a:lnTo>
                    <a:pt x="69" y="78"/>
                  </a:lnTo>
                  <a:lnTo>
                    <a:pt x="86" y="61"/>
                  </a:lnTo>
                  <a:lnTo>
                    <a:pt x="104" y="45"/>
                  </a:lnTo>
                  <a:lnTo>
                    <a:pt x="124" y="31"/>
                  </a:lnTo>
                  <a:lnTo>
                    <a:pt x="144" y="20"/>
                  </a:lnTo>
                  <a:lnTo>
                    <a:pt x="165" y="11"/>
                  </a:lnTo>
                  <a:lnTo>
                    <a:pt x="188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58" y="1"/>
                  </a:lnTo>
                  <a:lnTo>
                    <a:pt x="280" y="5"/>
                  </a:lnTo>
                  <a:lnTo>
                    <a:pt x="303" y="11"/>
                  </a:lnTo>
                  <a:lnTo>
                    <a:pt x="325" y="20"/>
                  </a:lnTo>
                  <a:lnTo>
                    <a:pt x="345" y="31"/>
                  </a:lnTo>
                  <a:lnTo>
                    <a:pt x="365" y="45"/>
                  </a:lnTo>
                  <a:lnTo>
                    <a:pt x="383" y="61"/>
                  </a:lnTo>
                  <a:lnTo>
                    <a:pt x="400" y="78"/>
                  </a:lnTo>
                  <a:lnTo>
                    <a:pt x="417" y="98"/>
                  </a:lnTo>
                  <a:lnTo>
                    <a:pt x="430" y="119"/>
                  </a:lnTo>
                  <a:lnTo>
                    <a:pt x="442" y="142"/>
                  </a:lnTo>
                  <a:lnTo>
                    <a:pt x="452" y="165"/>
                  </a:lnTo>
                  <a:lnTo>
                    <a:pt x="459" y="189"/>
                  </a:lnTo>
                  <a:lnTo>
                    <a:pt x="464" y="215"/>
                  </a:lnTo>
                  <a:lnTo>
                    <a:pt x="468" y="240"/>
                  </a:lnTo>
                  <a:lnTo>
                    <a:pt x="469" y="267"/>
                  </a:lnTo>
                  <a:lnTo>
                    <a:pt x="468" y="294"/>
                  </a:lnTo>
                  <a:lnTo>
                    <a:pt x="464" y="321"/>
                  </a:lnTo>
                  <a:lnTo>
                    <a:pt x="459" y="347"/>
                  </a:lnTo>
                  <a:lnTo>
                    <a:pt x="450" y="371"/>
                  </a:lnTo>
                  <a:lnTo>
                    <a:pt x="440" y="395"/>
                  </a:lnTo>
                  <a:lnTo>
                    <a:pt x="429" y="417"/>
                  </a:lnTo>
                  <a:lnTo>
                    <a:pt x="415" y="438"/>
                  </a:lnTo>
                  <a:lnTo>
                    <a:pt x="400" y="457"/>
                  </a:lnTo>
                  <a:lnTo>
                    <a:pt x="384" y="474"/>
                  </a:lnTo>
                  <a:lnTo>
                    <a:pt x="365" y="489"/>
                  </a:lnTo>
                  <a:lnTo>
                    <a:pt x="346" y="502"/>
                  </a:lnTo>
                  <a:lnTo>
                    <a:pt x="325" y="514"/>
                  </a:lnTo>
                  <a:lnTo>
                    <a:pt x="304" y="523"/>
                  </a:lnTo>
                  <a:lnTo>
                    <a:pt x="281" y="529"/>
                  </a:lnTo>
                  <a:lnTo>
                    <a:pt x="258" y="533"/>
                  </a:lnTo>
                  <a:lnTo>
                    <a:pt x="234" y="53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4073" y="1902"/>
              <a:ext cx="109" cy="126"/>
            </a:xfrm>
            <a:custGeom>
              <a:avLst/>
              <a:gdLst>
                <a:gd name="T0" fmla="*/ 0 w 329"/>
                <a:gd name="T1" fmla="*/ 1 h 376"/>
                <a:gd name="T2" fmla="*/ 0 w 329"/>
                <a:gd name="T3" fmla="*/ 1 h 376"/>
                <a:gd name="T4" fmla="*/ 0 w 329"/>
                <a:gd name="T5" fmla="*/ 1 h 376"/>
                <a:gd name="T6" fmla="*/ 0 w 329"/>
                <a:gd name="T7" fmla="*/ 1 h 376"/>
                <a:gd name="T8" fmla="*/ 0 w 329"/>
                <a:gd name="T9" fmla="*/ 1 h 376"/>
                <a:gd name="T10" fmla="*/ 0 w 329"/>
                <a:gd name="T11" fmla="*/ 1 h 376"/>
                <a:gd name="T12" fmla="*/ 0 w 329"/>
                <a:gd name="T13" fmla="*/ 1 h 376"/>
                <a:gd name="T14" fmla="*/ 0 w 329"/>
                <a:gd name="T15" fmla="*/ 1 h 376"/>
                <a:gd name="T16" fmla="*/ 0 w 329"/>
                <a:gd name="T17" fmla="*/ 1 h 376"/>
                <a:gd name="T18" fmla="*/ 0 w 329"/>
                <a:gd name="T19" fmla="*/ 1 h 376"/>
                <a:gd name="T20" fmla="*/ 0 w 329"/>
                <a:gd name="T21" fmla="*/ 1 h 376"/>
                <a:gd name="T22" fmla="*/ 0 w 329"/>
                <a:gd name="T23" fmla="*/ 0 h 376"/>
                <a:gd name="T24" fmla="*/ 0 w 329"/>
                <a:gd name="T25" fmla="*/ 0 h 376"/>
                <a:gd name="T26" fmla="*/ 0 w 329"/>
                <a:gd name="T27" fmla="*/ 0 h 376"/>
                <a:gd name="T28" fmla="*/ 0 w 329"/>
                <a:gd name="T29" fmla="*/ 0 h 376"/>
                <a:gd name="T30" fmla="*/ 0 w 329"/>
                <a:gd name="T31" fmla="*/ 0 h 376"/>
                <a:gd name="T32" fmla="*/ 0 w 329"/>
                <a:gd name="T33" fmla="*/ 0 h 376"/>
                <a:gd name="T34" fmla="*/ 0 w 329"/>
                <a:gd name="T35" fmla="*/ 0 h 376"/>
                <a:gd name="T36" fmla="*/ 0 w 329"/>
                <a:gd name="T37" fmla="*/ 0 h 376"/>
                <a:gd name="T38" fmla="*/ 0 w 329"/>
                <a:gd name="T39" fmla="*/ 0 h 376"/>
                <a:gd name="T40" fmla="*/ 1 w 329"/>
                <a:gd name="T41" fmla="*/ 0 h 376"/>
                <a:gd name="T42" fmla="*/ 1 w 329"/>
                <a:gd name="T43" fmla="*/ 0 h 376"/>
                <a:gd name="T44" fmla="*/ 1 w 329"/>
                <a:gd name="T45" fmla="*/ 0 h 376"/>
                <a:gd name="T46" fmla="*/ 1 w 329"/>
                <a:gd name="T47" fmla="*/ 0 h 376"/>
                <a:gd name="T48" fmla="*/ 1 w 329"/>
                <a:gd name="T49" fmla="*/ 0 h 376"/>
                <a:gd name="T50" fmla="*/ 1 w 329"/>
                <a:gd name="T51" fmla="*/ 0 h 376"/>
                <a:gd name="T52" fmla="*/ 1 w 329"/>
                <a:gd name="T53" fmla="*/ 0 h 376"/>
                <a:gd name="T54" fmla="*/ 1 w 329"/>
                <a:gd name="T55" fmla="*/ 0 h 376"/>
                <a:gd name="T56" fmla="*/ 1 w 329"/>
                <a:gd name="T57" fmla="*/ 0 h 376"/>
                <a:gd name="T58" fmla="*/ 1 w 329"/>
                <a:gd name="T59" fmla="*/ 0 h 376"/>
                <a:gd name="T60" fmla="*/ 1 w 329"/>
                <a:gd name="T61" fmla="*/ 0 h 376"/>
                <a:gd name="T62" fmla="*/ 1 w 329"/>
                <a:gd name="T63" fmla="*/ 0 h 376"/>
                <a:gd name="T64" fmla="*/ 1 w 329"/>
                <a:gd name="T65" fmla="*/ 0 h 376"/>
                <a:gd name="T66" fmla="*/ 1 w 329"/>
                <a:gd name="T67" fmla="*/ 0 h 376"/>
                <a:gd name="T68" fmla="*/ 1 w 329"/>
                <a:gd name="T69" fmla="*/ 0 h 376"/>
                <a:gd name="T70" fmla="*/ 1 w 329"/>
                <a:gd name="T71" fmla="*/ 1 h 376"/>
                <a:gd name="T72" fmla="*/ 1 w 329"/>
                <a:gd name="T73" fmla="*/ 1 h 376"/>
                <a:gd name="T74" fmla="*/ 1 w 329"/>
                <a:gd name="T75" fmla="*/ 1 h 376"/>
                <a:gd name="T76" fmla="*/ 1 w 329"/>
                <a:gd name="T77" fmla="*/ 1 h 376"/>
                <a:gd name="T78" fmla="*/ 1 w 329"/>
                <a:gd name="T79" fmla="*/ 1 h 376"/>
                <a:gd name="T80" fmla="*/ 1 w 329"/>
                <a:gd name="T81" fmla="*/ 1 h 376"/>
                <a:gd name="T82" fmla="*/ 1 w 329"/>
                <a:gd name="T83" fmla="*/ 1 h 376"/>
                <a:gd name="T84" fmla="*/ 1 w 329"/>
                <a:gd name="T85" fmla="*/ 1 h 376"/>
                <a:gd name="T86" fmla="*/ 1 w 329"/>
                <a:gd name="T87" fmla="*/ 1 h 376"/>
                <a:gd name="T88" fmla="*/ 1 w 329"/>
                <a:gd name="T89" fmla="*/ 1 h 376"/>
                <a:gd name="T90" fmla="*/ 1 w 329"/>
                <a:gd name="T91" fmla="*/ 1 h 376"/>
                <a:gd name="T92" fmla="*/ 1 w 329"/>
                <a:gd name="T93" fmla="*/ 2 h 376"/>
                <a:gd name="T94" fmla="*/ 1 w 329"/>
                <a:gd name="T95" fmla="*/ 2 h 376"/>
                <a:gd name="T96" fmla="*/ 1 w 329"/>
                <a:gd name="T97" fmla="*/ 2 h 376"/>
                <a:gd name="T98" fmla="*/ 1 w 329"/>
                <a:gd name="T99" fmla="*/ 2 h 376"/>
                <a:gd name="T100" fmla="*/ 1 w 329"/>
                <a:gd name="T101" fmla="*/ 2 h 376"/>
                <a:gd name="T102" fmla="*/ 1 w 329"/>
                <a:gd name="T103" fmla="*/ 2 h 376"/>
                <a:gd name="T104" fmla="*/ 1 w 329"/>
                <a:gd name="T105" fmla="*/ 2 h 376"/>
                <a:gd name="T106" fmla="*/ 0 w 329"/>
                <a:gd name="T107" fmla="*/ 2 h 376"/>
                <a:gd name="T108" fmla="*/ 0 w 329"/>
                <a:gd name="T109" fmla="*/ 2 h 376"/>
                <a:gd name="T110" fmla="*/ 0 w 329"/>
                <a:gd name="T111" fmla="*/ 1 h 376"/>
                <a:gd name="T112" fmla="*/ 0 w 329"/>
                <a:gd name="T113" fmla="*/ 1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29" h="376">
                  <a:moveTo>
                    <a:pt x="73" y="343"/>
                  </a:moveTo>
                  <a:lnTo>
                    <a:pt x="60" y="332"/>
                  </a:lnTo>
                  <a:lnTo>
                    <a:pt x="48" y="321"/>
                  </a:lnTo>
                  <a:lnTo>
                    <a:pt x="36" y="306"/>
                  </a:lnTo>
                  <a:lnTo>
                    <a:pt x="28" y="292"/>
                  </a:lnTo>
                  <a:lnTo>
                    <a:pt x="19" y="277"/>
                  </a:lnTo>
                  <a:lnTo>
                    <a:pt x="13" y="259"/>
                  </a:lnTo>
                  <a:lnTo>
                    <a:pt x="6" y="242"/>
                  </a:lnTo>
                  <a:lnTo>
                    <a:pt x="3" y="224"/>
                  </a:lnTo>
                  <a:lnTo>
                    <a:pt x="0" y="187"/>
                  </a:lnTo>
                  <a:lnTo>
                    <a:pt x="4" y="151"/>
                  </a:lnTo>
                  <a:lnTo>
                    <a:pt x="13" y="117"/>
                  </a:lnTo>
                  <a:lnTo>
                    <a:pt x="28" y="84"/>
                  </a:lnTo>
                  <a:lnTo>
                    <a:pt x="38" y="70"/>
                  </a:lnTo>
                  <a:lnTo>
                    <a:pt x="49" y="56"/>
                  </a:lnTo>
                  <a:lnTo>
                    <a:pt x="60" y="43"/>
                  </a:lnTo>
                  <a:lnTo>
                    <a:pt x="74" y="33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9"/>
                  </a:lnTo>
                  <a:lnTo>
                    <a:pt x="133" y="5"/>
                  </a:lnTo>
                  <a:lnTo>
                    <a:pt x="149" y="2"/>
                  </a:lnTo>
                  <a:lnTo>
                    <a:pt x="165" y="0"/>
                  </a:lnTo>
                  <a:lnTo>
                    <a:pt x="181" y="2"/>
                  </a:lnTo>
                  <a:lnTo>
                    <a:pt x="198" y="5"/>
                  </a:lnTo>
                  <a:lnTo>
                    <a:pt x="213" y="9"/>
                  </a:lnTo>
                  <a:lnTo>
                    <a:pt x="228" y="16"/>
                  </a:lnTo>
                  <a:lnTo>
                    <a:pt x="243" y="23"/>
                  </a:lnTo>
                  <a:lnTo>
                    <a:pt x="256" y="33"/>
                  </a:lnTo>
                  <a:lnTo>
                    <a:pt x="269" y="45"/>
                  </a:lnTo>
                  <a:lnTo>
                    <a:pt x="282" y="57"/>
                  </a:lnTo>
                  <a:lnTo>
                    <a:pt x="293" y="70"/>
                  </a:lnTo>
                  <a:lnTo>
                    <a:pt x="302" y="86"/>
                  </a:lnTo>
                  <a:lnTo>
                    <a:pt x="310" y="101"/>
                  </a:lnTo>
                  <a:lnTo>
                    <a:pt x="317" y="117"/>
                  </a:lnTo>
                  <a:lnTo>
                    <a:pt x="323" y="134"/>
                  </a:lnTo>
                  <a:lnTo>
                    <a:pt x="327" y="153"/>
                  </a:lnTo>
                  <a:lnTo>
                    <a:pt x="329" y="190"/>
                  </a:lnTo>
                  <a:lnTo>
                    <a:pt x="325" y="225"/>
                  </a:lnTo>
                  <a:lnTo>
                    <a:pt x="317" y="261"/>
                  </a:lnTo>
                  <a:lnTo>
                    <a:pt x="302" y="294"/>
                  </a:lnTo>
                  <a:lnTo>
                    <a:pt x="292" y="309"/>
                  </a:lnTo>
                  <a:lnTo>
                    <a:pt x="280" y="322"/>
                  </a:lnTo>
                  <a:lnTo>
                    <a:pt x="268" y="335"/>
                  </a:lnTo>
                  <a:lnTo>
                    <a:pt x="255" y="346"/>
                  </a:lnTo>
                  <a:lnTo>
                    <a:pt x="240" y="355"/>
                  </a:lnTo>
                  <a:lnTo>
                    <a:pt x="226" y="362"/>
                  </a:lnTo>
                  <a:lnTo>
                    <a:pt x="211" y="368"/>
                  </a:lnTo>
                  <a:lnTo>
                    <a:pt x="196" y="372"/>
                  </a:lnTo>
                  <a:lnTo>
                    <a:pt x="180" y="375"/>
                  </a:lnTo>
                  <a:lnTo>
                    <a:pt x="164" y="376"/>
                  </a:lnTo>
                  <a:lnTo>
                    <a:pt x="149" y="375"/>
                  </a:lnTo>
                  <a:lnTo>
                    <a:pt x="133" y="372"/>
                  </a:lnTo>
                  <a:lnTo>
                    <a:pt x="118" y="368"/>
                  </a:lnTo>
                  <a:lnTo>
                    <a:pt x="101" y="362"/>
                  </a:lnTo>
                  <a:lnTo>
                    <a:pt x="86" y="353"/>
                  </a:lnTo>
                  <a:lnTo>
                    <a:pt x="73" y="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4090" y="1908"/>
              <a:ext cx="73" cy="113"/>
            </a:xfrm>
            <a:custGeom>
              <a:avLst/>
              <a:gdLst>
                <a:gd name="T0" fmla="*/ 1 w 220"/>
                <a:gd name="T1" fmla="*/ 0 h 338"/>
                <a:gd name="T2" fmla="*/ 0 w 220"/>
                <a:gd name="T3" fmla="*/ 1 h 338"/>
                <a:gd name="T4" fmla="*/ 0 w 220"/>
                <a:gd name="T5" fmla="*/ 1 h 338"/>
                <a:gd name="T6" fmla="*/ 0 w 220"/>
                <a:gd name="T7" fmla="*/ 1 h 338"/>
                <a:gd name="T8" fmla="*/ 0 w 220"/>
                <a:gd name="T9" fmla="*/ 1 h 338"/>
                <a:gd name="T10" fmla="*/ 0 w 220"/>
                <a:gd name="T11" fmla="*/ 1 h 338"/>
                <a:gd name="T12" fmla="*/ 0 w 220"/>
                <a:gd name="T13" fmla="*/ 1 h 338"/>
                <a:gd name="T14" fmla="*/ 0 w 220"/>
                <a:gd name="T15" fmla="*/ 1 h 338"/>
                <a:gd name="T16" fmla="*/ 0 w 220"/>
                <a:gd name="T17" fmla="*/ 1 h 338"/>
                <a:gd name="T18" fmla="*/ 0 w 220"/>
                <a:gd name="T19" fmla="*/ 1 h 338"/>
                <a:gd name="T20" fmla="*/ 1 w 220"/>
                <a:gd name="T21" fmla="*/ 0 h 338"/>
                <a:gd name="T22" fmla="*/ 1 w 220"/>
                <a:gd name="T23" fmla="*/ 0 h 338"/>
                <a:gd name="T24" fmla="*/ 1 w 220"/>
                <a:gd name="T25" fmla="*/ 0 h 338"/>
                <a:gd name="T26" fmla="*/ 1 w 220"/>
                <a:gd name="T27" fmla="*/ 0 h 338"/>
                <a:gd name="T28" fmla="*/ 1 w 220"/>
                <a:gd name="T29" fmla="*/ 0 h 338"/>
                <a:gd name="T30" fmla="*/ 1 w 220"/>
                <a:gd name="T31" fmla="*/ 0 h 338"/>
                <a:gd name="T32" fmla="*/ 1 w 220"/>
                <a:gd name="T33" fmla="*/ 0 h 338"/>
                <a:gd name="T34" fmla="*/ 1 w 220"/>
                <a:gd name="T35" fmla="*/ 0 h 338"/>
                <a:gd name="T36" fmla="*/ 1 w 220"/>
                <a:gd name="T37" fmla="*/ 0 h 3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0" h="338">
                  <a:moveTo>
                    <a:pt x="180" y="0"/>
                  </a:moveTo>
                  <a:lnTo>
                    <a:pt x="0" y="307"/>
                  </a:lnTo>
                  <a:lnTo>
                    <a:pt x="4" y="311"/>
                  </a:lnTo>
                  <a:lnTo>
                    <a:pt x="9" y="316"/>
                  </a:lnTo>
                  <a:lnTo>
                    <a:pt x="14" y="321"/>
                  </a:lnTo>
                  <a:lnTo>
                    <a:pt x="18" y="324"/>
                  </a:lnTo>
                  <a:lnTo>
                    <a:pt x="23" y="328"/>
                  </a:lnTo>
                  <a:lnTo>
                    <a:pt x="28" y="332"/>
                  </a:lnTo>
                  <a:lnTo>
                    <a:pt x="34" y="335"/>
                  </a:lnTo>
                  <a:lnTo>
                    <a:pt x="39" y="338"/>
                  </a:lnTo>
                  <a:lnTo>
                    <a:pt x="220" y="30"/>
                  </a:lnTo>
                  <a:lnTo>
                    <a:pt x="217" y="26"/>
                  </a:lnTo>
                  <a:lnTo>
                    <a:pt x="212" y="22"/>
                  </a:lnTo>
                  <a:lnTo>
                    <a:pt x="207" y="18"/>
                  </a:lnTo>
                  <a:lnTo>
                    <a:pt x="202" y="13"/>
                  </a:lnTo>
                  <a:lnTo>
                    <a:pt x="197" y="9"/>
                  </a:lnTo>
                  <a:lnTo>
                    <a:pt x="192" y="6"/>
                  </a:lnTo>
                  <a:lnTo>
                    <a:pt x="185" y="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3975" y="1792"/>
              <a:ext cx="304" cy="346"/>
            </a:xfrm>
            <a:custGeom>
              <a:avLst/>
              <a:gdLst>
                <a:gd name="T0" fmla="*/ 3 w 912"/>
                <a:gd name="T1" fmla="*/ 1 h 1039"/>
                <a:gd name="T2" fmla="*/ 3 w 912"/>
                <a:gd name="T3" fmla="*/ 0 h 1039"/>
                <a:gd name="T4" fmla="*/ 3 w 912"/>
                <a:gd name="T5" fmla="*/ 0 h 1039"/>
                <a:gd name="T6" fmla="*/ 3 w 912"/>
                <a:gd name="T7" fmla="*/ 0 h 1039"/>
                <a:gd name="T8" fmla="*/ 3 w 912"/>
                <a:gd name="T9" fmla="*/ 1 h 1039"/>
                <a:gd name="T10" fmla="*/ 3 w 912"/>
                <a:gd name="T11" fmla="*/ 1 h 1039"/>
                <a:gd name="T12" fmla="*/ 3 w 912"/>
                <a:gd name="T13" fmla="*/ 1 h 1039"/>
                <a:gd name="T14" fmla="*/ 4 w 912"/>
                <a:gd name="T15" fmla="*/ 2 h 1039"/>
                <a:gd name="T16" fmla="*/ 4 w 912"/>
                <a:gd name="T17" fmla="*/ 2 h 1039"/>
                <a:gd name="T18" fmla="*/ 4 w 912"/>
                <a:gd name="T19" fmla="*/ 3 h 1039"/>
                <a:gd name="T20" fmla="*/ 3 w 912"/>
                <a:gd name="T21" fmla="*/ 3 h 1039"/>
                <a:gd name="T22" fmla="*/ 3 w 912"/>
                <a:gd name="T23" fmla="*/ 4 h 1039"/>
                <a:gd name="T24" fmla="*/ 3 w 912"/>
                <a:gd name="T25" fmla="*/ 4 h 1039"/>
                <a:gd name="T26" fmla="*/ 3 w 912"/>
                <a:gd name="T27" fmla="*/ 4 h 1039"/>
                <a:gd name="T28" fmla="*/ 2 w 912"/>
                <a:gd name="T29" fmla="*/ 4 h 1039"/>
                <a:gd name="T30" fmla="*/ 2 w 912"/>
                <a:gd name="T31" fmla="*/ 4 h 1039"/>
                <a:gd name="T32" fmla="*/ 2 w 912"/>
                <a:gd name="T33" fmla="*/ 4 h 1039"/>
                <a:gd name="T34" fmla="*/ 2 w 912"/>
                <a:gd name="T35" fmla="*/ 4 h 1039"/>
                <a:gd name="T36" fmla="*/ 1 w 912"/>
                <a:gd name="T37" fmla="*/ 4 h 1039"/>
                <a:gd name="T38" fmla="*/ 1 w 912"/>
                <a:gd name="T39" fmla="*/ 4 h 1039"/>
                <a:gd name="T40" fmla="*/ 1 w 912"/>
                <a:gd name="T41" fmla="*/ 4 h 1039"/>
                <a:gd name="T42" fmla="*/ 1 w 912"/>
                <a:gd name="T43" fmla="*/ 4 h 1039"/>
                <a:gd name="T44" fmla="*/ 0 w 912"/>
                <a:gd name="T45" fmla="*/ 3 h 1039"/>
                <a:gd name="T46" fmla="*/ 0 w 912"/>
                <a:gd name="T47" fmla="*/ 3 h 1039"/>
                <a:gd name="T48" fmla="*/ 0 w 912"/>
                <a:gd name="T49" fmla="*/ 2 h 1039"/>
                <a:gd name="T50" fmla="*/ 0 w 912"/>
                <a:gd name="T51" fmla="*/ 1 h 1039"/>
                <a:gd name="T52" fmla="*/ 0 w 912"/>
                <a:gd name="T53" fmla="*/ 1 h 1039"/>
                <a:gd name="T54" fmla="*/ 1 w 912"/>
                <a:gd name="T55" fmla="*/ 1 h 1039"/>
                <a:gd name="T56" fmla="*/ 1 w 912"/>
                <a:gd name="T57" fmla="*/ 0 h 1039"/>
                <a:gd name="T58" fmla="*/ 1 w 912"/>
                <a:gd name="T59" fmla="*/ 0 h 1039"/>
                <a:gd name="T60" fmla="*/ 1 w 912"/>
                <a:gd name="T61" fmla="*/ 0 h 1039"/>
                <a:gd name="T62" fmla="*/ 2 w 912"/>
                <a:gd name="T63" fmla="*/ 0 h 1039"/>
                <a:gd name="T64" fmla="*/ 2 w 912"/>
                <a:gd name="T65" fmla="*/ 0 h 1039"/>
                <a:gd name="T66" fmla="*/ 2 w 912"/>
                <a:gd name="T67" fmla="*/ 0 h 1039"/>
                <a:gd name="T68" fmla="*/ 2 w 912"/>
                <a:gd name="T69" fmla="*/ 0 h 1039"/>
                <a:gd name="T70" fmla="*/ 3 w 912"/>
                <a:gd name="T71" fmla="*/ 0 h 1039"/>
                <a:gd name="T72" fmla="*/ 2 w 912"/>
                <a:gd name="T73" fmla="*/ 0 h 1039"/>
                <a:gd name="T74" fmla="*/ 2 w 912"/>
                <a:gd name="T75" fmla="*/ 0 h 1039"/>
                <a:gd name="T76" fmla="*/ 2 w 912"/>
                <a:gd name="T77" fmla="*/ 0 h 1039"/>
                <a:gd name="T78" fmla="*/ 1 w 912"/>
                <a:gd name="T79" fmla="*/ 0 h 1039"/>
                <a:gd name="T80" fmla="*/ 1 w 912"/>
                <a:gd name="T81" fmla="*/ 1 h 1039"/>
                <a:gd name="T82" fmla="*/ 0 w 912"/>
                <a:gd name="T83" fmla="*/ 1 h 1039"/>
                <a:gd name="T84" fmla="*/ 0 w 912"/>
                <a:gd name="T85" fmla="*/ 2 h 1039"/>
                <a:gd name="T86" fmla="*/ 0 w 912"/>
                <a:gd name="T87" fmla="*/ 2 h 1039"/>
                <a:gd name="T88" fmla="*/ 0 w 912"/>
                <a:gd name="T89" fmla="*/ 3 h 1039"/>
                <a:gd name="T90" fmla="*/ 0 w 912"/>
                <a:gd name="T91" fmla="*/ 3 h 1039"/>
                <a:gd name="T92" fmla="*/ 1 w 912"/>
                <a:gd name="T93" fmla="*/ 4 h 1039"/>
                <a:gd name="T94" fmla="*/ 1 w 912"/>
                <a:gd name="T95" fmla="*/ 4 h 1039"/>
                <a:gd name="T96" fmla="*/ 1 w 912"/>
                <a:gd name="T97" fmla="*/ 4 h 1039"/>
                <a:gd name="T98" fmla="*/ 1 w 912"/>
                <a:gd name="T99" fmla="*/ 4 h 1039"/>
                <a:gd name="T100" fmla="*/ 2 w 912"/>
                <a:gd name="T101" fmla="*/ 4 h 1039"/>
                <a:gd name="T102" fmla="*/ 2 w 912"/>
                <a:gd name="T103" fmla="*/ 4 h 1039"/>
                <a:gd name="T104" fmla="*/ 2 w 912"/>
                <a:gd name="T105" fmla="*/ 4 h 1039"/>
                <a:gd name="T106" fmla="*/ 3 w 912"/>
                <a:gd name="T107" fmla="*/ 4 h 1039"/>
                <a:gd name="T108" fmla="*/ 3 w 912"/>
                <a:gd name="T109" fmla="*/ 4 h 1039"/>
                <a:gd name="T110" fmla="*/ 3 w 912"/>
                <a:gd name="T111" fmla="*/ 4 h 1039"/>
                <a:gd name="T112" fmla="*/ 3 w 912"/>
                <a:gd name="T113" fmla="*/ 4 h 1039"/>
                <a:gd name="T114" fmla="*/ 4 w 912"/>
                <a:gd name="T115" fmla="*/ 3 h 1039"/>
                <a:gd name="T116" fmla="*/ 4 w 912"/>
                <a:gd name="T117" fmla="*/ 3 h 1039"/>
                <a:gd name="T118" fmla="*/ 4 w 912"/>
                <a:gd name="T119" fmla="*/ 2 h 1039"/>
                <a:gd name="T120" fmla="*/ 4 w 912"/>
                <a:gd name="T121" fmla="*/ 1 h 1039"/>
                <a:gd name="T122" fmla="*/ 3 w 912"/>
                <a:gd name="T123" fmla="*/ 1 h 10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12" h="1039">
                  <a:moveTo>
                    <a:pt x="780" y="152"/>
                  </a:moveTo>
                  <a:lnTo>
                    <a:pt x="766" y="138"/>
                  </a:lnTo>
                  <a:lnTo>
                    <a:pt x="752" y="124"/>
                  </a:lnTo>
                  <a:lnTo>
                    <a:pt x="737" y="111"/>
                  </a:lnTo>
                  <a:lnTo>
                    <a:pt x="722" y="98"/>
                  </a:lnTo>
                  <a:lnTo>
                    <a:pt x="707" y="85"/>
                  </a:lnTo>
                  <a:lnTo>
                    <a:pt x="692" y="74"/>
                  </a:lnTo>
                  <a:lnTo>
                    <a:pt x="676" y="64"/>
                  </a:lnTo>
                  <a:lnTo>
                    <a:pt x="660" y="54"/>
                  </a:lnTo>
                  <a:lnTo>
                    <a:pt x="651" y="71"/>
                  </a:lnTo>
                  <a:lnTo>
                    <a:pt x="667" y="81"/>
                  </a:lnTo>
                  <a:lnTo>
                    <a:pt x="682" y="91"/>
                  </a:lnTo>
                  <a:lnTo>
                    <a:pt x="697" y="102"/>
                  </a:lnTo>
                  <a:lnTo>
                    <a:pt x="712" y="114"/>
                  </a:lnTo>
                  <a:lnTo>
                    <a:pt x="726" y="125"/>
                  </a:lnTo>
                  <a:lnTo>
                    <a:pt x="740" y="139"/>
                  </a:lnTo>
                  <a:lnTo>
                    <a:pt x="754" y="152"/>
                  </a:lnTo>
                  <a:lnTo>
                    <a:pt x="767" y="166"/>
                  </a:lnTo>
                  <a:lnTo>
                    <a:pt x="796" y="203"/>
                  </a:lnTo>
                  <a:lnTo>
                    <a:pt x="822" y="242"/>
                  </a:lnTo>
                  <a:lnTo>
                    <a:pt x="845" y="284"/>
                  </a:lnTo>
                  <a:lnTo>
                    <a:pt x="862" y="327"/>
                  </a:lnTo>
                  <a:lnTo>
                    <a:pt x="877" y="374"/>
                  </a:lnTo>
                  <a:lnTo>
                    <a:pt x="887" y="421"/>
                  </a:lnTo>
                  <a:lnTo>
                    <a:pt x="894" y="469"/>
                  </a:lnTo>
                  <a:lnTo>
                    <a:pt x="896" y="519"/>
                  </a:lnTo>
                  <a:lnTo>
                    <a:pt x="894" y="569"/>
                  </a:lnTo>
                  <a:lnTo>
                    <a:pt x="887" y="617"/>
                  </a:lnTo>
                  <a:lnTo>
                    <a:pt x="877" y="664"/>
                  </a:lnTo>
                  <a:lnTo>
                    <a:pt x="862" y="711"/>
                  </a:lnTo>
                  <a:lnTo>
                    <a:pt x="845" y="756"/>
                  </a:lnTo>
                  <a:lnTo>
                    <a:pt x="822" y="797"/>
                  </a:lnTo>
                  <a:lnTo>
                    <a:pt x="796" y="837"/>
                  </a:lnTo>
                  <a:lnTo>
                    <a:pt x="767" y="874"/>
                  </a:lnTo>
                  <a:lnTo>
                    <a:pt x="751" y="891"/>
                  </a:lnTo>
                  <a:lnTo>
                    <a:pt x="735" y="906"/>
                  </a:lnTo>
                  <a:lnTo>
                    <a:pt x="717" y="922"/>
                  </a:lnTo>
                  <a:lnTo>
                    <a:pt x="700" y="936"/>
                  </a:lnTo>
                  <a:lnTo>
                    <a:pt x="681" y="949"/>
                  </a:lnTo>
                  <a:lnTo>
                    <a:pt x="664" y="961"/>
                  </a:lnTo>
                  <a:lnTo>
                    <a:pt x="644" y="972"/>
                  </a:lnTo>
                  <a:lnTo>
                    <a:pt x="625" y="982"/>
                  </a:lnTo>
                  <a:lnTo>
                    <a:pt x="605" y="990"/>
                  </a:lnTo>
                  <a:lnTo>
                    <a:pt x="584" y="998"/>
                  </a:lnTo>
                  <a:lnTo>
                    <a:pt x="563" y="1005"/>
                  </a:lnTo>
                  <a:lnTo>
                    <a:pt x="542" y="1009"/>
                  </a:lnTo>
                  <a:lnTo>
                    <a:pt x="521" y="1013"/>
                  </a:lnTo>
                  <a:lnTo>
                    <a:pt x="500" y="1016"/>
                  </a:lnTo>
                  <a:lnTo>
                    <a:pt x="478" y="1019"/>
                  </a:lnTo>
                  <a:lnTo>
                    <a:pt x="456" y="1019"/>
                  </a:lnTo>
                  <a:lnTo>
                    <a:pt x="435" y="1019"/>
                  </a:lnTo>
                  <a:lnTo>
                    <a:pt x="412" y="1016"/>
                  </a:lnTo>
                  <a:lnTo>
                    <a:pt x="391" y="1013"/>
                  </a:lnTo>
                  <a:lnTo>
                    <a:pt x="370" y="1009"/>
                  </a:lnTo>
                  <a:lnTo>
                    <a:pt x="350" y="1005"/>
                  </a:lnTo>
                  <a:lnTo>
                    <a:pt x="328" y="998"/>
                  </a:lnTo>
                  <a:lnTo>
                    <a:pt x="308" y="990"/>
                  </a:lnTo>
                  <a:lnTo>
                    <a:pt x="288" y="982"/>
                  </a:lnTo>
                  <a:lnTo>
                    <a:pt x="270" y="972"/>
                  </a:lnTo>
                  <a:lnTo>
                    <a:pt x="250" y="961"/>
                  </a:lnTo>
                  <a:lnTo>
                    <a:pt x="231" y="949"/>
                  </a:lnTo>
                  <a:lnTo>
                    <a:pt x="213" y="936"/>
                  </a:lnTo>
                  <a:lnTo>
                    <a:pt x="196" y="922"/>
                  </a:lnTo>
                  <a:lnTo>
                    <a:pt x="178" y="906"/>
                  </a:lnTo>
                  <a:lnTo>
                    <a:pt x="162" y="891"/>
                  </a:lnTo>
                  <a:lnTo>
                    <a:pt x="146" y="874"/>
                  </a:lnTo>
                  <a:lnTo>
                    <a:pt x="117" y="837"/>
                  </a:lnTo>
                  <a:lnTo>
                    <a:pt x="91" y="797"/>
                  </a:lnTo>
                  <a:lnTo>
                    <a:pt x="68" y="756"/>
                  </a:lnTo>
                  <a:lnTo>
                    <a:pt x="51" y="711"/>
                  </a:lnTo>
                  <a:lnTo>
                    <a:pt x="36" y="664"/>
                  </a:lnTo>
                  <a:lnTo>
                    <a:pt x="26" y="617"/>
                  </a:lnTo>
                  <a:lnTo>
                    <a:pt x="20" y="569"/>
                  </a:lnTo>
                  <a:lnTo>
                    <a:pt x="17" y="519"/>
                  </a:lnTo>
                  <a:lnTo>
                    <a:pt x="20" y="469"/>
                  </a:lnTo>
                  <a:lnTo>
                    <a:pt x="26" y="421"/>
                  </a:lnTo>
                  <a:lnTo>
                    <a:pt x="36" y="374"/>
                  </a:lnTo>
                  <a:lnTo>
                    <a:pt x="51" y="329"/>
                  </a:lnTo>
                  <a:lnTo>
                    <a:pt x="68" y="284"/>
                  </a:lnTo>
                  <a:lnTo>
                    <a:pt x="91" y="243"/>
                  </a:lnTo>
                  <a:lnTo>
                    <a:pt x="117" y="203"/>
                  </a:lnTo>
                  <a:lnTo>
                    <a:pt x="146" y="166"/>
                  </a:lnTo>
                  <a:lnTo>
                    <a:pt x="162" y="149"/>
                  </a:lnTo>
                  <a:lnTo>
                    <a:pt x="178" y="134"/>
                  </a:lnTo>
                  <a:lnTo>
                    <a:pt x="196" y="118"/>
                  </a:lnTo>
                  <a:lnTo>
                    <a:pt x="213" y="104"/>
                  </a:lnTo>
                  <a:lnTo>
                    <a:pt x="231" y="91"/>
                  </a:lnTo>
                  <a:lnTo>
                    <a:pt x="250" y="78"/>
                  </a:lnTo>
                  <a:lnTo>
                    <a:pt x="270" y="68"/>
                  </a:lnTo>
                  <a:lnTo>
                    <a:pt x="288" y="58"/>
                  </a:lnTo>
                  <a:lnTo>
                    <a:pt x="308" y="50"/>
                  </a:lnTo>
                  <a:lnTo>
                    <a:pt x="328" y="41"/>
                  </a:lnTo>
                  <a:lnTo>
                    <a:pt x="350" y="35"/>
                  </a:lnTo>
                  <a:lnTo>
                    <a:pt x="370" y="30"/>
                  </a:lnTo>
                  <a:lnTo>
                    <a:pt x="391" y="25"/>
                  </a:lnTo>
                  <a:lnTo>
                    <a:pt x="412" y="23"/>
                  </a:lnTo>
                  <a:lnTo>
                    <a:pt x="435" y="20"/>
                  </a:lnTo>
                  <a:lnTo>
                    <a:pt x="456" y="20"/>
                  </a:lnTo>
                  <a:lnTo>
                    <a:pt x="478" y="20"/>
                  </a:lnTo>
                  <a:lnTo>
                    <a:pt x="500" y="23"/>
                  </a:lnTo>
                  <a:lnTo>
                    <a:pt x="522" y="25"/>
                  </a:lnTo>
                  <a:lnTo>
                    <a:pt x="543" y="30"/>
                  </a:lnTo>
                  <a:lnTo>
                    <a:pt x="565" y="35"/>
                  </a:lnTo>
                  <a:lnTo>
                    <a:pt x="585" y="41"/>
                  </a:lnTo>
                  <a:lnTo>
                    <a:pt x="606" y="50"/>
                  </a:lnTo>
                  <a:lnTo>
                    <a:pt x="626" y="58"/>
                  </a:lnTo>
                  <a:lnTo>
                    <a:pt x="629" y="38"/>
                  </a:lnTo>
                  <a:lnTo>
                    <a:pt x="609" y="30"/>
                  </a:lnTo>
                  <a:lnTo>
                    <a:pt x="587" y="21"/>
                  </a:lnTo>
                  <a:lnTo>
                    <a:pt x="566" y="15"/>
                  </a:lnTo>
                  <a:lnTo>
                    <a:pt x="545" y="10"/>
                  </a:lnTo>
                  <a:lnTo>
                    <a:pt x="522" y="5"/>
                  </a:lnTo>
                  <a:lnTo>
                    <a:pt x="501" y="3"/>
                  </a:lnTo>
                  <a:lnTo>
                    <a:pt x="478" y="0"/>
                  </a:lnTo>
                  <a:lnTo>
                    <a:pt x="456" y="0"/>
                  </a:lnTo>
                  <a:lnTo>
                    <a:pt x="410" y="3"/>
                  </a:lnTo>
                  <a:lnTo>
                    <a:pt x="365" y="10"/>
                  </a:lnTo>
                  <a:lnTo>
                    <a:pt x="321" y="23"/>
                  </a:lnTo>
                  <a:lnTo>
                    <a:pt x="278" y="41"/>
                  </a:lnTo>
                  <a:lnTo>
                    <a:pt x="238" y="62"/>
                  </a:lnTo>
                  <a:lnTo>
                    <a:pt x="201" y="88"/>
                  </a:lnTo>
                  <a:lnTo>
                    <a:pt x="166" y="119"/>
                  </a:lnTo>
                  <a:lnTo>
                    <a:pt x="133" y="152"/>
                  </a:lnTo>
                  <a:lnTo>
                    <a:pt x="105" y="189"/>
                  </a:lnTo>
                  <a:lnTo>
                    <a:pt x="77" y="229"/>
                  </a:lnTo>
                  <a:lnTo>
                    <a:pt x="55" y="272"/>
                  </a:lnTo>
                  <a:lnTo>
                    <a:pt x="36" y="317"/>
                  </a:lnTo>
                  <a:lnTo>
                    <a:pt x="20" y="366"/>
                  </a:lnTo>
                  <a:lnTo>
                    <a:pt x="8" y="415"/>
                  </a:lnTo>
                  <a:lnTo>
                    <a:pt x="2" y="467"/>
                  </a:lnTo>
                  <a:lnTo>
                    <a:pt x="0" y="519"/>
                  </a:lnTo>
                  <a:lnTo>
                    <a:pt x="2" y="571"/>
                  </a:lnTo>
                  <a:lnTo>
                    <a:pt x="8" y="622"/>
                  </a:lnTo>
                  <a:lnTo>
                    <a:pt x="20" y="672"/>
                  </a:lnTo>
                  <a:lnTo>
                    <a:pt x="35" y="719"/>
                  </a:lnTo>
                  <a:lnTo>
                    <a:pt x="53" y="764"/>
                  </a:lnTo>
                  <a:lnTo>
                    <a:pt x="76" y="807"/>
                  </a:lnTo>
                  <a:lnTo>
                    <a:pt x="103" y="848"/>
                  </a:lnTo>
                  <a:lnTo>
                    <a:pt x="133" y="887"/>
                  </a:lnTo>
                  <a:lnTo>
                    <a:pt x="150" y="905"/>
                  </a:lnTo>
                  <a:lnTo>
                    <a:pt x="167" y="921"/>
                  </a:lnTo>
                  <a:lnTo>
                    <a:pt x="185" y="936"/>
                  </a:lnTo>
                  <a:lnTo>
                    <a:pt x="203" y="952"/>
                  </a:lnTo>
                  <a:lnTo>
                    <a:pt x="222" y="965"/>
                  </a:lnTo>
                  <a:lnTo>
                    <a:pt x="241" y="978"/>
                  </a:lnTo>
                  <a:lnTo>
                    <a:pt x="261" y="989"/>
                  </a:lnTo>
                  <a:lnTo>
                    <a:pt x="282" y="999"/>
                  </a:lnTo>
                  <a:lnTo>
                    <a:pt x="302" y="1009"/>
                  </a:lnTo>
                  <a:lnTo>
                    <a:pt x="323" y="1016"/>
                  </a:lnTo>
                  <a:lnTo>
                    <a:pt x="345" y="1023"/>
                  </a:lnTo>
                  <a:lnTo>
                    <a:pt x="366" y="1029"/>
                  </a:lnTo>
                  <a:lnTo>
                    <a:pt x="388" y="1033"/>
                  </a:lnTo>
                  <a:lnTo>
                    <a:pt x="411" y="1036"/>
                  </a:lnTo>
                  <a:lnTo>
                    <a:pt x="433" y="1039"/>
                  </a:lnTo>
                  <a:lnTo>
                    <a:pt x="456" y="1039"/>
                  </a:lnTo>
                  <a:lnTo>
                    <a:pt x="478" y="1039"/>
                  </a:lnTo>
                  <a:lnTo>
                    <a:pt x="501" y="1036"/>
                  </a:lnTo>
                  <a:lnTo>
                    <a:pt x="523" y="1033"/>
                  </a:lnTo>
                  <a:lnTo>
                    <a:pt x="546" y="1029"/>
                  </a:lnTo>
                  <a:lnTo>
                    <a:pt x="568" y="1023"/>
                  </a:lnTo>
                  <a:lnTo>
                    <a:pt x="590" y="1016"/>
                  </a:lnTo>
                  <a:lnTo>
                    <a:pt x="611" y="1009"/>
                  </a:lnTo>
                  <a:lnTo>
                    <a:pt x="631" y="999"/>
                  </a:lnTo>
                  <a:lnTo>
                    <a:pt x="652" y="989"/>
                  </a:lnTo>
                  <a:lnTo>
                    <a:pt x="672" y="978"/>
                  </a:lnTo>
                  <a:lnTo>
                    <a:pt x="691" y="965"/>
                  </a:lnTo>
                  <a:lnTo>
                    <a:pt x="710" y="952"/>
                  </a:lnTo>
                  <a:lnTo>
                    <a:pt x="729" y="936"/>
                  </a:lnTo>
                  <a:lnTo>
                    <a:pt x="746" y="921"/>
                  </a:lnTo>
                  <a:lnTo>
                    <a:pt x="764" y="905"/>
                  </a:lnTo>
                  <a:lnTo>
                    <a:pt x="780" y="887"/>
                  </a:lnTo>
                  <a:lnTo>
                    <a:pt x="810" y="848"/>
                  </a:lnTo>
                  <a:lnTo>
                    <a:pt x="836" y="807"/>
                  </a:lnTo>
                  <a:lnTo>
                    <a:pt x="859" y="764"/>
                  </a:lnTo>
                  <a:lnTo>
                    <a:pt x="879" y="719"/>
                  </a:lnTo>
                  <a:lnTo>
                    <a:pt x="892" y="672"/>
                  </a:lnTo>
                  <a:lnTo>
                    <a:pt x="904" y="622"/>
                  </a:lnTo>
                  <a:lnTo>
                    <a:pt x="910" y="571"/>
                  </a:lnTo>
                  <a:lnTo>
                    <a:pt x="912" y="519"/>
                  </a:lnTo>
                  <a:lnTo>
                    <a:pt x="910" y="468"/>
                  </a:lnTo>
                  <a:lnTo>
                    <a:pt x="904" y="417"/>
                  </a:lnTo>
                  <a:lnTo>
                    <a:pt x="892" y="368"/>
                  </a:lnTo>
                  <a:lnTo>
                    <a:pt x="879" y="320"/>
                  </a:lnTo>
                  <a:lnTo>
                    <a:pt x="859" y="274"/>
                  </a:lnTo>
                  <a:lnTo>
                    <a:pt x="836" y="232"/>
                  </a:lnTo>
                  <a:lnTo>
                    <a:pt x="810" y="190"/>
                  </a:lnTo>
                  <a:lnTo>
                    <a:pt x="78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4184" y="1805"/>
              <a:ext cx="11" cy="11"/>
            </a:xfrm>
            <a:custGeom>
              <a:avLst/>
              <a:gdLst>
                <a:gd name="T0" fmla="*/ 0 w 34"/>
                <a:gd name="T1" fmla="*/ 0 h 33"/>
                <a:gd name="T2" fmla="*/ 0 w 34"/>
                <a:gd name="T3" fmla="*/ 0 h 33"/>
                <a:gd name="T4" fmla="*/ 0 w 34"/>
                <a:gd name="T5" fmla="*/ 0 h 33"/>
                <a:gd name="T6" fmla="*/ 0 w 34"/>
                <a:gd name="T7" fmla="*/ 0 h 33"/>
                <a:gd name="T8" fmla="*/ 0 w 34"/>
                <a:gd name="T9" fmla="*/ 0 h 33"/>
                <a:gd name="T10" fmla="*/ 0 w 34"/>
                <a:gd name="T11" fmla="*/ 0 h 33"/>
                <a:gd name="T12" fmla="*/ 0 w 34"/>
                <a:gd name="T13" fmla="*/ 0 h 33"/>
                <a:gd name="T14" fmla="*/ 0 w 34"/>
                <a:gd name="T15" fmla="*/ 0 h 33"/>
                <a:gd name="T16" fmla="*/ 0 w 34"/>
                <a:gd name="T17" fmla="*/ 0 h 33"/>
                <a:gd name="T18" fmla="*/ 0 w 34"/>
                <a:gd name="T19" fmla="*/ 0 h 33"/>
                <a:gd name="T20" fmla="*/ 0 w 34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33">
                  <a:moveTo>
                    <a:pt x="25" y="33"/>
                  </a:moveTo>
                  <a:lnTo>
                    <a:pt x="34" y="16"/>
                  </a:lnTo>
                  <a:lnTo>
                    <a:pt x="26" y="12"/>
                  </a:lnTo>
                  <a:lnTo>
                    <a:pt x="19" y="7"/>
                  </a:lnTo>
                  <a:lnTo>
                    <a:pt x="11" y="3"/>
                  </a:lnTo>
                  <a:lnTo>
                    <a:pt x="3" y="0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13" y="26"/>
                  </a:lnTo>
                  <a:lnTo>
                    <a:pt x="19" y="30"/>
                  </a:lnTo>
                  <a:lnTo>
                    <a:pt x="2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4175887" y="3975399"/>
            <a:ext cx="584086" cy="574977"/>
            <a:chOff x="4321" y="1872"/>
            <a:chExt cx="384" cy="438"/>
          </a:xfrm>
        </p:grpSpPr>
        <p:sp>
          <p:nvSpPr>
            <p:cNvPr id="26" name="Freeform 40"/>
            <p:cNvSpPr>
              <a:spLocks/>
            </p:cNvSpPr>
            <p:nvPr/>
          </p:nvSpPr>
          <p:spPr bwMode="auto">
            <a:xfrm>
              <a:off x="4321" y="1872"/>
              <a:ext cx="384" cy="438"/>
            </a:xfrm>
            <a:custGeom>
              <a:avLst/>
              <a:gdLst>
                <a:gd name="T0" fmla="*/ 4 w 1154"/>
                <a:gd name="T1" fmla="*/ 2 h 1313"/>
                <a:gd name="T2" fmla="*/ 4 w 1154"/>
                <a:gd name="T3" fmla="*/ 2 h 1313"/>
                <a:gd name="T4" fmla="*/ 4 w 1154"/>
                <a:gd name="T5" fmla="*/ 1 h 1313"/>
                <a:gd name="T6" fmla="*/ 3 w 1154"/>
                <a:gd name="T7" fmla="*/ 1 h 1313"/>
                <a:gd name="T8" fmla="*/ 3 w 1154"/>
                <a:gd name="T9" fmla="*/ 1 h 1313"/>
                <a:gd name="T10" fmla="*/ 3 w 1154"/>
                <a:gd name="T11" fmla="*/ 1 h 1313"/>
                <a:gd name="T12" fmla="*/ 3 w 1154"/>
                <a:gd name="T13" fmla="*/ 1 h 1313"/>
                <a:gd name="T14" fmla="*/ 3 w 1154"/>
                <a:gd name="T15" fmla="*/ 1 h 1313"/>
                <a:gd name="T16" fmla="*/ 2 w 1154"/>
                <a:gd name="T17" fmla="*/ 0 h 1313"/>
                <a:gd name="T18" fmla="*/ 2 w 1154"/>
                <a:gd name="T19" fmla="*/ 1 h 1313"/>
                <a:gd name="T20" fmla="*/ 2 w 1154"/>
                <a:gd name="T21" fmla="*/ 1 h 1313"/>
                <a:gd name="T22" fmla="*/ 2 w 1154"/>
                <a:gd name="T23" fmla="*/ 1 h 1313"/>
                <a:gd name="T24" fmla="*/ 2 w 1154"/>
                <a:gd name="T25" fmla="*/ 1 h 1313"/>
                <a:gd name="T26" fmla="*/ 1 w 1154"/>
                <a:gd name="T27" fmla="*/ 0 h 1313"/>
                <a:gd name="T28" fmla="*/ 1 w 1154"/>
                <a:gd name="T29" fmla="*/ 1 h 1313"/>
                <a:gd name="T30" fmla="*/ 1 w 1154"/>
                <a:gd name="T31" fmla="*/ 2 h 1313"/>
                <a:gd name="T32" fmla="*/ 1 w 1154"/>
                <a:gd name="T33" fmla="*/ 2 h 1313"/>
                <a:gd name="T34" fmla="*/ 1 w 1154"/>
                <a:gd name="T35" fmla="*/ 2 h 1313"/>
                <a:gd name="T36" fmla="*/ 1 w 1154"/>
                <a:gd name="T37" fmla="*/ 2 h 1313"/>
                <a:gd name="T38" fmla="*/ 0 w 1154"/>
                <a:gd name="T39" fmla="*/ 3 h 1313"/>
                <a:gd name="T40" fmla="*/ 1 w 1154"/>
                <a:gd name="T41" fmla="*/ 3 h 1313"/>
                <a:gd name="T42" fmla="*/ 1 w 1154"/>
                <a:gd name="T43" fmla="*/ 3 h 1313"/>
                <a:gd name="T44" fmla="*/ 0 w 1154"/>
                <a:gd name="T45" fmla="*/ 4 h 1313"/>
                <a:gd name="T46" fmla="*/ 1 w 1154"/>
                <a:gd name="T47" fmla="*/ 4 h 1313"/>
                <a:gd name="T48" fmla="*/ 1 w 1154"/>
                <a:gd name="T49" fmla="*/ 5 h 1313"/>
                <a:gd name="T50" fmla="*/ 1 w 1154"/>
                <a:gd name="T51" fmla="*/ 5 h 1313"/>
                <a:gd name="T52" fmla="*/ 2 w 1154"/>
                <a:gd name="T53" fmla="*/ 5 h 1313"/>
                <a:gd name="T54" fmla="*/ 2 w 1154"/>
                <a:gd name="T55" fmla="*/ 5 h 1313"/>
                <a:gd name="T56" fmla="*/ 3 w 1154"/>
                <a:gd name="T57" fmla="*/ 5 h 1313"/>
                <a:gd name="T58" fmla="*/ 3 w 1154"/>
                <a:gd name="T59" fmla="*/ 5 h 1313"/>
                <a:gd name="T60" fmla="*/ 3 w 1154"/>
                <a:gd name="T61" fmla="*/ 5 h 1313"/>
                <a:gd name="T62" fmla="*/ 3 w 1154"/>
                <a:gd name="T63" fmla="*/ 5 h 1313"/>
                <a:gd name="T64" fmla="*/ 3 w 1154"/>
                <a:gd name="T65" fmla="*/ 5 h 1313"/>
                <a:gd name="T66" fmla="*/ 3 w 1154"/>
                <a:gd name="T67" fmla="*/ 5 h 1313"/>
                <a:gd name="T68" fmla="*/ 4 w 1154"/>
                <a:gd name="T69" fmla="*/ 4 h 1313"/>
                <a:gd name="T70" fmla="*/ 4 w 1154"/>
                <a:gd name="T71" fmla="*/ 4 h 1313"/>
                <a:gd name="T72" fmla="*/ 4 w 1154"/>
                <a:gd name="T73" fmla="*/ 4 h 1313"/>
                <a:gd name="T74" fmla="*/ 5 w 1154"/>
                <a:gd name="T75" fmla="*/ 3 h 131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54" h="1313">
                  <a:moveTo>
                    <a:pt x="1013" y="557"/>
                  </a:moveTo>
                  <a:lnTo>
                    <a:pt x="1009" y="538"/>
                  </a:lnTo>
                  <a:lnTo>
                    <a:pt x="1005" y="521"/>
                  </a:lnTo>
                  <a:lnTo>
                    <a:pt x="1000" y="503"/>
                  </a:lnTo>
                  <a:lnTo>
                    <a:pt x="994" y="486"/>
                  </a:lnTo>
                  <a:lnTo>
                    <a:pt x="1089" y="349"/>
                  </a:lnTo>
                  <a:lnTo>
                    <a:pt x="964" y="168"/>
                  </a:lnTo>
                  <a:lnTo>
                    <a:pt x="820" y="237"/>
                  </a:lnTo>
                  <a:lnTo>
                    <a:pt x="814" y="232"/>
                  </a:lnTo>
                  <a:lnTo>
                    <a:pt x="807" y="227"/>
                  </a:lnTo>
                  <a:lnTo>
                    <a:pt x="800" y="222"/>
                  </a:lnTo>
                  <a:lnTo>
                    <a:pt x="794" y="218"/>
                  </a:lnTo>
                  <a:lnTo>
                    <a:pt x="788" y="214"/>
                  </a:lnTo>
                  <a:lnTo>
                    <a:pt x="780" y="210"/>
                  </a:lnTo>
                  <a:lnTo>
                    <a:pt x="774" y="207"/>
                  </a:lnTo>
                  <a:lnTo>
                    <a:pt x="767" y="202"/>
                  </a:lnTo>
                  <a:lnTo>
                    <a:pt x="748" y="27"/>
                  </a:lnTo>
                  <a:lnTo>
                    <a:pt x="547" y="0"/>
                  </a:lnTo>
                  <a:lnTo>
                    <a:pt x="490" y="160"/>
                  </a:lnTo>
                  <a:lnTo>
                    <a:pt x="482" y="161"/>
                  </a:lnTo>
                  <a:lnTo>
                    <a:pt x="474" y="163"/>
                  </a:lnTo>
                  <a:lnTo>
                    <a:pt x="465" y="165"/>
                  </a:lnTo>
                  <a:lnTo>
                    <a:pt x="457" y="167"/>
                  </a:lnTo>
                  <a:lnTo>
                    <a:pt x="448" y="170"/>
                  </a:lnTo>
                  <a:lnTo>
                    <a:pt x="440" y="173"/>
                  </a:lnTo>
                  <a:lnTo>
                    <a:pt x="432" y="175"/>
                  </a:lnTo>
                  <a:lnTo>
                    <a:pt x="424" y="178"/>
                  </a:lnTo>
                  <a:lnTo>
                    <a:pt x="304" y="77"/>
                  </a:lnTo>
                  <a:lnTo>
                    <a:pt x="145" y="219"/>
                  </a:lnTo>
                  <a:lnTo>
                    <a:pt x="201" y="363"/>
                  </a:lnTo>
                  <a:lnTo>
                    <a:pt x="195" y="373"/>
                  </a:lnTo>
                  <a:lnTo>
                    <a:pt x="190" y="383"/>
                  </a:lnTo>
                  <a:lnTo>
                    <a:pt x="184" y="393"/>
                  </a:lnTo>
                  <a:lnTo>
                    <a:pt x="179" y="403"/>
                  </a:lnTo>
                  <a:lnTo>
                    <a:pt x="174" y="413"/>
                  </a:lnTo>
                  <a:lnTo>
                    <a:pt x="169" y="423"/>
                  </a:lnTo>
                  <a:lnTo>
                    <a:pt x="164" y="434"/>
                  </a:lnTo>
                  <a:lnTo>
                    <a:pt x="159" y="444"/>
                  </a:lnTo>
                  <a:lnTo>
                    <a:pt x="25" y="467"/>
                  </a:lnTo>
                  <a:lnTo>
                    <a:pt x="0" y="696"/>
                  </a:lnTo>
                  <a:lnTo>
                    <a:pt x="119" y="748"/>
                  </a:lnTo>
                  <a:lnTo>
                    <a:pt x="124" y="775"/>
                  </a:lnTo>
                  <a:lnTo>
                    <a:pt x="129" y="800"/>
                  </a:lnTo>
                  <a:lnTo>
                    <a:pt x="136" y="826"/>
                  </a:lnTo>
                  <a:lnTo>
                    <a:pt x="144" y="851"/>
                  </a:lnTo>
                  <a:lnTo>
                    <a:pt x="69" y="967"/>
                  </a:lnTo>
                  <a:lnTo>
                    <a:pt x="194" y="1148"/>
                  </a:lnTo>
                  <a:lnTo>
                    <a:pt x="305" y="1091"/>
                  </a:lnTo>
                  <a:lnTo>
                    <a:pt x="315" y="1099"/>
                  </a:lnTo>
                  <a:lnTo>
                    <a:pt x="326" y="1106"/>
                  </a:lnTo>
                  <a:lnTo>
                    <a:pt x="338" y="1113"/>
                  </a:lnTo>
                  <a:lnTo>
                    <a:pt x="348" y="1121"/>
                  </a:lnTo>
                  <a:lnTo>
                    <a:pt x="359" y="1128"/>
                  </a:lnTo>
                  <a:lnTo>
                    <a:pt x="370" y="1133"/>
                  </a:lnTo>
                  <a:lnTo>
                    <a:pt x="383" y="1140"/>
                  </a:lnTo>
                  <a:lnTo>
                    <a:pt x="394" y="1146"/>
                  </a:lnTo>
                  <a:lnTo>
                    <a:pt x="412" y="1286"/>
                  </a:lnTo>
                  <a:lnTo>
                    <a:pt x="613" y="1313"/>
                  </a:lnTo>
                  <a:lnTo>
                    <a:pt x="658" y="1176"/>
                  </a:lnTo>
                  <a:lnTo>
                    <a:pt x="669" y="1173"/>
                  </a:lnTo>
                  <a:lnTo>
                    <a:pt x="680" y="1170"/>
                  </a:lnTo>
                  <a:lnTo>
                    <a:pt x="692" y="1167"/>
                  </a:lnTo>
                  <a:lnTo>
                    <a:pt x="702" y="1163"/>
                  </a:lnTo>
                  <a:lnTo>
                    <a:pt x="713" y="1159"/>
                  </a:lnTo>
                  <a:lnTo>
                    <a:pt x="724" y="1155"/>
                  </a:lnTo>
                  <a:lnTo>
                    <a:pt x="734" y="1150"/>
                  </a:lnTo>
                  <a:lnTo>
                    <a:pt x="745" y="1146"/>
                  </a:lnTo>
                  <a:lnTo>
                    <a:pt x="848" y="1237"/>
                  </a:lnTo>
                  <a:lnTo>
                    <a:pt x="1008" y="1095"/>
                  </a:lnTo>
                  <a:lnTo>
                    <a:pt x="953" y="947"/>
                  </a:lnTo>
                  <a:lnTo>
                    <a:pt x="963" y="928"/>
                  </a:lnTo>
                  <a:lnTo>
                    <a:pt x="973" y="908"/>
                  </a:lnTo>
                  <a:lnTo>
                    <a:pt x="982" y="889"/>
                  </a:lnTo>
                  <a:lnTo>
                    <a:pt x="989" y="869"/>
                  </a:lnTo>
                  <a:lnTo>
                    <a:pt x="1130" y="850"/>
                  </a:lnTo>
                  <a:lnTo>
                    <a:pt x="1154" y="622"/>
                  </a:lnTo>
                  <a:lnTo>
                    <a:pt x="1013" y="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auto">
            <a:xfrm>
              <a:off x="4339" y="1893"/>
              <a:ext cx="348" cy="396"/>
            </a:xfrm>
            <a:custGeom>
              <a:avLst/>
              <a:gdLst>
                <a:gd name="T0" fmla="*/ 3 w 1045"/>
                <a:gd name="T1" fmla="*/ 1 h 1187"/>
                <a:gd name="T2" fmla="*/ 3 w 1045"/>
                <a:gd name="T3" fmla="*/ 1 h 1187"/>
                <a:gd name="T4" fmla="*/ 3 w 1045"/>
                <a:gd name="T5" fmla="*/ 1 h 1187"/>
                <a:gd name="T6" fmla="*/ 3 w 1045"/>
                <a:gd name="T7" fmla="*/ 1 h 1187"/>
                <a:gd name="T8" fmla="*/ 3 w 1045"/>
                <a:gd name="T9" fmla="*/ 1 h 1187"/>
                <a:gd name="T10" fmla="*/ 2 w 1045"/>
                <a:gd name="T11" fmla="*/ 0 h 1187"/>
                <a:gd name="T12" fmla="*/ 2 w 1045"/>
                <a:gd name="T13" fmla="*/ 1 h 1187"/>
                <a:gd name="T14" fmla="*/ 2 w 1045"/>
                <a:gd name="T15" fmla="*/ 1 h 1187"/>
                <a:gd name="T16" fmla="*/ 2 w 1045"/>
                <a:gd name="T17" fmla="*/ 1 h 1187"/>
                <a:gd name="T18" fmla="*/ 2 w 1045"/>
                <a:gd name="T19" fmla="*/ 1 h 1187"/>
                <a:gd name="T20" fmla="*/ 2 w 1045"/>
                <a:gd name="T21" fmla="*/ 1 h 1187"/>
                <a:gd name="T22" fmla="*/ 1 w 1045"/>
                <a:gd name="T23" fmla="*/ 0 h 1187"/>
                <a:gd name="T24" fmla="*/ 1 w 1045"/>
                <a:gd name="T25" fmla="*/ 1 h 1187"/>
                <a:gd name="T26" fmla="*/ 1 w 1045"/>
                <a:gd name="T27" fmla="*/ 1 h 1187"/>
                <a:gd name="T28" fmla="*/ 1 w 1045"/>
                <a:gd name="T29" fmla="*/ 1 h 1187"/>
                <a:gd name="T30" fmla="*/ 1 w 1045"/>
                <a:gd name="T31" fmla="*/ 2 h 1187"/>
                <a:gd name="T32" fmla="*/ 1 w 1045"/>
                <a:gd name="T33" fmla="*/ 2 h 1187"/>
                <a:gd name="T34" fmla="*/ 1 w 1045"/>
                <a:gd name="T35" fmla="*/ 2 h 1187"/>
                <a:gd name="T36" fmla="*/ 0 w 1045"/>
                <a:gd name="T37" fmla="*/ 2 h 1187"/>
                <a:gd name="T38" fmla="*/ 0 w 1045"/>
                <a:gd name="T39" fmla="*/ 3 h 1187"/>
                <a:gd name="T40" fmla="*/ 0 w 1045"/>
                <a:gd name="T41" fmla="*/ 3 h 1187"/>
                <a:gd name="T42" fmla="*/ 1 w 1045"/>
                <a:gd name="T43" fmla="*/ 3 h 1187"/>
                <a:gd name="T44" fmla="*/ 0 w 1045"/>
                <a:gd name="T45" fmla="*/ 4 h 1187"/>
                <a:gd name="T46" fmla="*/ 1 w 1045"/>
                <a:gd name="T47" fmla="*/ 4 h 1187"/>
                <a:gd name="T48" fmla="*/ 1 w 1045"/>
                <a:gd name="T49" fmla="*/ 4 h 1187"/>
                <a:gd name="T50" fmla="*/ 1 w 1045"/>
                <a:gd name="T51" fmla="*/ 4 h 1187"/>
                <a:gd name="T52" fmla="*/ 1 w 1045"/>
                <a:gd name="T53" fmla="*/ 4 h 1187"/>
                <a:gd name="T54" fmla="*/ 1 w 1045"/>
                <a:gd name="T55" fmla="*/ 4 h 1187"/>
                <a:gd name="T56" fmla="*/ 2 w 1045"/>
                <a:gd name="T57" fmla="*/ 4 h 1187"/>
                <a:gd name="T58" fmla="*/ 2 w 1045"/>
                <a:gd name="T59" fmla="*/ 5 h 1187"/>
                <a:gd name="T60" fmla="*/ 2 w 1045"/>
                <a:gd name="T61" fmla="*/ 4 h 1187"/>
                <a:gd name="T62" fmla="*/ 2 w 1045"/>
                <a:gd name="T63" fmla="*/ 4 h 1187"/>
                <a:gd name="T64" fmla="*/ 3 w 1045"/>
                <a:gd name="T65" fmla="*/ 4 h 1187"/>
                <a:gd name="T66" fmla="*/ 3 w 1045"/>
                <a:gd name="T67" fmla="*/ 4 h 1187"/>
                <a:gd name="T68" fmla="*/ 3 w 1045"/>
                <a:gd name="T69" fmla="*/ 4 h 1187"/>
                <a:gd name="T70" fmla="*/ 3 w 1045"/>
                <a:gd name="T71" fmla="*/ 5 h 1187"/>
                <a:gd name="T72" fmla="*/ 3 w 1045"/>
                <a:gd name="T73" fmla="*/ 4 h 1187"/>
                <a:gd name="T74" fmla="*/ 4 w 1045"/>
                <a:gd name="T75" fmla="*/ 4 h 1187"/>
                <a:gd name="T76" fmla="*/ 4 w 1045"/>
                <a:gd name="T77" fmla="*/ 3 h 1187"/>
                <a:gd name="T78" fmla="*/ 4 w 1045"/>
                <a:gd name="T79" fmla="*/ 3 h 1187"/>
                <a:gd name="T80" fmla="*/ 4 w 1045"/>
                <a:gd name="T81" fmla="*/ 3 h 1187"/>
                <a:gd name="T82" fmla="*/ 4 w 1045"/>
                <a:gd name="T83" fmla="*/ 3 h 1187"/>
                <a:gd name="T84" fmla="*/ 4 w 1045"/>
                <a:gd name="T85" fmla="*/ 2 h 1187"/>
                <a:gd name="T86" fmla="*/ 4 w 1045"/>
                <a:gd name="T87" fmla="*/ 2 h 1187"/>
                <a:gd name="T88" fmla="*/ 4 w 1045"/>
                <a:gd name="T89" fmla="*/ 2 h 1187"/>
                <a:gd name="T90" fmla="*/ 4 w 1045"/>
                <a:gd name="T91" fmla="*/ 2 h 1187"/>
                <a:gd name="T92" fmla="*/ 4 w 1045"/>
                <a:gd name="T93" fmla="*/ 1 h 1187"/>
                <a:gd name="T94" fmla="*/ 3 w 1045"/>
                <a:gd name="T95" fmla="*/ 1 h 11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45" h="1187">
                  <a:moveTo>
                    <a:pt x="749" y="231"/>
                  </a:moveTo>
                  <a:lnTo>
                    <a:pt x="740" y="223"/>
                  </a:lnTo>
                  <a:lnTo>
                    <a:pt x="732" y="218"/>
                  </a:lnTo>
                  <a:lnTo>
                    <a:pt x="723" y="211"/>
                  </a:lnTo>
                  <a:lnTo>
                    <a:pt x="714" y="205"/>
                  </a:lnTo>
                  <a:lnTo>
                    <a:pt x="704" y="199"/>
                  </a:lnTo>
                  <a:lnTo>
                    <a:pt x="695" y="194"/>
                  </a:lnTo>
                  <a:lnTo>
                    <a:pt x="685" y="188"/>
                  </a:lnTo>
                  <a:lnTo>
                    <a:pt x="677" y="184"/>
                  </a:lnTo>
                  <a:lnTo>
                    <a:pt x="665" y="178"/>
                  </a:lnTo>
                  <a:lnTo>
                    <a:pt x="648" y="16"/>
                  </a:lnTo>
                  <a:lnTo>
                    <a:pt x="524" y="0"/>
                  </a:lnTo>
                  <a:lnTo>
                    <a:pt x="472" y="148"/>
                  </a:lnTo>
                  <a:lnTo>
                    <a:pt x="459" y="149"/>
                  </a:lnTo>
                  <a:lnTo>
                    <a:pt x="448" y="151"/>
                  </a:lnTo>
                  <a:lnTo>
                    <a:pt x="437" y="154"/>
                  </a:lnTo>
                  <a:lnTo>
                    <a:pt x="425" y="156"/>
                  </a:lnTo>
                  <a:lnTo>
                    <a:pt x="414" y="159"/>
                  </a:lnTo>
                  <a:lnTo>
                    <a:pt x="403" y="162"/>
                  </a:lnTo>
                  <a:lnTo>
                    <a:pt x="392" y="166"/>
                  </a:lnTo>
                  <a:lnTo>
                    <a:pt x="382" y="171"/>
                  </a:lnTo>
                  <a:lnTo>
                    <a:pt x="370" y="175"/>
                  </a:lnTo>
                  <a:lnTo>
                    <a:pt x="360" y="179"/>
                  </a:lnTo>
                  <a:lnTo>
                    <a:pt x="250" y="87"/>
                  </a:lnTo>
                  <a:lnTo>
                    <a:pt x="153" y="175"/>
                  </a:lnTo>
                  <a:lnTo>
                    <a:pt x="205" y="307"/>
                  </a:lnTo>
                  <a:lnTo>
                    <a:pt x="198" y="319"/>
                  </a:lnTo>
                  <a:lnTo>
                    <a:pt x="189" y="330"/>
                  </a:lnTo>
                  <a:lnTo>
                    <a:pt x="181" y="343"/>
                  </a:lnTo>
                  <a:lnTo>
                    <a:pt x="174" y="356"/>
                  </a:lnTo>
                  <a:lnTo>
                    <a:pt x="166" y="369"/>
                  </a:lnTo>
                  <a:lnTo>
                    <a:pt x="160" y="381"/>
                  </a:lnTo>
                  <a:lnTo>
                    <a:pt x="154" y="394"/>
                  </a:lnTo>
                  <a:lnTo>
                    <a:pt x="148" y="408"/>
                  </a:lnTo>
                  <a:lnTo>
                    <a:pt x="143" y="421"/>
                  </a:lnTo>
                  <a:lnTo>
                    <a:pt x="138" y="434"/>
                  </a:lnTo>
                  <a:lnTo>
                    <a:pt x="15" y="455"/>
                  </a:lnTo>
                  <a:lnTo>
                    <a:pt x="0" y="595"/>
                  </a:lnTo>
                  <a:lnTo>
                    <a:pt x="110" y="643"/>
                  </a:lnTo>
                  <a:lnTo>
                    <a:pt x="111" y="658"/>
                  </a:lnTo>
                  <a:lnTo>
                    <a:pt x="115" y="690"/>
                  </a:lnTo>
                  <a:lnTo>
                    <a:pt x="121" y="723"/>
                  </a:lnTo>
                  <a:lnTo>
                    <a:pt x="130" y="756"/>
                  </a:lnTo>
                  <a:lnTo>
                    <a:pt x="141" y="787"/>
                  </a:lnTo>
                  <a:lnTo>
                    <a:pt x="146" y="797"/>
                  </a:lnTo>
                  <a:lnTo>
                    <a:pt x="78" y="902"/>
                  </a:lnTo>
                  <a:lnTo>
                    <a:pt x="154" y="1015"/>
                  </a:lnTo>
                  <a:lnTo>
                    <a:pt x="256" y="962"/>
                  </a:lnTo>
                  <a:lnTo>
                    <a:pt x="266" y="971"/>
                  </a:lnTo>
                  <a:lnTo>
                    <a:pt x="279" y="981"/>
                  </a:lnTo>
                  <a:lnTo>
                    <a:pt x="291" y="991"/>
                  </a:lnTo>
                  <a:lnTo>
                    <a:pt x="304" y="999"/>
                  </a:lnTo>
                  <a:lnTo>
                    <a:pt x="318" y="1008"/>
                  </a:lnTo>
                  <a:lnTo>
                    <a:pt x="330" y="1016"/>
                  </a:lnTo>
                  <a:lnTo>
                    <a:pt x="344" y="1023"/>
                  </a:lnTo>
                  <a:lnTo>
                    <a:pt x="359" y="1030"/>
                  </a:lnTo>
                  <a:lnTo>
                    <a:pt x="373" y="1038"/>
                  </a:lnTo>
                  <a:lnTo>
                    <a:pt x="384" y="1042"/>
                  </a:lnTo>
                  <a:lnTo>
                    <a:pt x="400" y="1170"/>
                  </a:lnTo>
                  <a:lnTo>
                    <a:pt x="524" y="1187"/>
                  </a:lnTo>
                  <a:lnTo>
                    <a:pt x="565" y="1063"/>
                  </a:lnTo>
                  <a:lnTo>
                    <a:pt x="578" y="1060"/>
                  </a:lnTo>
                  <a:lnTo>
                    <a:pt x="592" y="1058"/>
                  </a:lnTo>
                  <a:lnTo>
                    <a:pt x="605" y="1053"/>
                  </a:lnTo>
                  <a:lnTo>
                    <a:pt x="619" y="1050"/>
                  </a:lnTo>
                  <a:lnTo>
                    <a:pt x="633" y="1045"/>
                  </a:lnTo>
                  <a:lnTo>
                    <a:pt x="647" y="1040"/>
                  </a:lnTo>
                  <a:lnTo>
                    <a:pt x="660" y="1035"/>
                  </a:lnTo>
                  <a:lnTo>
                    <a:pt x="673" y="1029"/>
                  </a:lnTo>
                  <a:lnTo>
                    <a:pt x="687" y="1022"/>
                  </a:lnTo>
                  <a:lnTo>
                    <a:pt x="698" y="1016"/>
                  </a:lnTo>
                  <a:lnTo>
                    <a:pt x="793" y="1102"/>
                  </a:lnTo>
                  <a:lnTo>
                    <a:pt x="890" y="1013"/>
                  </a:lnTo>
                  <a:lnTo>
                    <a:pt x="840" y="878"/>
                  </a:lnTo>
                  <a:lnTo>
                    <a:pt x="848" y="867"/>
                  </a:lnTo>
                  <a:lnTo>
                    <a:pt x="854" y="855"/>
                  </a:lnTo>
                  <a:lnTo>
                    <a:pt x="862" y="843"/>
                  </a:lnTo>
                  <a:lnTo>
                    <a:pt x="868" y="831"/>
                  </a:lnTo>
                  <a:lnTo>
                    <a:pt x="873" y="818"/>
                  </a:lnTo>
                  <a:lnTo>
                    <a:pt x="879" y="806"/>
                  </a:lnTo>
                  <a:lnTo>
                    <a:pt x="884" y="793"/>
                  </a:lnTo>
                  <a:lnTo>
                    <a:pt x="889" y="780"/>
                  </a:lnTo>
                  <a:lnTo>
                    <a:pt x="894" y="767"/>
                  </a:lnTo>
                  <a:lnTo>
                    <a:pt x="898" y="754"/>
                  </a:lnTo>
                  <a:lnTo>
                    <a:pt x="1030" y="736"/>
                  </a:lnTo>
                  <a:lnTo>
                    <a:pt x="1045" y="595"/>
                  </a:lnTo>
                  <a:lnTo>
                    <a:pt x="914" y="535"/>
                  </a:lnTo>
                  <a:lnTo>
                    <a:pt x="913" y="522"/>
                  </a:lnTo>
                  <a:lnTo>
                    <a:pt x="908" y="498"/>
                  </a:lnTo>
                  <a:lnTo>
                    <a:pt x="902" y="474"/>
                  </a:lnTo>
                  <a:lnTo>
                    <a:pt x="895" y="450"/>
                  </a:lnTo>
                  <a:lnTo>
                    <a:pt x="887" y="426"/>
                  </a:lnTo>
                  <a:lnTo>
                    <a:pt x="883" y="413"/>
                  </a:lnTo>
                  <a:lnTo>
                    <a:pt x="970" y="286"/>
                  </a:lnTo>
                  <a:lnTo>
                    <a:pt x="893" y="175"/>
                  </a:lnTo>
                  <a:lnTo>
                    <a:pt x="759" y="239"/>
                  </a:lnTo>
                  <a:lnTo>
                    <a:pt x="749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42"/>
            <p:cNvSpPr>
              <a:spLocks/>
            </p:cNvSpPr>
            <p:nvPr/>
          </p:nvSpPr>
          <p:spPr bwMode="auto">
            <a:xfrm>
              <a:off x="4347" y="1902"/>
              <a:ext cx="333" cy="378"/>
            </a:xfrm>
            <a:custGeom>
              <a:avLst/>
              <a:gdLst>
                <a:gd name="T0" fmla="*/ 3 w 1000"/>
                <a:gd name="T1" fmla="*/ 2 h 1135"/>
                <a:gd name="T2" fmla="*/ 4 w 1000"/>
                <a:gd name="T3" fmla="*/ 2 h 1135"/>
                <a:gd name="T4" fmla="*/ 4 w 1000"/>
                <a:gd name="T5" fmla="*/ 2 h 1135"/>
                <a:gd name="T6" fmla="*/ 4 w 1000"/>
                <a:gd name="T7" fmla="*/ 2 h 1135"/>
                <a:gd name="T8" fmla="*/ 4 w 1000"/>
                <a:gd name="T9" fmla="*/ 3 h 1135"/>
                <a:gd name="T10" fmla="*/ 3 w 1000"/>
                <a:gd name="T11" fmla="*/ 3 h 1135"/>
                <a:gd name="T12" fmla="*/ 3 w 1000"/>
                <a:gd name="T13" fmla="*/ 3 h 1135"/>
                <a:gd name="T14" fmla="*/ 3 w 1000"/>
                <a:gd name="T15" fmla="*/ 3 h 1135"/>
                <a:gd name="T16" fmla="*/ 3 w 1000"/>
                <a:gd name="T17" fmla="*/ 3 h 1135"/>
                <a:gd name="T18" fmla="*/ 3 w 1000"/>
                <a:gd name="T19" fmla="*/ 3 h 1135"/>
                <a:gd name="T20" fmla="*/ 3 w 1000"/>
                <a:gd name="T21" fmla="*/ 4 h 1135"/>
                <a:gd name="T22" fmla="*/ 3 w 1000"/>
                <a:gd name="T23" fmla="*/ 4 h 1135"/>
                <a:gd name="T24" fmla="*/ 3 w 1000"/>
                <a:gd name="T25" fmla="*/ 4 h 1135"/>
                <a:gd name="T26" fmla="*/ 3 w 1000"/>
                <a:gd name="T27" fmla="*/ 4 h 1135"/>
                <a:gd name="T28" fmla="*/ 2 w 1000"/>
                <a:gd name="T29" fmla="*/ 4 h 1135"/>
                <a:gd name="T30" fmla="*/ 2 w 1000"/>
                <a:gd name="T31" fmla="*/ 4 h 1135"/>
                <a:gd name="T32" fmla="*/ 2 w 1000"/>
                <a:gd name="T33" fmla="*/ 4 h 1135"/>
                <a:gd name="T34" fmla="*/ 2 w 1000"/>
                <a:gd name="T35" fmla="*/ 5 h 1135"/>
                <a:gd name="T36" fmla="*/ 1 w 1000"/>
                <a:gd name="T37" fmla="*/ 4 h 1135"/>
                <a:gd name="T38" fmla="*/ 1 w 1000"/>
                <a:gd name="T39" fmla="*/ 4 h 1135"/>
                <a:gd name="T40" fmla="*/ 1 w 1000"/>
                <a:gd name="T41" fmla="*/ 4 h 1135"/>
                <a:gd name="T42" fmla="*/ 1 w 1000"/>
                <a:gd name="T43" fmla="*/ 4 h 1135"/>
                <a:gd name="T44" fmla="*/ 1 w 1000"/>
                <a:gd name="T45" fmla="*/ 4 h 1135"/>
                <a:gd name="T46" fmla="*/ 1 w 1000"/>
                <a:gd name="T47" fmla="*/ 4 h 1135"/>
                <a:gd name="T48" fmla="*/ 1 w 1000"/>
                <a:gd name="T49" fmla="*/ 3 h 1135"/>
                <a:gd name="T50" fmla="*/ 1 w 1000"/>
                <a:gd name="T51" fmla="*/ 3 h 1135"/>
                <a:gd name="T52" fmla="*/ 0 w 1000"/>
                <a:gd name="T53" fmla="*/ 3 h 1135"/>
                <a:gd name="T54" fmla="*/ 0 w 1000"/>
                <a:gd name="T55" fmla="*/ 2 h 1135"/>
                <a:gd name="T56" fmla="*/ 0 w 1000"/>
                <a:gd name="T57" fmla="*/ 2 h 1135"/>
                <a:gd name="T58" fmla="*/ 1 w 1000"/>
                <a:gd name="T59" fmla="*/ 2 h 1135"/>
                <a:gd name="T60" fmla="*/ 1 w 1000"/>
                <a:gd name="T61" fmla="*/ 2 h 1135"/>
                <a:gd name="T62" fmla="*/ 1 w 1000"/>
                <a:gd name="T63" fmla="*/ 1 h 1135"/>
                <a:gd name="T64" fmla="*/ 1 w 1000"/>
                <a:gd name="T65" fmla="*/ 1 h 1135"/>
                <a:gd name="T66" fmla="*/ 1 w 1000"/>
                <a:gd name="T67" fmla="*/ 1 h 1135"/>
                <a:gd name="T68" fmla="*/ 1 w 1000"/>
                <a:gd name="T69" fmla="*/ 1 h 1135"/>
                <a:gd name="T70" fmla="*/ 1 w 1000"/>
                <a:gd name="T71" fmla="*/ 1 h 1135"/>
                <a:gd name="T72" fmla="*/ 2 w 1000"/>
                <a:gd name="T73" fmla="*/ 1 h 1135"/>
                <a:gd name="T74" fmla="*/ 2 w 1000"/>
                <a:gd name="T75" fmla="*/ 1 h 1135"/>
                <a:gd name="T76" fmla="*/ 2 w 1000"/>
                <a:gd name="T77" fmla="*/ 1 h 1135"/>
                <a:gd name="T78" fmla="*/ 2 w 1000"/>
                <a:gd name="T79" fmla="*/ 1 h 1135"/>
                <a:gd name="T80" fmla="*/ 2 w 1000"/>
                <a:gd name="T81" fmla="*/ 1 h 1135"/>
                <a:gd name="T82" fmla="*/ 2 w 1000"/>
                <a:gd name="T83" fmla="*/ 0 h 1135"/>
                <a:gd name="T84" fmla="*/ 3 w 1000"/>
                <a:gd name="T85" fmla="*/ 1 h 1135"/>
                <a:gd name="T86" fmla="*/ 3 w 1000"/>
                <a:gd name="T87" fmla="*/ 1 h 1135"/>
                <a:gd name="T88" fmla="*/ 3 w 1000"/>
                <a:gd name="T89" fmla="*/ 1 h 1135"/>
                <a:gd name="T90" fmla="*/ 3 w 1000"/>
                <a:gd name="T91" fmla="*/ 1 h 1135"/>
                <a:gd name="T92" fmla="*/ 3 w 1000"/>
                <a:gd name="T93" fmla="*/ 1 h 1135"/>
                <a:gd name="T94" fmla="*/ 4 w 1000"/>
                <a:gd name="T95" fmla="*/ 1 h 1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00" h="1135">
                  <a:moveTo>
                    <a:pt x="920" y="260"/>
                  </a:moveTo>
                  <a:lnTo>
                    <a:pt x="835" y="384"/>
                  </a:lnTo>
                  <a:lnTo>
                    <a:pt x="845" y="409"/>
                  </a:lnTo>
                  <a:lnTo>
                    <a:pt x="852" y="431"/>
                  </a:lnTo>
                  <a:lnTo>
                    <a:pt x="859" y="454"/>
                  </a:lnTo>
                  <a:lnTo>
                    <a:pt x="865" y="478"/>
                  </a:lnTo>
                  <a:lnTo>
                    <a:pt x="869" y="501"/>
                  </a:lnTo>
                  <a:lnTo>
                    <a:pt x="874" y="526"/>
                  </a:lnTo>
                  <a:lnTo>
                    <a:pt x="1000" y="585"/>
                  </a:lnTo>
                  <a:lnTo>
                    <a:pt x="989" y="688"/>
                  </a:lnTo>
                  <a:lnTo>
                    <a:pt x="860" y="707"/>
                  </a:lnTo>
                  <a:lnTo>
                    <a:pt x="851" y="734"/>
                  </a:lnTo>
                  <a:lnTo>
                    <a:pt x="846" y="745"/>
                  </a:lnTo>
                  <a:lnTo>
                    <a:pt x="842" y="758"/>
                  </a:lnTo>
                  <a:lnTo>
                    <a:pt x="837" y="770"/>
                  </a:lnTo>
                  <a:lnTo>
                    <a:pt x="831" y="781"/>
                  </a:lnTo>
                  <a:lnTo>
                    <a:pt x="826" y="794"/>
                  </a:lnTo>
                  <a:lnTo>
                    <a:pt x="820" y="805"/>
                  </a:lnTo>
                  <a:lnTo>
                    <a:pt x="814" y="817"/>
                  </a:lnTo>
                  <a:lnTo>
                    <a:pt x="807" y="828"/>
                  </a:lnTo>
                  <a:lnTo>
                    <a:pt x="794" y="849"/>
                  </a:lnTo>
                  <a:lnTo>
                    <a:pt x="842" y="980"/>
                  </a:lnTo>
                  <a:lnTo>
                    <a:pt x="770" y="1046"/>
                  </a:lnTo>
                  <a:lnTo>
                    <a:pt x="677" y="963"/>
                  </a:lnTo>
                  <a:lnTo>
                    <a:pt x="655" y="975"/>
                  </a:lnTo>
                  <a:lnTo>
                    <a:pt x="642" y="982"/>
                  </a:lnTo>
                  <a:lnTo>
                    <a:pt x="630" y="987"/>
                  </a:lnTo>
                  <a:lnTo>
                    <a:pt x="617" y="993"/>
                  </a:lnTo>
                  <a:lnTo>
                    <a:pt x="604" y="997"/>
                  </a:lnTo>
                  <a:lnTo>
                    <a:pt x="591" y="1002"/>
                  </a:lnTo>
                  <a:lnTo>
                    <a:pt x="577" y="1006"/>
                  </a:lnTo>
                  <a:lnTo>
                    <a:pt x="565" y="1009"/>
                  </a:lnTo>
                  <a:lnTo>
                    <a:pt x="551" y="1012"/>
                  </a:lnTo>
                  <a:lnTo>
                    <a:pt x="527" y="1016"/>
                  </a:lnTo>
                  <a:lnTo>
                    <a:pt x="487" y="1135"/>
                  </a:lnTo>
                  <a:lnTo>
                    <a:pt x="396" y="1123"/>
                  </a:lnTo>
                  <a:lnTo>
                    <a:pt x="380" y="999"/>
                  </a:lnTo>
                  <a:lnTo>
                    <a:pt x="357" y="989"/>
                  </a:lnTo>
                  <a:lnTo>
                    <a:pt x="344" y="983"/>
                  </a:lnTo>
                  <a:lnTo>
                    <a:pt x="331" y="976"/>
                  </a:lnTo>
                  <a:lnTo>
                    <a:pt x="317" y="969"/>
                  </a:lnTo>
                  <a:lnTo>
                    <a:pt x="305" y="960"/>
                  </a:lnTo>
                  <a:lnTo>
                    <a:pt x="292" y="953"/>
                  </a:lnTo>
                  <a:lnTo>
                    <a:pt x="280" y="943"/>
                  </a:lnTo>
                  <a:lnTo>
                    <a:pt x="267" y="935"/>
                  </a:lnTo>
                  <a:lnTo>
                    <a:pt x="256" y="925"/>
                  </a:lnTo>
                  <a:lnTo>
                    <a:pt x="236" y="908"/>
                  </a:lnTo>
                  <a:lnTo>
                    <a:pt x="137" y="959"/>
                  </a:lnTo>
                  <a:lnTo>
                    <a:pt x="81" y="876"/>
                  </a:lnTo>
                  <a:lnTo>
                    <a:pt x="147" y="775"/>
                  </a:lnTo>
                  <a:lnTo>
                    <a:pt x="137" y="751"/>
                  </a:lnTo>
                  <a:lnTo>
                    <a:pt x="127" y="721"/>
                  </a:lnTo>
                  <a:lnTo>
                    <a:pt x="120" y="691"/>
                  </a:lnTo>
                  <a:lnTo>
                    <a:pt x="113" y="660"/>
                  </a:lnTo>
                  <a:lnTo>
                    <a:pt x="110" y="629"/>
                  </a:lnTo>
                  <a:lnTo>
                    <a:pt x="106" y="600"/>
                  </a:lnTo>
                  <a:lnTo>
                    <a:pt x="0" y="553"/>
                  </a:lnTo>
                  <a:lnTo>
                    <a:pt x="11" y="449"/>
                  </a:lnTo>
                  <a:lnTo>
                    <a:pt x="130" y="429"/>
                  </a:lnTo>
                  <a:lnTo>
                    <a:pt x="138" y="405"/>
                  </a:lnTo>
                  <a:lnTo>
                    <a:pt x="143" y="392"/>
                  </a:lnTo>
                  <a:lnTo>
                    <a:pt x="150" y="380"/>
                  </a:lnTo>
                  <a:lnTo>
                    <a:pt x="156" y="367"/>
                  </a:lnTo>
                  <a:lnTo>
                    <a:pt x="162" y="355"/>
                  </a:lnTo>
                  <a:lnTo>
                    <a:pt x="168" y="343"/>
                  </a:lnTo>
                  <a:lnTo>
                    <a:pt x="176" y="331"/>
                  </a:lnTo>
                  <a:lnTo>
                    <a:pt x="183" y="320"/>
                  </a:lnTo>
                  <a:lnTo>
                    <a:pt x="191" y="308"/>
                  </a:lnTo>
                  <a:lnTo>
                    <a:pt x="206" y="286"/>
                  </a:lnTo>
                  <a:lnTo>
                    <a:pt x="155" y="156"/>
                  </a:lnTo>
                  <a:lnTo>
                    <a:pt x="227" y="91"/>
                  </a:lnTo>
                  <a:lnTo>
                    <a:pt x="334" y="180"/>
                  </a:lnTo>
                  <a:lnTo>
                    <a:pt x="355" y="172"/>
                  </a:lnTo>
                  <a:lnTo>
                    <a:pt x="365" y="168"/>
                  </a:lnTo>
                  <a:lnTo>
                    <a:pt x="376" y="163"/>
                  </a:lnTo>
                  <a:lnTo>
                    <a:pt x="386" y="159"/>
                  </a:lnTo>
                  <a:lnTo>
                    <a:pt x="396" y="156"/>
                  </a:lnTo>
                  <a:lnTo>
                    <a:pt x="406" y="153"/>
                  </a:lnTo>
                  <a:lnTo>
                    <a:pt x="417" y="152"/>
                  </a:lnTo>
                  <a:lnTo>
                    <a:pt x="427" y="149"/>
                  </a:lnTo>
                  <a:lnTo>
                    <a:pt x="439" y="148"/>
                  </a:lnTo>
                  <a:lnTo>
                    <a:pt x="462" y="143"/>
                  </a:lnTo>
                  <a:lnTo>
                    <a:pt x="515" y="0"/>
                  </a:lnTo>
                  <a:lnTo>
                    <a:pt x="606" y="11"/>
                  </a:lnTo>
                  <a:lnTo>
                    <a:pt x="622" y="169"/>
                  </a:lnTo>
                  <a:lnTo>
                    <a:pt x="645" y="179"/>
                  </a:lnTo>
                  <a:lnTo>
                    <a:pt x="654" y="183"/>
                  </a:lnTo>
                  <a:lnTo>
                    <a:pt x="662" y="189"/>
                  </a:lnTo>
                  <a:lnTo>
                    <a:pt x="671" y="195"/>
                  </a:lnTo>
                  <a:lnTo>
                    <a:pt x="680" y="199"/>
                  </a:lnTo>
                  <a:lnTo>
                    <a:pt x="689" y="206"/>
                  </a:lnTo>
                  <a:lnTo>
                    <a:pt x="697" y="212"/>
                  </a:lnTo>
                  <a:lnTo>
                    <a:pt x="706" y="217"/>
                  </a:lnTo>
                  <a:lnTo>
                    <a:pt x="715" y="224"/>
                  </a:lnTo>
                  <a:lnTo>
                    <a:pt x="734" y="240"/>
                  </a:lnTo>
                  <a:lnTo>
                    <a:pt x="864" y="177"/>
                  </a:lnTo>
                  <a:lnTo>
                    <a:pt x="920" y="26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auto">
            <a:xfrm>
              <a:off x="4434" y="2008"/>
              <a:ext cx="153" cy="173"/>
            </a:xfrm>
            <a:custGeom>
              <a:avLst/>
              <a:gdLst>
                <a:gd name="T0" fmla="*/ 0 w 458"/>
                <a:gd name="T1" fmla="*/ 0 h 519"/>
                <a:gd name="T2" fmla="*/ 0 w 458"/>
                <a:gd name="T3" fmla="*/ 0 h 519"/>
                <a:gd name="T4" fmla="*/ 0 w 458"/>
                <a:gd name="T5" fmla="*/ 1 h 519"/>
                <a:gd name="T6" fmla="*/ 0 w 458"/>
                <a:gd name="T7" fmla="*/ 1 h 519"/>
                <a:gd name="T8" fmla="*/ 0 w 458"/>
                <a:gd name="T9" fmla="*/ 1 h 519"/>
                <a:gd name="T10" fmla="*/ 0 w 458"/>
                <a:gd name="T11" fmla="*/ 1 h 519"/>
                <a:gd name="T12" fmla="*/ 0 w 458"/>
                <a:gd name="T13" fmla="*/ 1 h 519"/>
                <a:gd name="T14" fmla="*/ 0 w 458"/>
                <a:gd name="T15" fmla="*/ 2 h 519"/>
                <a:gd name="T16" fmla="*/ 0 w 458"/>
                <a:gd name="T17" fmla="*/ 2 h 519"/>
                <a:gd name="T18" fmla="*/ 0 w 458"/>
                <a:gd name="T19" fmla="*/ 2 h 519"/>
                <a:gd name="T20" fmla="*/ 0 w 458"/>
                <a:gd name="T21" fmla="*/ 2 h 519"/>
                <a:gd name="T22" fmla="*/ 0 w 458"/>
                <a:gd name="T23" fmla="*/ 2 h 519"/>
                <a:gd name="T24" fmla="*/ 0 w 458"/>
                <a:gd name="T25" fmla="*/ 2 h 519"/>
                <a:gd name="T26" fmla="*/ 1 w 458"/>
                <a:gd name="T27" fmla="*/ 2 h 519"/>
                <a:gd name="T28" fmla="*/ 1 w 458"/>
                <a:gd name="T29" fmla="*/ 2 h 519"/>
                <a:gd name="T30" fmla="*/ 1 w 458"/>
                <a:gd name="T31" fmla="*/ 2 h 519"/>
                <a:gd name="T32" fmla="*/ 1 w 458"/>
                <a:gd name="T33" fmla="*/ 2 h 519"/>
                <a:gd name="T34" fmla="*/ 1 w 458"/>
                <a:gd name="T35" fmla="*/ 2 h 519"/>
                <a:gd name="T36" fmla="*/ 1 w 458"/>
                <a:gd name="T37" fmla="*/ 2 h 519"/>
                <a:gd name="T38" fmla="*/ 1 w 458"/>
                <a:gd name="T39" fmla="*/ 2 h 519"/>
                <a:gd name="T40" fmla="*/ 1 w 458"/>
                <a:gd name="T41" fmla="*/ 2 h 519"/>
                <a:gd name="T42" fmla="*/ 1 w 458"/>
                <a:gd name="T43" fmla="*/ 2 h 519"/>
                <a:gd name="T44" fmla="*/ 1 w 458"/>
                <a:gd name="T45" fmla="*/ 2 h 519"/>
                <a:gd name="T46" fmla="*/ 1 w 458"/>
                <a:gd name="T47" fmla="*/ 2 h 519"/>
                <a:gd name="T48" fmla="*/ 2 w 458"/>
                <a:gd name="T49" fmla="*/ 2 h 519"/>
                <a:gd name="T50" fmla="*/ 2 w 458"/>
                <a:gd name="T51" fmla="*/ 2 h 519"/>
                <a:gd name="T52" fmla="*/ 2 w 458"/>
                <a:gd name="T53" fmla="*/ 2 h 519"/>
                <a:gd name="T54" fmla="*/ 2 w 458"/>
                <a:gd name="T55" fmla="*/ 2 h 519"/>
                <a:gd name="T56" fmla="*/ 2 w 458"/>
                <a:gd name="T57" fmla="*/ 2 h 519"/>
                <a:gd name="T58" fmla="*/ 2 w 458"/>
                <a:gd name="T59" fmla="*/ 2 h 519"/>
                <a:gd name="T60" fmla="*/ 2 w 458"/>
                <a:gd name="T61" fmla="*/ 1 h 519"/>
                <a:gd name="T62" fmla="*/ 2 w 458"/>
                <a:gd name="T63" fmla="*/ 1 h 519"/>
                <a:gd name="T64" fmla="*/ 2 w 458"/>
                <a:gd name="T65" fmla="*/ 1 h 519"/>
                <a:gd name="T66" fmla="*/ 2 w 458"/>
                <a:gd name="T67" fmla="*/ 1 h 519"/>
                <a:gd name="T68" fmla="*/ 2 w 458"/>
                <a:gd name="T69" fmla="*/ 1 h 519"/>
                <a:gd name="T70" fmla="*/ 2 w 458"/>
                <a:gd name="T71" fmla="*/ 1 h 519"/>
                <a:gd name="T72" fmla="*/ 2 w 458"/>
                <a:gd name="T73" fmla="*/ 1 h 519"/>
                <a:gd name="T74" fmla="*/ 2 w 458"/>
                <a:gd name="T75" fmla="*/ 1 h 519"/>
                <a:gd name="T76" fmla="*/ 2 w 458"/>
                <a:gd name="T77" fmla="*/ 1 h 519"/>
                <a:gd name="T78" fmla="*/ 2 w 458"/>
                <a:gd name="T79" fmla="*/ 0 h 519"/>
                <a:gd name="T80" fmla="*/ 2 w 458"/>
                <a:gd name="T81" fmla="*/ 0 h 519"/>
                <a:gd name="T82" fmla="*/ 2 w 458"/>
                <a:gd name="T83" fmla="*/ 0 h 519"/>
                <a:gd name="T84" fmla="*/ 2 w 458"/>
                <a:gd name="T85" fmla="*/ 0 h 519"/>
                <a:gd name="T86" fmla="*/ 1 w 458"/>
                <a:gd name="T87" fmla="*/ 0 h 519"/>
                <a:gd name="T88" fmla="*/ 1 w 458"/>
                <a:gd name="T89" fmla="*/ 0 h 519"/>
                <a:gd name="T90" fmla="*/ 1 w 458"/>
                <a:gd name="T91" fmla="*/ 0 h 519"/>
                <a:gd name="T92" fmla="*/ 1 w 458"/>
                <a:gd name="T93" fmla="*/ 0 h 519"/>
                <a:gd name="T94" fmla="*/ 1 w 458"/>
                <a:gd name="T95" fmla="*/ 0 h 519"/>
                <a:gd name="T96" fmla="*/ 1 w 458"/>
                <a:gd name="T97" fmla="*/ 0 h 519"/>
                <a:gd name="T98" fmla="*/ 1 w 458"/>
                <a:gd name="T99" fmla="*/ 0 h 519"/>
                <a:gd name="T100" fmla="*/ 1 w 458"/>
                <a:gd name="T101" fmla="*/ 0 h 519"/>
                <a:gd name="T102" fmla="*/ 1 w 458"/>
                <a:gd name="T103" fmla="*/ 0 h 519"/>
                <a:gd name="T104" fmla="*/ 1 w 458"/>
                <a:gd name="T105" fmla="*/ 0 h 519"/>
                <a:gd name="T106" fmla="*/ 1 w 458"/>
                <a:gd name="T107" fmla="*/ 0 h 519"/>
                <a:gd name="T108" fmla="*/ 1 w 458"/>
                <a:gd name="T109" fmla="*/ 0 h 519"/>
                <a:gd name="T110" fmla="*/ 0 w 458"/>
                <a:gd name="T111" fmla="*/ 0 h 519"/>
                <a:gd name="T112" fmla="*/ 0 w 458"/>
                <a:gd name="T113" fmla="*/ 0 h 5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8" h="519">
                  <a:moveTo>
                    <a:pt x="88" y="55"/>
                  </a:moveTo>
                  <a:lnTo>
                    <a:pt x="54" y="92"/>
                  </a:lnTo>
                  <a:lnTo>
                    <a:pt x="29" y="134"/>
                  </a:lnTo>
                  <a:lnTo>
                    <a:pt x="10" y="181"/>
                  </a:lnTo>
                  <a:lnTo>
                    <a:pt x="1" y="229"/>
                  </a:lnTo>
                  <a:lnTo>
                    <a:pt x="0" y="280"/>
                  </a:lnTo>
                  <a:lnTo>
                    <a:pt x="8" y="330"/>
                  </a:lnTo>
                  <a:lnTo>
                    <a:pt x="24" y="377"/>
                  </a:lnTo>
                  <a:lnTo>
                    <a:pt x="49" y="423"/>
                  </a:lnTo>
                  <a:lnTo>
                    <a:pt x="64" y="441"/>
                  </a:lnTo>
                  <a:lnTo>
                    <a:pt x="80" y="458"/>
                  </a:lnTo>
                  <a:lnTo>
                    <a:pt x="98" y="474"/>
                  </a:lnTo>
                  <a:lnTo>
                    <a:pt x="117" y="487"/>
                  </a:lnTo>
                  <a:lnTo>
                    <a:pt x="137" y="498"/>
                  </a:lnTo>
                  <a:lnTo>
                    <a:pt x="158" y="508"/>
                  </a:lnTo>
                  <a:lnTo>
                    <a:pt x="179" y="514"/>
                  </a:lnTo>
                  <a:lnTo>
                    <a:pt x="202" y="518"/>
                  </a:lnTo>
                  <a:lnTo>
                    <a:pt x="224" y="519"/>
                  </a:lnTo>
                  <a:lnTo>
                    <a:pt x="247" y="519"/>
                  </a:lnTo>
                  <a:lnTo>
                    <a:pt x="269" y="517"/>
                  </a:lnTo>
                  <a:lnTo>
                    <a:pt x="292" y="511"/>
                  </a:lnTo>
                  <a:lnTo>
                    <a:pt x="313" y="502"/>
                  </a:lnTo>
                  <a:lnTo>
                    <a:pt x="333" y="492"/>
                  </a:lnTo>
                  <a:lnTo>
                    <a:pt x="353" y="480"/>
                  </a:lnTo>
                  <a:lnTo>
                    <a:pt x="372" y="464"/>
                  </a:lnTo>
                  <a:lnTo>
                    <a:pt x="389" y="447"/>
                  </a:lnTo>
                  <a:lnTo>
                    <a:pt x="404" y="430"/>
                  </a:lnTo>
                  <a:lnTo>
                    <a:pt x="418" y="410"/>
                  </a:lnTo>
                  <a:lnTo>
                    <a:pt x="429" y="388"/>
                  </a:lnTo>
                  <a:lnTo>
                    <a:pt x="439" y="366"/>
                  </a:lnTo>
                  <a:lnTo>
                    <a:pt x="448" y="341"/>
                  </a:lnTo>
                  <a:lnTo>
                    <a:pt x="453" y="317"/>
                  </a:lnTo>
                  <a:lnTo>
                    <a:pt x="457" y="292"/>
                  </a:lnTo>
                  <a:lnTo>
                    <a:pt x="458" y="266"/>
                  </a:lnTo>
                  <a:lnTo>
                    <a:pt x="458" y="240"/>
                  </a:lnTo>
                  <a:lnTo>
                    <a:pt x="455" y="215"/>
                  </a:lnTo>
                  <a:lnTo>
                    <a:pt x="450" y="189"/>
                  </a:lnTo>
                  <a:lnTo>
                    <a:pt x="443" y="165"/>
                  </a:lnTo>
                  <a:lnTo>
                    <a:pt x="434" y="142"/>
                  </a:lnTo>
                  <a:lnTo>
                    <a:pt x="423" y="121"/>
                  </a:lnTo>
                  <a:lnTo>
                    <a:pt x="409" y="99"/>
                  </a:lnTo>
                  <a:lnTo>
                    <a:pt x="394" y="80"/>
                  </a:lnTo>
                  <a:lnTo>
                    <a:pt x="378" y="62"/>
                  </a:lnTo>
                  <a:lnTo>
                    <a:pt x="360" y="47"/>
                  </a:lnTo>
                  <a:lnTo>
                    <a:pt x="342" y="33"/>
                  </a:lnTo>
                  <a:lnTo>
                    <a:pt x="322" y="21"/>
                  </a:lnTo>
                  <a:lnTo>
                    <a:pt x="302" y="13"/>
                  </a:lnTo>
                  <a:lnTo>
                    <a:pt x="279" y="6"/>
                  </a:lnTo>
                  <a:lnTo>
                    <a:pt x="257" y="1"/>
                  </a:lnTo>
                  <a:lnTo>
                    <a:pt x="234" y="0"/>
                  </a:lnTo>
                  <a:lnTo>
                    <a:pt x="212" y="0"/>
                  </a:lnTo>
                  <a:lnTo>
                    <a:pt x="189" y="3"/>
                  </a:lnTo>
                  <a:lnTo>
                    <a:pt x="167" y="8"/>
                  </a:lnTo>
                  <a:lnTo>
                    <a:pt x="145" y="17"/>
                  </a:lnTo>
                  <a:lnTo>
                    <a:pt x="125" y="27"/>
                  </a:lnTo>
                  <a:lnTo>
                    <a:pt x="107" y="40"/>
                  </a:lnTo>
                  <a:lnTo>
                    <a:pt x="88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44"/>
            <p:cNvSpPr>
              <a:spLocks/>
            </p:cNvSpPr>
            <p:nvPr/>
          </p:nvSpPr>
          <p:spPr bwMode="auto">
            <a:xfrm>
              <a:off x="4391" y="1959"/>
              <a:ext cx="239" cy="271"/>
            </a:xfrm>
            <a:custGeom>
              <a:avLst/>
              <a:gdLst>
                <a:gd name="T0" fmla="*/ 0 w 716"/>
                <a:gd name="T1" fmla="*/ 1 h 813"/>
                <a:gd name="T2" fmla="*/ 0 w 716"/>
                <a:gd name="T3" fmla="*/ 1 h 813"/>
                <a:gd name="T4" fmla="*/ 0 w 716"/>
                <a:gd name="T5" fmla="*/ 2 h 813"/>
                <a:gd name="T6" fmla="*/ 0 w 716"/>
                <a:gd name="T7" fmla="*/ 2 h 813"/>
                <a:gd name="T8" fmla="*/ 0 w 716"/>
                <a:gd name="T9" fmla="*/ 3 h 813"/>
                <a:gd name="T10" fmla="*/ 0 w 716"/>
                <a:gd name="T11" fmla="*/ 3 h 813"/>
                <a:gd name="T12" fmla="*/ 1 w 716"/>
                <a:gd name="T13" fmla="*/ 3 h 813"/>
                <a:gd name="T14" fmla="*/ 1 w 716"/>
                <a:gd name="T15" fmla="*/ 3 h 813"/>
                <a:gd name="T16" fmla="*/ 1 w 716"/>
                <a:gd name="T17" fmla="*/ 3 h 813"/>
                <a:gd name="T18" fmla="*/ 1 w 716"/>
                <a:gd name="T19" fmla="*/ 3 h 813"/>
                <a:gd name="T20" fmla="*/ 1 w 716"/>
                <a:gd name="T21" fmla="*/ 3 h 813"/>
                <a:gd name="T22" fmla="*/ 1 w 716"/>
                <a:gd name="T23" fmla="*/ 3 h 813"/>
                <a:gd name="T24" fmla="*/ 1 w 716"/>
                <a:gd name="T25" fmla="*/ 3 h 813"/>
                <a:gd name="T26" fmla="*/ 2 w 716"/>
                <a:gd name="T27" fmla="*/ 3 h 813"/>
                <a:gd name="T28" fmla="*/ 2 w 716"/>
                <a:gd name="T29" fmla="*/ 3 h 813"/>
                <a:gd name="T30" fmla="*/ 2 w 716"/>
                <a:gd name="T31" fmla="*/ 3 h 813"/>
                <a:gd name="T32" fmla="*/ 2 w 716"/>
                <a:gd name="T33" fmla="*/ 3 h 813"/>
                <a:gd name="T34" fmla="*/ 2 w 716"/>
                <a:gd name="T35" fmla="*/ 3 h 813"/>
                <a:gd name="T36" fmla="*/ 2 w 716"/>
                <a:gd name="T37" fmla="*/ 3 h 813"/>
                <a:gd name="T38" fmla="*/ 2 w 716"/>
                <a:gd name="T39" fmla="*/ 3 h 813"/>
                <a:gd name="T40" fmla="*/ 2 w 716"/>
                <a:gd name="T41" fmla="*/ 3 h 813"/>
                <a:gd name="T42" fmla="*/ 3 w 716"/>
                <a:gd name="T43" fmla="*/ 3 h 813"/>
                <a:gd name="T44" fmla="*/ 3 w 716"/>
                <a:gd name="T45" fmla="*/ 2 h 813"/>
                <a:gd name="T46" fmla="*/ 3 w 716"/>
                <a:gd name="T47" fmla="*/ 2 h 813"/>
                <a:gd name="T48" fmla="*/ 3 w 716"/>
                <a:gd name="T49" fmla="*/ 2 h 813"/>
                <a:gd name="T50" fmla="*/ 3 w 716"/>
                <a:gd name="T51" fmla="*/ 1 h 813"/>
                <a:gd name="T52" fmla="*/ 3 w 716"/>
                <a:gd name="T53" fmla="*/ 1 h 813"/>
                <a:gd name="T54" fmla="*/ 3 w 716"/>
                <a:gd name="T55" fmla="*/ 1 h 813"/>
                <a:gd name="T56" fmla="*/ 3 w 716"/>
                <a:gd name="T57" fmla="*/ 1 h 813"/>
                <a:gd name="T58" fmla="*/ 2 w 716"/>
                <a:gd name="T59" fmla="*/ 0 h 813"/>
                <a:gd name="T60" fmla="*/ 2 w 716"/>
                <a:gd name="T61" fmla="*/ 0 h 813"/>
                <a:gd name="T62" fmla="*/ 2 w 716"/>
                <a:gd name="T63" fmla="*/ 0 h 813"/>
                <a:gd name="T64" fmla="*/ 2 w 716"/>
                <a:gd name="T65" fmla="*/ 0 h 813"/>
                <a:gd name="T66" fmla="*/ 2 w 716"/>
                <a:gd name="T67" fmla="*/ 0 h 813"/>
                <a:gd name="T68" fmla="*/ 2 w 716"/>
                <a:gd name="T69" fmla="*/ 0 h 813"/>
                <a:gd name="T70" fmla="*/ 2 w 716"/>
                <a:gd name="T71" fmla="*/ 0 h 813"/>
                <a:gd name="T72" fmla="*/ 2 w 716"/>
                <a:gd name="T73" fmla="*/ 0 h 813"/>
                <a:gd name="T74" fmla="*/ 1 w 716"/>
                <a:gd name="T75" fmla="*/ 0 h 813"/>
                <a:gd name="T76" fmla="*/ 1 w 716"/>
                <a:gd name="T77" fmla="*/ 0 h 813"/>
                <a:gd name="T78" fmla="*/ 1 w 716"/>
                <a:gd name="T79" fmla="*/ 0 h 813"/>
                <a:gd name="T80" fmla="*/ 1 w 716"/>
                <a:gd name="T81" fmla="*/ 0 h 813"/>
                <a:gd name="T82" fmla="*/ 1 w 716"/>
                <a:gd name="T83" fmla="*/ 0 h 813"/>
                <a:gd name="T84" fmla="*/ 1 w 716"/>
                <a:gd name="T85" fmla="*/ 0 h 813"/>
                <a:gd name="T86" fmla="*/ 1 w 716"/>
                <a:gd name="T87" fmla="*/ 0 h 8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16" h="813">
                  <a:moveTo>
                    <a:pt x="137" y="87"/>
                  </a:moveTo>
                  <a:lnTo>
                    <a:pt x="84" y="144"/>
                  </a:lnTo>
                  <a:lnTo>
                    <a:pt x="44" y="209"/>
                  </a:lnTo>
                  <a:lnTo>
                    <a:pt x="17" y="282"/>
                  </a:lnTo>
                  <a:lnTo>
                    <a:pt x="3" y="359"/>
                  </a:lnTo>
                  <a:lnTo>
                    <a:pt x="0" y="437"/>
                  </a:lnTo>
                  <a:lnTo>
                    <a:pt x="13" y="514"/>
                  </a:lnTo>
                  <a:lnTo>
                    <a:pt x="38" y="588"/>
                  </a:lnTo>
                  <a:lnTo>
                    <a:pt x="77" y="658"/>
                  </a:lnTo>
                  <a:lnTo>
                    <a:pt x="88" y="673"/>
                  </a:lnTo>
                  <a:lnTo>
                    <a:pt x="100" y="688"/>
                  </a:lnTo>
                  <a:lnTo>
                    <a:pt x="113" y="702"/>
                  </a:lnTo>
                  <a:lnTo>
                    <a:pt x="125" y="716"/>
                  </a:lnTo>
                  <a:lnTo>
                    <a:pt x="139" y="729"/>
                  </a:lnTo>
                  <a:lnTo>
                    <a:pt x="153" y="740"/>
                  </a:lnTo>
                  <a:lnTo>
                    <a:pt x="168" y="752"/>
                  </a:lnTo>
                  <a:lnTo>
                    <a:pt x="183" y="762"/>
                  </a:lnTo>
                  <a:lnTo>
                    <a:pt x="198" y="770"/>
                  </a:lnTo>
                  <a:lnTo>
                    <a:pt x="214" y="779"/>
                  </a:lnTo>
                  <a:lnTo>
                    <a:pt x="229" y="786"/>
                  </a:lnTo>
                  <a:lnTo>
                    <a:pt x="247" y="793"/>
                  </a:lnTo>
                  <a:lnTo>
                    <a:pt x="263" y="799"/>
                  </a:lnTo>
                  <a:lnTo>
                    <a:pt x="281" y="803"/>
                  </a:lnTo>
                  <a:lnTo>
                    <a:pt x="298" y="807"/>
                  </a:lnTo>
                  <a:lnTo>
                    <a:pt x="316" y="810"/>
                  </a:lnTo>
                  <a:lnTo>
                    <a:pt x="333" y="813"/>
                  </a:lnTo>
                  <a:lnTo>
                    <a:pt x="351" y="813"/>
                  </a:lnTo>
                  <a:lnTo>
                    <a:pt x="369" y="813"/>
                  </a:lnTo>
                  <a:lnTo>
                    <a:pt x="387" y="813"/>
                  </a:lnTo>
                  <a:lnTo>
                    <a:pt x="404" y="810"/>
                  </a:lnTo>
                  <a:lnTo>
                    <a:pt x="421" y="807"/>
                  </a:lnTo>
                  <a:lnTo>
                    <a:pt x="438" y="803"/>
                  </a:lnTo>
                  <a:lnTo>
                    <a:pt x="456" y="799"/>
                  </a:lnTo>
                  <a:lnTo>
                    <a:pt x="472" y="793"/>
                  </a:lnTo>
                  <a:lnTo>
                    <a:pt x="488" y="786"/>
                  </a:lnTo>
                  <a:lnTo>
                    <a:pt x="504" y="779"/>
                  </a:lnTo>
                  <a:lnTo>
                    <a:pt x="519" y="769"/>
                  </a:lnTo>
                  <a:lnTo>
                    <a:pt x="536" y="760"/>
                  </a:lnTo>
                  <a:lnTo>
                    <a:pt x="551" y="749"/>
                  </a:lnTo>
                  <a:lnTo>
                    <a:pt x="566" y="739"/>
                  </a:lnTo>
                  <a:lnTo>
                    <a:pt x="579" y="726"/>
                  </a:lnTo>
                  <a:lnTo>
                    <a:pt x="606" y="699"/>
                  </a:lnTo>
                  <a:lnTo>
                    <a:pt x="631" y="671"/>
                  </a:lnTo>
                  <a:lnTo>
                    <a:pt x="652" y="639"/>
                  </a:lnTo>
                  <a:lnTo>
                    <a:pt x="671" y="607"/>
                  </a:lnTo>
                  <a:lnTo>
                    <a:pt x="686" y="571"/>
                  </a:lnTo>
                  <a:lnTo>
                    <a:pt x="698" y="534"/>
                  </a:lnTo>
                  <a:lnTo>
                    <a:pt x="707" y="496"/>
                  </a:lnTo>
                  <a:lnTo>
                    <a:pt x="713" y="456"/>
                  </a:lnTo>
                  <a:lnTo>
                    <a:pt x="716" y="416"/>
                  </a:lnTo>
                  <a:lnTo>
                    <a:pt x="716" y="375"/>
                  </a:lnTo>
                  <a:lnTo>
                    <a:pt x="711" y="336"/>
                  </a:lnTo>
                  <a:lnTo>
                    <a:pt x="703" y="296"/>
                  </a:lnTo>
                  <a:lnTo>
                    <a:pt x="692" y="259"/>
                  </a:lnTo>
                  <a:lnTo>
                    <a:pt x="678" y="224"/>
                  </a:lnTo>
                  <a:lnTo>
                    <a:pt x="661" y="188"/>
                  </a:lnTo>
                  <a:lnTo>
                    <a:pt x="639" y="155"/>
                  </a:lnTo>
                  <a:lnTo>
                    <a:pt x="628" y="140"/>
                  </a:lnTo>
                  <a:lnTo>
                    <a:pt x="616" y="125"/>
                  </a:lnTo>
                  <a:lnTo>
                    <a:pt x="603" y="111"/>
                  </a:lnTo>
                  <a:lnTo>
                    <a:pt x="591" y="97"/>
                  </a:lnTo>
                  <a:lnTo>
                    <a:pt x="577" y="84"/>
                  </a:lnTo>
                  <a:lnTo>
                    <a:pt x="563" y="73"/>
                  </a:lnTo>
                  <a:lnTo>
                    <a:pt x="548" y="61"/>
                  </a:lnTo>
                  <a:lnTo>
                    <a:pt x="533" y="51"/>
                  </a:lnTo>
                  <a:lnTo>
                    <a:pt x="518" y="43"/>
                  </a:lnTo>
                  <a:lnTo>
                    <a:pt x="502" y="34"/>
                  </a:lnTo>
                  <a:lnTo>
                    <a:pt x="487" y="27"/>
                  </a:lnTo>
                  <a:lnTo>
                    <a:pt x="469" y="20"/>
                  </a:lnTo>
                  <a:lnTo>
                    <a:pt x="453" y="14"/>
                  </a:lnTo>
                  <a:lnTo>
                    <a:pt x="436" y="10"/>
                  </a:lnTo>
                  <a:lnTo>
                    <a:pt x="418" y="6"/>
                  </a:lnTo>
                  <a:lnTo>
                    <a:pt x="401" y="3"/>
                  </a:lnTo>
                  <a:lnTo>
                    <a:pt x="383" y="2"/>
                  </a:lnTo>
                  <a:lnTo>
                    <a:pt x="366" y="0"/>
                  </a:lnTo>
                  <a:lnTo>
                    <a:pt x="347" y="0"/>
                  </a:lnTo>
                  <a:lnTo>
                    <a:pt x="329" y="2"/>
                  </a:lnTo>
                  <a:lnTo>
                    <a:pt x="312" y="3"/>
                  </a:lnTo>
                  <a:lnTo>
                    <a:pt x="296" y="6"/>
                  </a:lnTo>
                  <a:lnTo>
                    <a:pt x="278" y="10"/>
                  </a:lnTo>
                  <a:lnTo>
                    <a:pt x="262" y="14"/>
                  </a:lnTo>
                  <a:lnTo>
                    <a:pt x="244" y="22"/>
                  </a:lnTo>
                  <a:lnTo>
                    <a:pt x="228" y="27"/>
                  </a:lnTo>
                  <a:lnTo>
                    <a:pt x="212" y="36"/>
                  </a:lnTo>
                  <a:lnTo>
                    <a:pt x="197" y="44"/>
                  </a:lnTo>
                  <a:lnTo>
                    <a:pt x="181" y="53"/>
                  </a:lnTo>
                  <a:lnTo>
                    <a:pt x="166" y="64"/>
                  </a:lnTo>
                  <a:lnTo>
                    <a:pt x="151" y="74"/>
                  </a:lnTo>
                  <a:lnTo>
                    <a:pt x="137" y="87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4403" y="1973"/>
              <a:ext cx="215" cy="244"/>
            </a:xfrm>
            <a:custGeom>
              <a:avLst/>
              <a:gdLst>
                <a:gd name="T0" fmla="*/ 0 w 644"/>
                <a:gd name="T1" fmla="*/ 1 h 733"/>
                <a:gd name="T2" fmla="*/ 0 w 644"/>
                <a:gd name="T3" fmla="*/ 1 h 733"/>
                <a:gd name="T4" fmla="*/ 0 w 644"/>
                <a:gd name="T5" fmla="*/ 2 h 733"/>
                <a:gd name="T6" fmla="*/ 0 w 644"/>
                <a:gd name="T7" fmla="*/ 2 h 733"/>
                <a:gd name="T8" fmla="*/ 0 w 644"/>
                <a:gd name="T9" fmla="*/ 2 h 733"/>
                <a:gd name="T10" fmla="*/ 0 w 644"/>
                <a:gd name="T11" fmla="*/ 3 h 733"/>
                <a:gd name="T12" fmla="*/ 1 w 644"/>
                <a:gd name="T13" fmla="*/ 3 h 733"/>
                <a:gd name="T14" fmla="*/ 1 w 644"/>
                <a:gd name="T15" fmla="*/ 3 h 733"/>
                <a:gd name="T16" fmla="*/ 1 w 644"/>
                <a:gd name="T17" fmla="*/ 3 h 733"/>
                <a:gd name="T18" fmla="*/ 1 w 644"/>
                <a:gd name="T19" fmla="*/ 3 h 733"/>
                <a:gd name="T20" fmla="*/ 1 w 644"/>
                <a:gd name="T21" fmla="*/ 3 h 733"/>
                <a:gd name="T22" fmla="*/ 1 w 644"/>
                <a:gd name="T23" fmla="*/ 3 h 733"/>
                <a:gd name="T24" fmla="*/ 1 w 644"/>
                <a:gd name="T25" fmla="*/ 3 h 733"/>
                <a:gd name="T26" fmla="*/ 1 w 644"/>
                <a:gd name="T27" fmla="*/ 3 h 733"/>
                <a:gd name="T28" fmla="*/ 1 w 644"/>
                <a:gd name="T29" fmla="*/ 3 h 733"/>
                <a:gd name="T30" fmla="*/ 2 w 644"/>
                <a:gd name="T31" fmla="*/ 3 h 733"/>
                <a:gd name="T32" fmla="*/ 2 w 644"/>
                <a:gd name="T33" fmla="*/ 3 h 733"/>
                <a:gd name="T34" fmla="*/ 2 w 644"/>
                <a:gd name="T35" fmla="*/ 3 h 733"/>
                <a:gd name="T36" fmla="*/ 2 w 644"/>
                <a:gd name="T37" fmla="*/ 3 h 733"/>
                <a:gd name="T38" fmla="*/ 2 w 644"/>
                <a:gd name="T39" fmla="*/ 3 h 733"/>
                <a:gd name="T40" fmla="*/ 2 w 644"/>
                <a:gd name="T41" fmla="*/ 3 h 733"/>
                <a:gd name="T42" fmla="*/ 2 w 644"/>
                <a:gd name="T43" fmla="*/ 2 h 733"/>
                <a:gd name="T44" fmla="*/ 3 w 644"/>
                <a:gd name="T45" fmla="*/ 2 h 733"/>
                <a:gd name="T46" fmla="*/ 3 w 644"/>
                <a:gd name="T47" fmla="*/ 2 h 733"/>
                <a:gd name="T48" fmla="*/ 3 w 644"/>
                <a:gd name="T49" fmla="*/ 2 h 733"/>
                <a:gd name="T50" fmla="*/ 3 w 644"/>
                <a:gd name="T51" fmla="*/ 1 h 733"/>
                <a:gd name="T52" fmla="*/ 3 w 644"/>
                <a:gd name="T53" fmla="*/ 1 h 733"/>
                <a:gd name="T54" fmla="*/ 2 w 644"/>
                <a:gd name="T55" fmla="*/ 1 h 733"/>
                <a:gd name="T56" fmla="*/ 2 w 644"/>
                <a:gd name="T57" fmla="*/ 1 h 733"/>
                <a:gd name="T58" fmla="*/ 2 w 644"/>
                <a:gd name="T59" fmla="*/ 0 h 733"/>
                <a:gd name="T60" fmla="*/ 2 w 644"/>
                <a:gd name="T61" fmla="*/ 0 h 733"/>
                <a:gd name="T62" fmla="*/ 2 w 644"/>
                <a:gd name="T63" fmla="*/ 0 h 733"/>
                <a:gd name="T64" fmla="*/ 2 w 644"/>
                <a:gd name="T65" fmla="*/ 0 h 733"/>
                <a:gd name="T66" fmla="*/ 2 w 644"/>
                <a:gd name="T67" fmla="*/ 0 h 733"/>
                <a:gd name="T68" fmla="*/ 2 w 644"/>
                <a:gd name="T69" fmla="*/ 0 h 733"/>
                <a:gd name="T70" fmla="*/ 2 w 644"/>
                <a:gd name="T71" fmla="*/ 0 h 733"/>
                <a:gd name="T72" fmla="*/ 1 w 644"/>
                <a:gd name="T73" fmla="*/ 0 h 733"/>
                <a:gd name="T74" fmla="*/ 1 w 644"/>
                <a:gd name="T75" fmla="*/ 0 h 733"/>
                <a:gd name="T76" fmla="*/ 1 w 644"/>
                <a:gd name="T77" fmla="*/ 0 h 733"/>
                <a:gd name="T78" fmla="*/ 1 w 644"/>
                <a:gd name="T79" fmla="*/ 0 h 733"/>
                <a:gd name="T80" fmla="*/ 1 w 644"/>
                <a:gd name="T81" fmla="*/ 0 h 733"/>
                <a:gd name="T82" fmla="*/ 1 w 644"/>
                <a:gd name="T83" fmla="*/ 0 h 733"/>
                <a:gd name="T84" fmla="*/ 1 w 644"/>
                <a:gd name="T85" fmla="*/ 0 h 733"/>
                <a:gd name="T86" fmla="*/ 1 w 644"/>
                <a:gd name="T87" fmla="*/ 0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44" h="733">
                  <a:moveTo>
                    <a:pt x="122" y="78"/>
                  </a:moveTo>
                  <a:lnTo>
                    <a:pt x="75" y="130"/>
                  </a:lnTo>
                  <a:lnTo>
                    <a:pt x="40" y="189"/>
                  </a:lnTo>
                  <a:lnTo>
                    <a:pt x="15" y="255"/>
                  </a:lnTo>
                  <a:lnTo>
                    <a:pt x="1" y="323"/>
                  </a:lnTo>
                  <a:lnTo>
                    <a:pt x="0" y="394"/>
                  </a:lnTo>
                  <a:lnTo>
                    <a:pt x="10" y="464"/>
                  </a:lnTo>
                  <a:lnTo>
                    <a:pt x="32" y="531"/>
                  </a:lnTo>
                  <a:lnTo>
                    <a:pt x="67" y="592"/>
                  </a:lnTo>
                  <a:lnTo>
                    <a:pt x="77" y="606"/>
                  </a:lnTo>
                  <a:lnTo>
                    <a:pt x="88" y="619"/>
                  </a:lnTo>
                  <a:lnTo>
                    <a:pt x="100" y="632"/>
                  </a:lnTo>
                  <a:lnTo>
                    <a:pt x="111" y="645"/>
                  </a:lnTo>
                  <a:lnTo>
                    <a:pt x="124" y="656"/>
                  </a:lnTo>
                  <a:lnTo>
                    <a:pt x="136" y="666"/>
                  </a:lnTo>
                  <a:lnTo>
                    <a:pt x="150" y="676"/>
                  </a:lnTo>
                  <a:lnTo>
                    <a:pt x="164" y="686"/>
                  </a:lnTo>
                  <a:lnTo>
                    <a:pt x="177" y="695"/>
                  </a:lnTo>
                  <a:lnTo>
                    <a:pt x="191" y="702"/>
                  </a:lnTo>
                  <a:lnTo>
                    <a:pt x="206" y="709"/>
                  </a:lnTo>
                  <a:lnTo>
                    <a:pt x="220" y="715"/>
                  </a:lnTo>
                  <a:lnTo>
                    <a:pt x="236" y="720"/>
                  </a:lnTo>
                  <a:lnTo>
                    <a:pt x="251" y="725"/>
                  </a:lnTo>
                  <a:lnTo>
                    <a:pt x="266" y="727"/>
                  </a:lnTo>
                  <a:lnTo>
                    <a:pt x="282" y="730"/>
                  </a:lnTo>
                  <a:lnTo>
                    <a:pt x="299" y="732"/>
                  </a:lnTo>
                  <a:lnTo>
                    <a:pt x="315" y="733"/>
                  </a:lnTo>
                  <a:lnTo>
                    <a:pt x="331" y="733"/>
                  </a:lnTo>
                  <a:lnTo>
                    <a:pt x="346" y="732"/>
                  </a:lnTo>
                  <a:lnTo>
                    <a:pt x="362" y="730"/>
                  </a:lnTo>
                  <a:lnTo>
                    <a:pt x="377" y="727"/>
                  </a:lnTo>
                  <a:lnTo>
                    <a:pt x="392" y="723"/>
                  </a:lnTo>
                  <a:lnTo>
                    <a:pt x="409" y="719"/>
                  </a:lnTo>
                  <a:lnTo>
                    <a:pt x="424" y="715"/>
                  </a:lnTo>
                  <a:lnTo>
                    <a:pt x="437" y="707"/>
                  </a:lnTo>
                  <a:lnTo>
                    <a:pt x="452" y="702"/>
                  </a:lnTo>
                  <a:lnTo>
                    <a:pt x="466" y="693"/>
                  </a:lnTo>
                  <a:lnTo>
                    <a:pt x="480" y="685"/>
                  </a:lnTo>
                  <a:lnTo>
                    <a:pt x="494" y="676"/>
                  </a:lnTo>
                  <a:lnTo>
                    <a:pt x="507" y="666"/>
                  </a:lnTo>
                  <a:lnTo>
                    <a:pt x="520" y="655"/>
                  </a:lnTo>
                  <a:lnTo>
                    <a:pt x="545" y="631"/>
                  </a:lnTo>
                  <a:lnTo>
                    <a:pt x="566" y="605"/>
                  </a:lnTo>
                  <a:lnTo>
                    <a:pt x="586" y="577"/>
                  </a:lnTo>
                  <a:lnTo>
                    <a:pt x="602" y="547"/>
                  </a:lnTo>
                  <a:lnTo>
                    <a:pt x="616" y="515"/>
                  </a:lnTo>
                  <a:lnTo>
                    <a:pt x="627" y="481"/>
                  </a:lnTo>
                  <a:lnTo>
                    <a:pt x="636" y="447"/>
                  </a:lnTo>
                  <a:lnTo>
                    <a:pt x="641" y="411"/>
                  </a:lnTo>
                  <a:lnTo>
                    <a:pt x="644" y="374"/>
                  </a:lnTo>
                  <a:lnTo>
                    <a:pt x="642" y="339"/>
                  </a:lnTo>
                  <a:lnTo>
                    <a:pt x="639" y="303"/>
                  </a:lnTo>
                  <a:lnTo>
                    <a:pt x="631" y="268"/>
                  </a:lnTo>
                  <a:lnTo>
                    <a:pt x="621" y="235"/>
                  </a:lnTo>
                  <a:lnTo>
                    <a:pt x="609" y="202"/>
                  </a:lnTo>
                  <a:lnTo>
                    <a:pt x="594" y="171"/>
                  </a:lnTo>
                  <a:lnTo>
                    <a:pt x="575" y="141"/>
                  </a:lnTo>
                  <a:lnTo>
                    <a:pt x="565" y="127"/>
                  </a:lnTo>
                  <a:lnTo>
                    <a:pt x="554" y="114"/>
                  </a:lnTo>
                  <a:lnTo>
                    <a:pt x="542" y="101"/>
                  </a:lnTo>
                  <a:lnTo>
                    <a:pt x="531" y="88"/>
                  </a:lnTo>
                  <a:lnTo>
                    <a:pt x="519" y="77"/>
                  </a:lnTo>
                  <a:lnTo>
                    <a:pt x="506" y="67"/>
                  </a:lnTo>
                  <a:lnTo>
                    <a:pt x="492" y="57"/>
                  </a:lnTo>
                  <a:lnTo>
                    <a:pt x="479" y="47"/>
                  </a:lnTo>
                  <a:lnTo>
                    <a:pt x="465" y="38"/>
                  </a:lnTo>
                  <a:lnTo>
                    <a:pt x="451" y="31"/>
                  </a:lnTo>
                  <a:lnTo>
                    <a:pt x="436" y="24"/>
                  </a:lnTo>
                  <a:lnTo>
                    <a:pt x="422" y="19"/>
                  </a:lnTo>
                  <a:lnTo>
                    <a:pt x="406" y="13"/>
                  </a:lnTo>
                  <a:lnTo>
                    <a:pt x="391" y="9"/>
                  </a:lnTo>
                  <a:lnTo>
                    <a:pt x="376" y="6"/>
                  </a:lnTo>
                  <a:lnTo>
                    <a:pt x="360" y="3"/>
                  </a:lnTo>
                  <a:lnTo>
                    <a:pt x="344" y="1"/>
                  </a:lnTo>
                  <a:lnTo>
                    <a:pt x="327" y="0"/>
                  </a:lnTo>
                  <a:lnTo>
                    <a:pt x="311" y="0"/>
                  </a:lnTo>
                  <a:lnTo>
                    <a:pt x="296" y="1"/>
                  </a:lnTo>
                  <a:lnTo>
                    <a:pt x="280" y="3"/>
                  </a:lnTo>
                  <a:lnTo>
                    <a:pt x="265" y="6"/>
                  </a:lnTo>
                  <a:lnTo>
                    <a:pt x="250" y="10"/>
                  </a:lnTo>
                  <a:lnTo>
                    <a:pt x="234" y="14"/>
                  </a:lnTo>
                  <a:lnTo>
                    <a:pt x="219" y="19"/>
                  </a:lnTo>
                  <a:lnTo>
                    <a:pt x="205" y="26"/>
                  </a:lnTo>
                  <a:lnTo>
                    <a:pt x="190" y="31"/>
                  </a:lnTo>
                  <a:lnTo>
                    <a:pt x="176" y="40"/>
                  </a:lnTo>
                  <a:lnTo>
                    <a:pt x="162" y="48"/>
                  </a:lnTo>
                  <a:lnTo>
                    <a:pt x="149" y="57"/>
                  </a:lnTo>
                  <a:lnTo>
                    <a:pt x="135" y="67"/>
                  </a:lnTo>
                  <a:lnTo>
                    <a:pt x="122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4437" y="1973"/>
              <a:ext cx="121" cy="244"/>
            </a:xfrm>
            <a:custGeom>
              <a:avLst/>
              <a:gdLst>
                <a:gd name="T0" fmla="*/ 0 w 365"/>
                <a:gd name="T1" fmla="*/ 0 h 732"/>
                <a:gd name="T2" fmla="*/ 0 w 365"/>
                <a:gd name="T3" fmla="*/ 0 h 732"/>
                <a:gd name="T4" fmla="*/ 0 w 365"/>
                <a:gd name="T5" fmla="*/ 0 h 732"/>
                <a:gd name="T6" fmla="*/ 0 w 365"/>
                <a:gd name="T7" fmla="*/ 0 h 732"/>
                <a:gd name="T8" fmla="*/ 0 w 365"/>
                <a:gd name="T9" fmla="*/ 0 h 732"/>
                <a:gd name="T10" fmla="*/ 1 w 365"/>
                <a:gd name="T11" fmla="*/ 3 h 732"/>
                <a:gd name="T12" fmla="*/ 1 w 365"/>
                <a:gd name="T13" fmla="*/ 3 h 732"/>
                <a:gd name="T14" fmla="*/ 1 w 365"/>
                <a:gd name="T15" fmla="*/ 3 h 732"/>
                <a:gd name="T16" fmla="*/ 1 w 365"/>
                <a:gd name="T17" fmla="*/ 3 h 732"/>
                <a:gd name="T18" fmla="*/ 1 w 365"/>
                <a:gd name="T19" fmla="*/ 3 h 732"/>
                <a:gd name="T20" fmla="*/ 1 w 365"/>
                <a:gd name="T21" fmla="*/ 3 h 732"/>
                <a:gd name="T22" fmla="*/ 1 w 365"/>
                <a:gd name="T23" fmla="*/ 3 h 732"/>
                <a:gd name="T24" fmla="*/ 1 w 365"/>
                <a:gd name="T25" fmla="*/ 3 h 732"/>
                <a:gd name="T26" fmla="*/ 1 w 365"/>
                <a:gd name="T27" fmla="*/ 3 h 732"/>
                <a:gd name="T28" fmla="*/ 1 w 365"/>
                <a:gd name="T29" fmla="*/ 3 h 732"/>
                <a:gd name="T30" fmla="*/ 1 w 365"/>
                <a:gd name="T31" fmla="*/ 3 h 732"/>
                <a:gd name="T32" fmla="*/ 1 w 365"/>
                <a:gd name="T33" fmla="*/ 3 h 732"/>
                <a:gd name="T34" fmla="*/ 1 w 365"/>
                <a:gd name="T35" fmla="*/ 3 h 732"/>
                <a:gd name="T36" fmla="*/ 1 w 365"/>
                <a:gd name="T37" fmla="*/ 3 h 732"/>
                <a:gd name="T38" fmla="*/ 1 w 365"/>
                <a:gd name="T39" fmla="*/ 3 h 732"/>
                <a:gd name="T40" fmla="*/ 1 w 365"/>
                <a:gd name="T41" fmla="*/ 3 h 732"/>
                <a:gd name="T42" fmla="*/ 1 w 365"/>
                <a:gd name="T43" fmla="*/ 3 h 732"/>
                <a:gd name="T44" fmla="*/ 1 w 365"/>
                <a:gd name="T45" fmla="*/ 0 h 732"/>
                <a:gd name="T46" fmla="*/ 1 w 365"/>
                <a:gd name="T47" fmla="*/ 0 h 732"/>
                <a:gd name="T48" fmla="*/ 1 w 365"/>
                <a:gd name="T49" fmla="*/ 0 h 732"/>
                <a:gd name="T50" fmla="*/ 1 w 365"/>
                <a:gd name="T51" fmla="*/ 0 h 732"/>
                <a:gd name="T52" fmla="*/ 0 w 365"/>
                <a:gd name="T53" fmla="*/ 0 h 732"/>
                <a:gd name="T54" fmla="*/ 0 w 365"/>
                <a:gd name="T55" fmla="*/ 0 h 732"/>
                <a:gd name="T56" fmla="*/ 0 w 365"/>
                <a:gd name="T57" fmla="*/ 0 h 732"/>
                <a:gd name="T58" fmla="*/ 0 w 365"/>
                <a:gd name="T59" fmla="*/ 0 h 732"/>
                <a:gd name="T60" fmla="*/ 0 w 365"/>
                <a:gd name="T61" fmla="*/ 0 h 7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65" h="732">
                  <a:moveTo>
                    <a:pt x="22" y="77"/>
                  </a:moveTo>
                  <a:lnTo>
                    <a:pt x="16" y="83"/>
                  </a:lnTo>
                  <a:lnTo>
                    <a:pt x="11" y="89"/>
                  </a:lnTo>
                  <a:lnTo>
                    <a:pt x="5" y="94"/>
                  </a:lnTo>
                  <a:lnTo>
                    <a:pt x="0" y="100"/>
                  </a:lnTo>
                  <a:lnTo>
                    <a:pt x="142" y="721"/>
                  </a:lnTo>
                  <a:lnTo>
                    <a:pt x="147" y="722"/>
                  </a:lnTo>
                  <a:lnTo>
                    <a:pt x="152" y="724"/>
                  </a:lnTo>
                  <a:lnTo>
                    <a:pt x="157" y="725"/>
                  </a:lnTo>
                  <a:lnTo>
                    <a:pt x="162" y="725"/>
                  </a:lnTo>
                  <a:lnTo>
                    <a:pt x="167" y="726"/>
                  </a:lnTo>
                  <a:lnTo>
                    <a:pt x="172" y="728"/>
                  </a:lnTo>
                  <a:lnTo>
                    <a:pt x="177" y="729"/>
                  </a:lnTo>
                  <a:lnTo>
                    <a:pt x="182" y="729"/>
                  </a:lnTo>
                  <a:lnTo>
                    <a:pt x="206" y="732"/>
                  </a:lnTo>
                  <a:lnTo>
                    <a:pt x="230" y="732"/>
                  </a:lnTo>
                  <a:lnTo>
                    <a:pt x="254" y="731"/>
                  </a:lnTo>
                  <a:lnTo>
                    <a:pt x="277" y="726"/>
                  </a:lnTo>
                  <a:lnTo>
                    <a:pt x="300" y="721"/>
                  </a:lnTo>
                  <a:lnTo>
                    <a:pt x="322" y="714"/>
                  </a:lnTo>
                  <a:lnTo>
                    <a:pt x="344" y="705"/>
                  </a:lnTo>
                  <a:lnTo>
                    <a:pt x="365" y="694"/>
                  </a:lnTo>
                  <a:lnTo>
                    <a:pt x="206" y="0"/>
                  </a:lnTo>
                  <a:lnTo>
                    <a:pt x="181" y="3"/>
                  </a:lnTo>
                  <a:lnTo>
                    <a:pt x="157" y="8"/>
                  </a:lnTo>
                  <a:lnTo>
                    <a:pt x="134" y="13"/>
                  </a:lnTo>
                  <a:lnTo>
                    <a:pt x="110" y="22"/>
                  </a:lnTo>
                  <a:lnTo>
                    <a:pt x="86" y="33"/>
                  </a:lnTo>
                  <a:lnTo>
                    <a:pt x="65" y="46"/>
                  </a:lnTo>
                  <a:lnTo>
                    <a:pt x="42" y="60"/>
                  </a:lnTo>
                  <a:lnTo>
                    <a:pt x="22" y="77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4418" y="2015"/>
              <a:ext cx="56" cy="194"/>
            </a:xfrm>
            <a:custGeom>
              <a:avLst/>
              <a:gdLst>
                <a:gd name="T0" fmla="*/ 0 w 166"/>
                <a:gd name="T1" fmla="*/ 0 h 582"/>
                <a:gd name="T2" fmla="*/ 0 w 166"/>
                <a:gd name="T3" fmla="*/ 2 h 582"/>
                <a:gd name="T4" fmla="*/ 1 w 166"/>
                <a:gd name="T5" fmla="*/ 2 h 582"/>
                <a:gd name="T6" fmla="*/ 1 w 166"/>
                <a:gd name="T7" fmla="*/ 2 h 582"/>
                <a:gd name="T8" fmla="*/ 1 w 166"/>
                <a:gd name="T9" fmla="*/ 2 h 582"/>
                <a:gd name="T10" fmla="*/ 1 w 166"/>
                <a:gd name="T11" fmla="*/ 2 h 582"/>
                <a:gd name="T12" fmla="*/ 1 w 166"/>
                <a:gd name="T13" fmla="*/ 2 h 582"/>
                <a:gd name="T14" fmla="*/ 1 w 166"/>
                <a:gd name="T15" fmla="*/ 2 h 582"/>
                <a:gd name="T16" fmla="*/ 1 w 166"/>
                <a:gd name="T17" fmla="*/ 2 h 582"/>
                <a:gd name="T18" fmla="*/ 1 w 166"/>
                <a:gd name="T19" fmla="*/ 2 h 582"/>
                <a:gd name="T20" fmla="*/ 0 w 166"/>
                <a:gd name="T21" fmla="*/ 0 h 582"/>
                <a:gd name="T22" fmla="*/ 0 w 166"/>
                <a:gd name="T23" fmla="*/ 0 h 582"/>
                <a:gd name="T24" fmla="*/ 0 w 166"/>
                <a:gd name="T25" fmla="*/ 0 h 582"/>
                <a:gd name="T26" fmla="*/ 0 w 166"/>
                <a:gd name="T27" fmla="*/ 0 h 582"/>
                <a:gd name="T28" fmla="*/ 0 w 166"/>
                <a:gd name="T29" fmla="*/ 0 h 5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6" h="582">
                  <a:moveTo>
                    <a:pt x="0" y="50"/>
                  </a:moveTo>
                  <a:lnTo>
                    <a:pt x="117" y="557"/>
                  </a:lnTo>
                  <a:lnTo>
                    <a:pt x="124" y="561"/>
                  </a:lnTo>
                  <a:lnTo>
                    <a:pt x="129" y="564"/>
                  </a:lnTo>
                  <a:lnTo>
                    <a:pt x="135" y="567"/>
                  </a:lnTo>
                  <a:lnTo>
                    <a:pt x="141" y="571"/>
                  </a:lnTo>
                  <a:lnTo>
                    <a:pt x="147" y="574"/>
                  </a:lnTo>
                  <a:lnTo>
                    <a:pt x="154" y="577"/>
                  </a:lnTo>
                  <a:lnTo>
                    <a:pt x="160" y="579"/>
                  </a:lnTo>
                  <a:lnTo>
                    <a:pt x="166" y="582"/>
                  </a:lnTo>
                  <a:lnTo>
                    <a:pt x="32" y="0"/>
                  </a:lnTo>
                  <a:lnTo>
                    <a:pt x="23" y="12"/>
                  </a:lnTo>
                  <a:lnTo>
                    <a:pt x="15" y="24"/>
                  </a:lnTo>
                  <a:lnTo>
                    <a:pt x="7" y="3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4514" y="1973"/>
              <a:ext cx="93" cy="226"/>
            </a:xfrm>
            <a:custGeom>
              <a:avLst/>
              <a:gdLst>
                <a:gd name="T0" fmla="*/ 0 w 281"/>
                <a:gd name="T1" fmla="*/ 0 h 680"/>
                <a:gd name="T2" fmla="*/ 0 w 281"/>
                <a:gd name="T3" fmla="*/ 0 h 680"/>
                <a:gd name="T4" fmla="*/ 0 w 281"/>
                <a:gd name="T5" fmla="*/ 0 h 680"/>
                <a:gd name="T6" fmla="*/ 0 w 281"/>
                <a:gd name="T7" fmla="*/ 0 h 680"/>
                <a:gd name="T8" fmla="*/ 0 w 281"/>
                <a:gd name="T9" fmla="*/ 0 h 680"/>
                <a:gd name="T10" fmla="*/ 1 w 281"/>
                <a:gd name="T11" fmla="*/ 3 h 680"/>
                <a:gd name="T12" fmla="*/ 1 w 281"/>
                <a:gd name="T13" fmla="*/ 3 h 680"/>
                <a:gd name="T14" fmla="*/ 1 w 281"/>
                <a:gd name="T15" fmla="*/ 3 h 680"/>
                <a:gd name="T16" fmla="*/ 1 w 281"/>
                <a:gd name="T17" fmla="*/ 3 h 680"/>
                <a:gd name="T18" fmla="*/ 1 w 281"/>
                <a:gd name="T19" fmla="*/ 3 h 680"/>
                <a:gd name="T20" fmla="*/ 1 w 281"/>
                <a:gd name="T21" fmla="*/ 3 h 680"/>
                <a:gd name="T22" fmla="*/ 1 w 281"/>
                <a:gd name="T23" fmla="*/ 3 h 680"/>
                <a:gd name="T24" fmla="*/ 1 w 281"/>
                <a:gd name="T25" fmla="*/ 2 h 680"/>
                <a:gd name="T26" fmla="*/ 1 w 281"/>
                <a:gd name="T27" fmla="*/ 2 h 680"/>
                <a:gd name="T28" fmla="*/ 1 w 281"/>
                <a:gd name="T29" fmla="*/ 2 h 680"/>
                <a:gd name="T30" fmla="*/ 1 w 281"/>
                <a:gd name="T31" fmla="*/ 2 h 680"/>
                <a:gd name="T32" fmla="*/ 1 w 281"/>
                <a:gd name="T33" fmla="*/ 2 h 680"/>
                <a:gd name="T34" fmla="*/ 1 w 281"/>
                <a:gd name="T35" fmla="*/ 2 h 680"/>
                <a:gd name="T36" fmla="*/ 1 w 281"/>
                <a:gd name="T37" fmla="*/ 0 h 680"/>
                <a:gd name="T38" fmla="*/ 1 w 281"/>
                <a:gd name="T39" fmla="*/ 0 h 680"/>
                <a:gd name="T40" fmla="*/ 1 w 281"/>
                <a:gd name="T41" fmla="*/ 0 h 680"/>
                <a:gd name="T42" fmla="*/ 1 w 281"/>
                <a:gd name="T43" fmla="*/ 0 h 680"/>
                <a:gd name="T44" fmla="*/ 0 w 281"/>
                <a:gd name="T45" fmla="*/ 0 h 680"/>
                <a:gd name="T46" fmla="*/ 0 w 281"/>
                <a:gd name="T47" fmla="*/ 0 h 680"/>
                <a:gd name="T48" fmla="*/ 0 w 281"/>
                <a:gd name="T49" fmla="*/ 0 h 680"/>
                <a:gd name="T50" fmla="*/ 0 w 281"/>
                <a:gd name="T51" fmla="*/ 0 h 680"/>
                <a:gd name="T52" fmla="*/ 0 w 281"/>
                <a:gd name="T53" fmla="*/ 0 h 6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1" h="680">
                  <a:moveTo>
                    <a:pt x="29" y="3"/>
                  </a:moveTo>
                  <a:lnTo>
                    <a:pt x="21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  <a:lnTo>
                    <a:pt x="156" y="680"/>
                  </a:lnTo>
                  <a:lnTo>
                    <a:pt x="165" y="673"/>
                  </a:lnTo>
                  <a:lnTo>
                    <a:pt x="173" y="668"/>
                  </a:lnTo>
                  <a:lnTo>
                    <a:pt x="181" y="661"/>
                  </a:lnTo>
                  <a:lnTo>
                    <a:pt x="189" y="655"/>
                  </a:lnTo>
                  <a:lnTo>
                    <a:pt x="204" y="641"/>
                  </a:lnTo>
                  <a:lnTo>
                    <a:pt x="218" y="626"/>
                  </a:lnTo>
                  <a:lnTo>
                    <a:pt x="230" y="611"/>
                  </a:lnTo>
                  <a:lnTo>
                    <a:pt x="243" y="594"/>
                  </a:lnTo>
                  <a:lnTo>
                    <a:pt x="254" y="578"/>
                  </a:lnTo>
                  <a:lnTo>
                    <a:pt x="264" y="559"/>
                  </a:lnTo>
                  <a:lnTo>
                    <a:pt x="273" y="542"/>
                  </a:lnTo>
                  <a:lnTo>
                    <a:pt x="281" y="524"/>
                  </a:lnTo>
                  <a:lnTo>
                    <a:pt x="178" y="68"/>
                  </a:lnTo>
                  <a:lnTo>
                    <a:pt x="161" y="56"/>
                  </a:lnTo>
                  <a:lnTo>
                    <a:pt x="144" y="44"/>
                  </a:lnTo>
                  <a:lnTo>
                    <a:pt x="125" y="34"/>
                  </a:lnTo>
                  <a:lnTo>
                    <a:pt x="108" y="24"/>
                  </a:lnTo>
                  <a:lnTo>
                    <a:pt x="88" y="17"/>
                  </a:lnTo>
                  <a:lnTo>
                    <a:pt x="69" y="11"/>
                  </a:lnTo>
                  <a:lnTo>
                    <a:pt x="49" y="6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49"/>
            <p:cNvSpPr>
              <a:spLocks/>
            </p:cNvSpPr>
            <p:nvPr/>
          </p:nvSpPr>
          <p:spPr bwMode="auto">
            <a:xfrm>
              <a:off x="4448" y="2024"/>
              <a:ext cx="125" cy="142"/>
            </a:xfrm>
            <a:custGeom>
              <a:avLst/>
              <a:gdLst>
                <a:gd name="T0" fmla="*/ 1 w 375"/>
                <a:gd name="T1" fmla="*/ 2 h 425"/>
                <a:gd name="T2" fmla="*/ 1 w 375"/>
                <a:gd name="T3" fmla="*/ 2 h 425"/>
                <a:gd name="T4" fmla="*/ 1 w 375"/>
                <a:gd name="T5" fmla="*/ 2 h 425"/>
                <a:gd name="T6" fmla="*/ 1 w 375"/>
                <a:gd name="T7" fmla="*/ 2 h 425"/>
                <a:gd name="T8" fmla="*/ 1 w 375"/>
                <a:gd name="T9" fmla="*/ 2 h 425"/>
                <a:gd name="T10" fmla="*/ 1 w 375"/>
                <a:gd name="T11" fmla="*/ 2 h 425"/>
                <a:gd name="T12" fmla="*/ 1 w 375"/>
                <a:gd name="T13" fmla="*/ 2 h 425"/>
                <a:gd name="T14" fmla="*/ 1 w 375"/>
                <a:gd name="T15" fmla="*/ 2 h 425"/>
                <a:gd name="T16" fmla="*/ 1 w 375"/>
                <a:gd name="T17" fmla="*/ 2 h 425"/>
                <a:gd name="T18" fmla="*/ 1 w 375"/>
                <a:gd name="T19" fmla="*/ 2 h 425"/>
                <a:gd name="T20" fmla="*/ 1 w 375"/>
                <a:gd name="T21" fmla="*/ 2 h 425"/>
                <a:gd name="T22" fmla="*/ 0 w 375"/>
                <a:gd name="T23" fmla="*/ 2 h 425"/>
                <a:gd name="T24" fmla="*/ 0 w 375"/>
                <a:gd name="T25" fmla="*/ 2 h 425"/>
                <a:gd name="T26" fmla="*/ 0 w 375"/>
                <a:gd name="T27" fmla="*/ 2 h 425"/>
                <a:gd name="T28" fmla="*/ 0 w 375"/>
                <a:gd name="T29" fmla="*/ 2 h 425"/>
                <a:gd name="T30" fmla="*/ 0 w 375"/>
                <a:gd name="T31" fmla="*/ 1 h 425"/>
                <a:gd name="T32" fmla="*/ 0 w 375"/>
                <a:gd name="T33" fmla="*/ 1 h 425"/>
                <a:gd name="T34" fmla="*/ 0 w 375"/>
                <a:gd name="T35" fmla="*/ 1 h 425"/>
                <a:gd name="T36" fmla="*/ 0 w 375"/>
                <a:gd name="T37" fmla="*/ 1 h 425"/>
                <a:gd name="T38" fmla="*/ 0 w 375"/>
                <a:gd name="T39" fmla="*/ 1 h 425"/>
                <a:gd name="T40" fmla="*/ 0 w 375"/>
                <a:gd name="T41" fmla="*/ 1 h 425"/>
                <a:gd name="T42" fmla="*/ 0 w 375"/>
                <a:gd name="T43" fmla="*/ 1 h 425"/>
                <a:gd name="T44" fmla="*/ 0 w 375"/>
                <a:gd name="T45" fmla="*/ 1 h 425"/>
                <a:gd name="T46" fmla="*/ 0 w 375"/>
                <a:gd name="T47" fmla="*/ 1 h 425"/>
                <a:gd name="T48" fmla="*/ 0 w 375"/>
                <a:gd name="T49" fmla="*/ 1 h 425"/>
                <a:gd name="T50" fmla="*/ 0 w 375"/>
                <a:gd name="T51" fmla="*/ 1 h 425"/>
                <a:gd name="T52" fmla="*/ 0 w 375"/>
                <a:gd name="T53" fmla="*/ 1 h 425"/>
                <a:gd name="T54" fmla="*/ 0 w 375"/>
                <a:gd name="T55" fmla="*/ 1 h 425"/>
                <a:gd name="T56" fmla="*/ 0 w 375"/>
                <a:gd name="T57" fmla="*/ 0 h 425"/>
                <a:gd name="T58" fmla="*/ 0 w 375"/>
                <a:gd name="T59" fmla="*/ 0 h 425"/>
                <a:gd name="T60" fmla="*/ 0 w 375"/>
                <a:gd name="T61" fmla="*/ 0 h 425"/>
                <a:gd name="T62" fmla="*/ 0 w 375"/>
                <a:gd name="T63" fmla="*/ 0 h 425"/>
                <a:gd name="T64" fmla="*/ 0 w 375"/>
                <a:gd name="T65" fmla="*/ 0 h 425"/>
                <a:gd name="T66" fmla="*/ 0 w 375"/>
                <a:gd name="T67" fmla="*/ 0 h 425"/>
                <a:gd name="T68" fmla="*/ 0 w 375"/>
                <a:gd name="T69" fmla="*/ 0 h 425"/>
                <a:gd name="T70" fmla="*/ 0 w 375"/>
                <a:gd name="T71" fmla="*/ 0 h 425"/>
                <a:gd name="T72" fmla="*/ 1 w 375"/>
                <a:gd name="T73" fmla="*/ 0 h 425"/>
                <a:gd name="T74" fmla="*/ 1 w 375"/>
                <a:gd name="T75" fmla="*/ 0 h 425"/>
                <a:gd name="T76" fmla="*/ 1 w 375"/>
                <a:gd name="T77" fmla="*/ 0 h 425"/>
                <a:gd name="T78" fmla="*/ 1 w 375"/>
                <a:gd name="T79" fmla="*/ 0 h 425"/>
                <a:gd name="T80" fmla="*/ 1 w 375"/>
                <a:gd name="T81" fmla="*/ 0 h 425"/>
                <a:gd name="T82" fmla="*/ 1 w 375"/>
                <a:gd name="T83" fmla="*/ 0 h 425"/>
                <a:gd name="T84" fmla="*/ 1 w 375"/>
                <a:gd name="T85" fmla="*/ 0 h 425"/>
                <a:gd name="T86" fmla="*/ 1 w 375"/>
                <a:gd name="T87" fmla="*/ 0 h 425"/>
                <a:gd name="T88" fmla="*/ 1 w 375"/>
                <a:gd name="T89" fmla="*/ 0 h 425"/>
                <a:gd name="T90" fmla="*/ 1 w 375"/>
                <a:gd name="T91" fmla="*/ 0 h 425"/>
                <a:gd name="T92" fmla="*/ 1 w 375"/>
                <a:gd name="T93" fmla="*/ 0 h 425"/>
                <a:gd name="T94" fmla="*/ 1 w 375"/>
                <a:gd name="T95" fmla="*/ 0 h 425"/>
                <a:gd name="T96" fmla="*/ 1 w 375"/>
                <a:gd name="T97" fmla="*/ 0 h 425"/>
                <a:gd name="T98" fmla="*/ 1 w 375"/>
                <a:gd name="T99" fmla="*/ 0 h 425"/>
                <a:gd name="T100" fmla="*/ 2 w 375"/>
                <a:gd name="T101" fmla="*/ 1 h 425"/>
                <a:gd name="T102" fmla="*/ 2 w 375"/>
                <a:gd name="T103" fmla="*/ 1 h 425"/>
                <a:gd name="T104" fmla="*/ 2 w 375"/>
                <a:gd name="T105" fmla="*/ 1 h 425"/>
                <a:gd name="T106" fmla="*/ 2 w 375"/>
                <a:gd name="T107" fmla="*/ 1 h 425"/>
                <a:gd name="T108" fmla="*/ 1 w 375"/>
                <a:gd name="T109" fmla="*/ 1 h 425"/>
                <a:gd name="T110" fmla="*/ 1 w 375"/>
                <a:gd name="T111" fmla="*/ 1 h 425"/>
                <a:gd name="T112" fmla="*/ 1 w 375"/>
                <a:gd name="T113" fmla="*/ 2 h 4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5" h="425">
                  <a:moveTo>
                    <a:pt x="303" y="381"/>
                  </a:moveTo>
                  <a:lnTo>
                    <a:pt x="288" y="393"/>
                  </a:lnTo>
                  <a:lnTo>
                    <a:pt x="272" y="404"/>
                  </a:lnTo>
                  <a:lnTo>
                    <a:pt x="255" y="411"/>
                  </a:lnTo>
                  <a:lnTo>
                    <a:pt x="238" y="418"/>
                  </a:lnTo>
                  <a:lnTo>
                    <a:pt x="220" y="423"/>
                  </a:lnTo>
                  <a:lnTo>
                    <a:pt x="202" y="425"/>
                  </a:lnTo>
                  <a:lnTo>
                    <a:pt x="183" y="425"/>
                  </a:lnTo>
                  <a:lnTo>
                    <a:pt x="165" y="424"/>
                  </a:lnTo>
                  <a:lnTo>
                    <a:pt x="146" y="420"/>
                  </a:lnTo>
                  <a:lnTo>
                    <a:pt x="128" y="415"/>
                  </a:lnTo>
                  <a:lnTo>
                    <a:pt x="111" y="408"/>
                  </a:lnTo>
                  <a:lnTo>
                    <a:pt x="95" y="398"/>
                  </a:lnTo>
                  <a:lnTo>
                    <a:pt x="80" y="388"/>
                  </a:lnTo>
                  <a:lnTo>
                    <a:pt x="66" y="376"/>
                  </a:lnTo>
                  <a:lnTo>
                    <a:pt x="52" y="361"/>
                  </a:lnTo>
                  <a:lnTo>
                    <a:pt x="40" y="346"/>
                  </a:lnTo>
                  <a:lnTo>
                    <a:pt x="28" y="329"/>
                  </a:lnTo>
                  <a:lnTo>
                    <a:pt x="20" y="310"/>
                  </a:lnTo>
                  <a:lnTo>
                    <a:pt x="12" y="290"/>
                  </a:lnTo>
                  <a:lnTo>
                    <a:pt x="6" y="270"/>
                  </a:lnTo>
                  <a:lnTo>
                    <a:pt x="2" y="250"/>
                  </a:lnTo>
                  <a:lnTo>
                    <a:pt x="0" y="230"/>
                  </a:lnTo>
                  <a:lnTo>
                    <a:pt x="0" y="209"/>
                  </a:lnTo>
                  <a:lnTo>
                    <a:pt x="1" y="188"/>
                  </a:lnTo>
                  <a:lnTo>
                    <a:pt x="5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3" y="108"/>
                  </a:lnTo>
                  <a:lnTo>
                    <a:pt x="33" y="91"/>
                  </a:lnTo>
                  <a:lnTo>
                    <a:pt x="45" y="75"/>
                  </a:lnTo>
                  <a:lnTo>
                    <a:pt x="57" y="60"/>
                  </a:lnTo>
                  <a:lnTo>
                    <a:pt x="71" y="45"/>
                  </a:lnTo>
                  <a:lnTo>
                    <a:pt x="86" y="33"/>
                  </a:lnTo>
                  <a:lnTo>
                    <a:pt x="102" y="23"/>
                  </a:lnTo>
                  <a:lnTo>
                    <a:pt x="120" y="14"/>
                  </a:lnTo>
                  <a:lnTo>
                    <a:pt x="137" y="7"/>
                  </a:lnTo>
                  <a:lnTo>
                    <a:pt x="155" y="3"/>
                  </a:lnTo>
                  <a:lnTo>
                    <a:pt x="172" y="0"/>
                  </a:lnTo>
                  <a:lnTo>
                    <a:pt x="191" y="0"/>
                  </a:lnTo>
                  <a:lnTo>
                    <a:pt x="210" y="1"/>
                  </a:lnTo>
                  <a:lnTo>
                    <a:pt x="228" y="5"/>
                  </a:lnTo>
                  <a:lnTo>
                    <a:pt x="246" y="10"/>
                  </a:lnTo>
                  <a:lnTo>
                    <a:pt x="263" y="18"/>
                  </a:lnTo>
                  <a:lnTo>
                    <a:pt x="280" y="27"/>
                  </a:lnTo>
                  <a:lnTo>
                    <a:pt x="295" y="38"/>
                  </a:lnTo>
                  <a:lnTo>
                    <a:pt x="308" y="51"/>
                  </a:lnTo>
                  <a:lnTo>
                    <a:pt x="322" y="65"/>
                  </a:lnTo>
                  <a:lnTo>
                    <a:pt x="335" y="81"/>
                  </a:lnTo>
                  <a:lnTo>
                    <a:pt x="355" y="118"/>
                  </a:lnTo>
                  <a:lnTo>
                    <a:pt x="368" y="156"/>
                  </a:lnTo>
                  <a:lnTo>
                    <a:pt x="375" y="198"/>
                  </a:lnTo>
                  <a:lnTo>
                    <a:pt x="373" y="239"/>
                  </a:lnTo>
                  <a:lnTo>
                    <a:pt x="366" y="279"/>
                  </a:lnTo>
                  <a:lnTo>
                    <a:pt x="352" y="317"/>
                  </a:lnTo>
                  <a:lnTo>
                    <a:pt x="331" y="351"/>
                  </a:lnTo>
                  <a:lnTo>
                    <a:pt x="303" y="38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50"/>
            <p:cNvSpPr>
              <a:spLocks/>
            </p:cNvSpPr>
            <p:nvPr/>
          </p:nvSpPr>
          <p:spPr bwMode="auto">
            <a:xfrm>
              <a:off x="4467" y="2045"/>
              <a:ext cx="87" cy="100"/>
            </a:xfrm>
            <a:custGeom>
              <a:avLst/>
              <a:gdLst>
                <a:gd name="T0" fmla="*/ 1 w 262"/>
                <a:gd name="T1" fmla="*/ 1 h 299"/>
                <a:gd name="T2" fmla="*/ 1 w 262"/>
                <a:gd name="T3" fmla="*/ 1 h 299"/>
                <a:gd name="T4" fmla="*/ 0 w 262"/>
                <a:gd name="T5" fmla="*/ 1 h 299"/>
                <a:gd name="T6" fmla="*/ 0 w 262"/>
                <a:gd name="T7" fmla="*/ 1 h 299"/>
                <a:gd name="T8" fmla="*/ 0 w 262"/>
                <a:gd name="T9" fmla="*/ 1 h 299"/>
                <a:gd name="T10" fmla="*/ 0 w 262"/>
                <a:gd name="T11" fmla="*/ 1 h 299"/>
                <a:gd name="T12" fmla="*/ 0 w 262"/>
                <a:gd name="T13" fmla="*/ 1 h 299"/>
                <a:gd name="T14" fmla="*/ 0 w 262"/>
                <a:gd name="T15" fmla="*/ 1 h 299"/>
                <a:gd name="T16" fmla="*/ 0 w 262"/>
                <a:gd name="T17" fmla="*/ 1 h 299"/>
                <a:gd name="T18" fmla="*/ 0 w 262"/>
                <a:gd name="T19" fmla="*/ 1 h 299"/>
                <a:gd name="T20" fmla="*/ 0 w 262"/>
                <a:gd name="T21" fmla="*/ 1 h 299"/>
                <a:gd name="T22" fmla="*/ 0 w 262"/>
                <a:gd name="T23" fmla="*/ 1 h 299"/>
                <a:gd name="T24" fmla="*/ 0 w 262"/>
                <a:gd name="T25" fmla="*/ 1 h 299"/>
                <a:gd name="T26" fmla="*/ 0 w 262"/>
                <a:gd name="T27" fmla="*/ 1 h 299"/>
                <a:gd name="T28" fmla="*/ 0 w 262"/>
                <a:gd name="T29" fmla="*/ 1 h 299"/>
                <a:gd name="T30" fmla="*/ 0 w 262"/>
                <a:gd name="T31" fmla="*/ 1 h 299"/>
                <a:gd name="T32" fmla="*/ 0 w 262"/>
                <a:gd name="T33" fmla="*/ 1 h 299"/>
                <a:gd name="T34" fmla="*/ 0 w 262"/>
                <a:gd name="T35" fmla="*/ 1 h 299"/>
                <a:gd name="T36" fmla="*/ 0 w 262"/>
                <a:gd name="T37" fmla="*/ 0 h 299"/>
                <a:gd name="T38" fmla="*/ 0 w 262"/>
                <a:gd name="T39" fmla="*/ 0 h 299"/>
                <a:gd name="T40" fmla="*/ 0 w 262"/>
                <a:gd name="T41" fmla="*/ 0 h 299"/>
                <a:gd name="T42" fmla="*/ 0 w 262"/>
                <a:gd name="T43" fmla="*/ 0 h 299"/>
                <a:gd name="T44" fmla="*/ 0 w 262"/>
                <a:gd name="T45" fmla="*/ 0 h 299"/>
                <a:gd name="T46" fmla="*/ 0 w 262"/>
                <a:gd name="T47" fmla="*/ 0 h 299"/>
                <a:gd name="T48" fmla="*/ 0 w 262"/>
                <a:gd name="T49" fmla="*/ 0 h 299"/>
                <a:gd name="T50" fmla="*/ 0 w 262"/>
                <a:gd name="T51" fmla="*/ 0 h 299"/>
                <a:gd name="T52" fmla="*/ 0 w 262"/>
                <a:gd name="T53" fmla="*/ 0 h 299"/>
                <a:gd name="T54" fmla="*/ 0 w 262"/>
                <a:gd name="T55" fmla="*/ 0 h 299"/>
                <a:gd name="T56" fmla="*/ 0 w 262"/>
                <a:gd name="T57" fmla="*/ 0 h 299"/>
                <a:gd name="T58" fmla="*/ 1 w 262"/>
                <a:gd name="T59" fmla="*/ 0 h 299"/>
                <a:gd name="T60" fmla="*/ 1 w 262"/>
                <a:gd name="T61" fmla="*/ 0 h 299"/>
                <a:gd name="T62" fmla="*/ 1 w 262"/>
                <a:gd name="T63" fmla="*/ 0 h 299"/>
                <a:gd name="T64" fmla="*/ 1 w 262"/>
                <a:gd name="T65" fmla="*/ 0 h 299"/>
                <a:gd name="T66" fmla="*/ 1 w 262"/>
                <a:gd name="T67" fmla="*/ 0 h 299"/>
                <a:gd name="T68" fmla="*/ 1 w 262"/>
                <a:gd name="T69" fmla="*/ 0 h 299"/>
                <a:gd name="T70" fmla="*/ 1 w 262"/>
                <a:gd name="T71" fmla="*/ 0 h 299"/>
                <a:gd name="T72" fmla="*/ 1 w 262"/>
                <a:gd name="T73" fmla="*/ 0 h 299"/>
                <a:gd name="T74" fmla="*/ 1 w 262"/>
                <a:gd name="T75" fmla="*/ 0 h 299"/>
                <a:gd name="T76" fmla="*/ 1 w 262"/>
                <a:gd name="T77" fmla="*/ 0 h 299"/>
                <a:gd name="T78" fmla="*/ 1 w 262"/>
                <a:gd name="T79" fmla="*/ 0 h 299"/>
                <a:gd name="T80" fmla="*/ 1 w 262"/>
                <a:gd name="T81" fmla="*/ 0 h 299"/>
                <a:gd name="T82" fmla="*/ 1 w 262"/>
                <a:gd name="T83" fmla="*/ 0 h 299"/>
                <a:gd name="T84" fmla="*/ 1 w 262"/>
                <a:gd name="T85" fmla="*/ 0 h 299"/>
                <a:gd name="T86" fmla="*/ 1 w 262"/>
                <a:gd name="T87" fmla="*/ 1 h 299"/>
                <a:gd name="T88" fmla="*/ 1 w 262"/>
                <a:gd name="T89" fmla="*/ 1 h 299"/>
                <a:gd name="T90" fmla="*/ 1 w 262"/>
                <a:gd name="T91" fmla="*/ 1 h 299"/>
                <a:gd name="T92" fmla="*/ 1 w 262"/>
                <a:gd name="T93" fmla="*/ 1 h 299"/>
                <a:gd name="T94" fmla="*/ 1 w 262"/>
                <a:gd name="T95" fmla="*/ 1 h 299"/>
                <a:gd name="T96" fmla="*/ 1 w 262"/>
                <a:gd name="T97" fmla="*/ 1 h 299"/>
                <a:gd name="T98" fmla="*/ 1 w 262"/>
                <a:gd name="T99" fmla="*/ 1 h 299"/>
                <a:gd name="T100" fmla="*/ 1 w 262"/>
                <a:gd name="T101" fmla="*/ 1 h 299"/>
                <a:gd name="T102" fmla="*/ 1 w 262"/>
                <a:gd name="T103" fmla="*/ 1 h 299"/>
                <a:gd name="T104" fmla="*/ 1 w 262"/>
                <a:gd name="T105" fmla="*/ 1 h 2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62" h="299">
                  <a:moveTo>
                    <a:pt x="141" y="299"/>
                  </a:moveTo>
                  <a:lnTo>
                    <a:pt x="129" y="299"/>
                  </a:lnTo>
                  <a:lnTo>
                    <a:pt x="115" y="297"/>
                  </a:lnTo>
                  <a:lnTo>
                    <a:pt x="102" y="296"/>
                  </a:lnTo>
                  <a:lnTo>
                    <a:pt x="90" y="292"/>
                  </a:lnTo>
                  <a:lnTo>
                    <a:pt x="79" y="286"/>
                  </a:lnTo>
                  <a:lnTo>
                    <a:pt x="66" y="280"/>
                  </a:lnTo>
                  <a:lnTo>
                    <a:pt x="55" y="272"/>
                  </a:lnTo>
                  <a:lnTo>
                    <a:pt x="45" y="263"/>
                  </a:lnTo>
                  <a:lnTo>
                    <a:pt x="36" y="253"/>
                  </a:lnTo>
                  <a:lnTo>
                    <a:pt x="27" y="242"/>
                  </a:lnTo>
                  <a:lnTo>
                    <a:pt x="20" y="229"/>
                  </a:lnTo>
                  <a:lnTo>
                    <a:pt x="14" y="216"/>
                  </a:lnTo>
                  <a:lnTo>
                    <a:pt x="9" y="203"/>
                  </a:lnTo>
                  <a:lnTo>
                    <a:pt x="5" y="189"/>
                  </a:lnTo>
                  <a:lnTo>
                    <a:pt x="1" y="175"/>
                  </a:lnTo>
                  <a:lnTo>
                    <a:pt x="0" y="161"/>
                  </a:lnTo>
                  <a:lnTo>
                    <a:pt x="1" y="131"/>
                  </a:lnTo>
                  <a:lnTo>
                    <a:pt x="6" y="102"/>
                  </a:lnTo>
                  <a:lnTo>
                    <a:pt x="16" y="75"/>
                  </a:lnTo>
                  <a:lnTo>
                    <a:pt x="31" y="51"/>
                  </a:lnTo>
                  <a:lnTo>
                    <a:pt x="40" y="41"/>
                  </a:lnTo>
                  <a:lnTo>
                    <a:pt x="50" y="31"/>
                  </a:lnTo>
                  <a:lnTo>
                    <a:pt x="61" y="23"/>
                  </a:lnTo>
                  <a:lnTo>
                    <a:pt x="72" y="15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09" y="1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7" y="1"/>
                  </a:lnTo>
                  <a:lnTo>
                    <a:pt x="160" y="3"/>
                  </a:lnTo>
                  <a:lnTo>
                    <a:pt x="172" y="7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7" y="27"/>
                  </a:lnTo>
                  <a:lnTo>
                    <a:pt x="217" y="35"/>
                  </a:lnTo>
                  <a:lnTo>
                    <a:pt x="226" y="45"/>
                  </a:lnTo>
                  <a:lnTo>
                    <a:pt x="235" y="57"/>
                  </a:lnTo>
                  <a:lnTo>
                    <a:pt x="242" y="70"/>
                  </a:lnTo>
                  <a:lnTo>
                    <a:pt x="249" y="82"/>
                  </a:lnTo>
                  <a:lnTo>
                    <a:pt x="254" y="95"/>
                  </a:lnTo>
                  <a:lnTo>
                    <a:pt x="257" y="109"/>
                  </a:lnTo>
                  <a:lnTo>
                    <a:pt x="261" y="124"/>
                  </a:lnTo>
                  <a:lnTo>
                    <a:pt x="262" y="138"/>
                  </a:lnTo>
                  <a:lnTo>
                    <a:pt x="261" y="168"/>
                  </a:lnTo>
                  <a:lnTo>
                    <a:pt x="256" y="198"/>
                  </a:lnTo>
                  <a:lnTo>
                    <a:pt x="245" y="223"/>
                  </a:lnTo>
                  <a:lnTo>
                    <a:pt x="231" y="248"/>
                  </a:lnTo>
                  <a:lnTo>
                    <a:pt x="212" y="267"/>
                  </a:lnTo>
                  <a:lnTo>
                    <a:pt x="191" y="283"/>
                  </a:lnTo>
                  <a:lnTo>
                    <a:pt x="167" y="293"/>
                  </a:lnTo>
                  <a:lnTo>
                    <a:pt x="141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51"/>
            <p:cNvSpPr>
              <a:spLocks/>
            </p:cNvSpPr>
            <p:nvPr/>
          </p:nvSpPr>
          <p:spPr bwMode="auto">
            <a:xfrm>
              <a:off x="4500" y="2045"/>
              <a:ext cx="19" cy="100"/>
            </a:xfrm>
            <a:custGeom>
              <a:avLst/>
              <a:gdLst>
                <a:gd name="T0" fmla="*/ 0 w 57"/>
                <a:gd name="T1" fmla="*/ 0 h 299"/>
                <a:gd name="T2" fmla="*/ 0 w 57"/>
                <a:gd name="T3" fmla="*/ 1 h 299"/>
                <a:gd name="T4" fmla="*/ 0 w 57"/>
                <a:gd name="T5" fmla="*/ 1 h 299"/>
                <a:gd name="T6" fmla="*/ 0 w 57"/>
                <a:gd name="T7" fmla="*/ 1 h 299"/>
                <a:gd name="T8" fmla="*/ 0 w 57"/>
                <a:gd name="T9" fmla="*/ 1 h 299"/>
                <a:gd name="T10" fmla="*/ 0 w 57"/>
                <a:gd name="T11" fmla="*/ 1 h 299"/>
                <a:gd name="T12" fmla="*/ 0 w 57"/>
                <a:gd name="T13" fmla="*/ 1 h 299"/>
                <a:gd name="T14" fmla="*/ 0 w 57"/>
                <a:gd name="T15" fmla="*/ 1 h 299"/>
                <a:gd name="T16" fmla="*/ 0 w 57"/>
                <a:gd name="T17" fmla="*/ 1 h 299"/>
                <a:gd name="T18" fmla="*/ 0 w 57"/>
                <a:gd name="T19" fmla="*/ 1 h 299"/>
                <a:gd name="T20" fmla="*/ 0 w 57"/>
                <a:gd name="T21" fmla="*/ 0 h 299"/>
                <a:gd name="T22" fmla="*/ 0 w 57"/>
                <a:gd name="T23" fmla="*/ 0 h 299"/>
                <a:gd name="T24" fmla="*/ 0 w 57"/>
                <a:gd name="T25" fmla="*/ 0 h 299"/>
                <a:gd name="T26" fmla="*/ 0 w 57"/>
                <a:gd name="T27" fmla="*/ 0 h 299"/>
                <a:gd name="T28" fmla="*/ 0 w 57"/>
                <a:gd name="T29" fmla="*/ 0 h 299"/>
                <a:gd name="T30" fmla="*/ 0 w 57"/>
                <a:gd name="T31" fmla="*/ 0 h 299"/>
                <a:gd name="T32" fmla="*/ 0 w 57"/>
                <a:gd name="T33" fmla="*/ 0 h 299"/>
                <a:gd name="T34" fmla="*/ 0 w 57"/>
                <a:gd name="T35" fmla="*/ 0 h 299"/>
                <a:gd name="T36" fmla="*/ 0 w 57"/>
                <a:gd name="T37" fmla="*/ 0 h 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" h="299">
                  <a:moveTo>
                    <a:pt x="0" y="4"/>
                  </a:moveTo>
                  <a:lnTo>
                    <a:pt x="20" y="299"/>
                  </a:lnTo>
                  <a:lnTo>
                    <a:pt x="25" y="299"/>
                  </a:lnTo>
                  <a:lnTo>
                    <a:pt x="30" y="299"/>
                  </a:lnTo>
                  <a:lnTo>
                    <a:pt x="33" y="299"/>
                  </a:lnTo>
                  <a:lnTo>
                    <a:pt x="38" y="299"/>
                  </a:lnTo>
                  <a:lnTo>
                    <a:pt x="43" y="299"/>
                  </a:lnTo>
                  <a:lnTo>
                    <a:pt x="48" y="297"/>
                  </a:lnTo>
                  <a:lnTo>
                    <a:pt x="52" y="297"/>
                  </a:lnTo>
                  <a:lnTo>
                    <a:pt x="57" y="296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5" y="1"/>
                  </a:lnTo>
                  <a:lnTo>
                    <a:pt x="10" y="3"/>
                  </a:lnTo>
                  <a:lnTo>
                    <a:pt x="5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52"/>
            <p:cNvSpPr>
              <a:spLocks/>
            </p:cNvSpPr>
            <p:nvPr/>
          </p:nvSpPr>
          <p:spPr bwMode="auto">
            <a:xfrm>
              <a:off x="4389" y="1957"/>
              <a:ext cx="243" cy="276"/>
            </a:xfrm>
            <a:custGeom>
              <a:avLst/>
              <a:gdLst>
                <a:gd name="T0" fmla="*/ 2 w 729"/>
                <a:gd name="T1" fmla="*/ 0 h 830"/>
                <a:gd name="T2" fmla="*/ 1 w 729"/>
                <a:gd name="T3" fmla="*/ 0 h 830"/>
                <a:gd name="T4" fmla="*/ 1 w 729"/>
                <a:gd name="T5" fmla="*/ 0 h 830"/>
                <a:gd name="T6" fmla="*/ 1 w 729"/>
                <a:gd name="T7" fmla="*/ 0 h 830"/>
                <a:gd name="T8" fmla="*/ 1 w 729"/>
                <a:gd name="T9" fmla="*/ 0 h 830"/>
                <a:gd name="T10" fmla="*/ 2 w 729"/>
                <a:gd name="T11" fmla="*/ 0 h 830"/>
                <a:gd name="T12" fmla="*/ 2 w 729"/>
                <a:gd name="T13" fmla="*/ 0 h 830"/>
                <a:gd name="T14" fmla="*/ 2 w 729"/>
                <a:gd name="T15" fmla="*/ 0 h 830"/>
                <a:gd name="T16" fmla="*/ 2 w 729"/>
                <a:gd name="T17" fmla="*/ 0 h 830"/>
                <a:gd name="T18" fmla="*/ 2 w 729"/>
                <a:gd name="T19" fmla="*/ 0 h 830"/>
                <a:gd name="T20" fmla="*/ 3 w 729"/>
                <a:gd name="T21" fmla="*/ 1 h 830"/>
                <a:gd name="T22" fmla="*/ 3 w 729"/>
                <a:gd name="T23" fmla="*/ 1 h 830"/>
                <a:gd name="T24" fmla="*/ 3 w 729"/>
                <a:gd name="T25" fmla="*/ 1 h 830"/>
                <a:gd name="T26" fmla="*/ 3 w 729"/>
                <a:gd name="T27" fmla="*/ 2 h 830"/>
                <a:gd name="T28" fmla="*/ 3 w 729"/>
                <a:gd name="T29" fmla="*/ 2 h 830"/>
                <a:gd name="T30" fmla="*/ 3 w 729"/>
                <a:gd name="T31" fmla="*/ 3 h 830"/>
                <a:gd name="T32" fmla="*/ 2 w 729"/>
                <a:gd name="T33" fmla="*/ 3 h 830"/>
                <a:gd name="T34" fmla="*/ 2 w 729"/>
                <a:gd name="T35" fmla="*/ 3 h 830"/>
                <a:gd name="T36" fmla="*/ 2 w 729"/>
                <a:gd name="T37" fmla="*/ 3 h 830"/>
                <a:gd name="T38" fmla="*/ 2 w 729"/>
                <a:gd name="T39" fmla="*/ 3 h 830"/>
                <a:gd name="T40" fmla="*/ 2 w 729"/>
                <a:gd name="T41" fmla="*/ 3 h 830"/>
                <a:gd name="T42" fmla="*/ 1 w 729"/>
                <a:gd name="T43" fmla="*/ 3 h 830"/>
                <a:gd name="T44" fmla="*/ 1 w 729"/>
                <a:gd name="T45" fmla="*/ 3 h 830"/>
                <a:gd name="T46" fmla="*/ 1 w 729"/>
                <a:gd name="T47" fmla="*/ 3 h 830"/>
                <a:gd name="T48" fmla="*/ 1 w 729"/>
                <a:gd name="T49" fmla="*/ 3 h 830"/>
                <a:gd name="T50" fmla="*/ 1 w 729"/>
                <a:gd name="T51" fmla="*/ 3 h 830"/>
                <a:gd name="T52" fmla="*/ 0 w 729"/>
                <a:gd name="T53" fmla="*/ 3 h 830"/>
                <a:gd name="T54" fmla="*/ 0 w 729"/>
                <a:gd name="T55" fmla="*/ 2 h 830"/>
                <a:gd name="T56" fmla="*/ 0 w 729"/>
                <a:gd name="T57" fmla="*/ 2 h 830"/>
                <a:gd name="T58" fmla="*/ 0 w 729"/>
                <a:gd name="T59" fmla="*/ 2 h 830"/>
                <a:gd name="T60" fmla="*/ 0 w 729"/>
                <a:gd name="T61" fmla="*/ 1 h 830"/>
                <a:gd name="T62" fmla="*/ 0 w 729"/>
                <a:gd name="T63" fmla="*/ 1 h 830"/>
                <a:gd name="T64" fmla="*/ 1 w 729"/>
                <a:gd name="T65" fmla="*/ 0 h 830"/>
                <a:gd name="T66" fmla="*/ 1 w 729"/>
                <a:gd name="T67" fmla="*/ 0 h 830"/>
                <a:gd name="T68" fmla="*/ 1 w 729"/>
                <a:gd name="T69" fmla="*/ 0 h 830"/>
                <a:gd name="T70" fmla="*/ 1 w 729"/>
                <a:gd name="T71" fmla="*/ 0 h 830"/>
                <a:gd name="T72" fmla="*/ 1 w 729"/>
                <a:gd name="T73" fmla="*/ 0 h 830"/>
                <a:gd name="T74" fmla="*/ 1 w 729"/>
                <a:gd name="T75" fmla="*/ 0 h 830"/>
                <a:gd name="T76" fmla="*/ 0 w 729"/>
                <a:gd name="T77" fmla="*/ 1 h 830"/>
                <a:gd name="T78" fmla="*/ 0 w 729"/>
                <a:gd name="T79" fmla="*/ 2 h 830"/>
                <a:gd name="T80" fmla="*/ 0 w 729"/>
                <a:gd name="T81" fmla="*/ 3 h 830"/>
                <a:gd name="T82" fmla="*/ 0 w 729"/>
                <a:gd name="T83" fmla="*/ 3 h 830"/>
                <a:gd name="T84" fmla="*/ 1 w 729"/>
                <a:gd name="T85" fmla="*/ 3 h 830"/>
                <a:gd name="T86" fmla="*/ 1 w 729"/>
                <a:gd name="T87" fmla="*/ 3 h 830"/>
                <a:gd name="T88" fmla="*/ 1 w 729"/>
                <a:gd name="T89" fmla="*/ 3 h 830"/>
                <a:gd name="T90" fmla="*/ 1 w 729"/>
                <a:gd name="T91" fmla="*/ 3 h 830"/>
                <a:gd name="T92" fmla="*/ 1 w 729"/>
                <a:gd name="T93" fmla="*/ 3 h 830"/>
                <a:gd name="T94" fmla="*/ 2 w 729"/>
                <a:gd name="T95" fmla="*/ 3 h 830"/>
                <a:gd name="T96" fmla="*/ 2 w 729"/>
                <a:gd name="T97" fmla="*/ 3 h 830"/>
                <a:gd name="T98" fmla="*/ 2 w 729"/>
                <a:gd name="T99" fmla="*/ 3 h 830"/>
                <a:gd name="T100" fmla="*/ 2 w 729"/>
                <a:gd name="T101" fmla="*/ 3 h 830"/>
                <a:gd name="T102" fmla="*/ 3 w 729"/>
                <a:gd name="T103" fmla="*/ 3 h 830"/>
                <a:gd name="T104" fmla="*/ 3 w 729"/>
                <a:gd name="T105" fmla="*/ 3 h 830"/>
                <a:gd name="T106" fmla="*/ 3 w 729"/>
                <a:gd name="T107" fmla="*/ 2 h 830"/>
                <a:gd name="T108" fmla="*/ 3 w 729"/>
                <a:gd name="T109" fmla="*/ 2 h 830"/>
                <a:gd name="T110" fmla="*/ 3 w 729"/>
                <a:gd name="T111" fmla="*/ 1 h 830"/>
                <a:gd name="T112" fmla="*/ 3 w 729"/>
                <a:gd name="T113" fmla="*/ 1 h 830"/>
                <a:gd name="T114" fmla="*/ 3 w 729"/>
                <a:gd name="T115" fmla="*/ 0 h 830"/>
                <a:gd name="T116" fmla="*/ 2 w 729"/>
                <a:gd name="T117" fmla="*/ 0 h 830"/>
                <a:gd name="T118" fmla="*/ 2 w 729"/>
                <a:gd name="T119" fmla="*/ 0 h 830"/>
                <a:gd name="T120" fmla="*/ 2 w 729"/>
                <a:gd name="T121" fmla="*/ 0 h 830"/>
                <a:gd name="T122" fmla="*/ 2 w 729"/>
                <a:gd name="T123" fmla="*/ 0 h 8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9" h="830">
                  <a:moveTo>
                    <a:pt x="408" y="3"/>
                  </a:moveTo>
                  <a:lnTo>
                    <a:pt x="393" y="1"/>
                  </a:lnTo>
                  <a:lnTo>
                    <a:pt x="378" y="0"/>
                  </a:lnTo>
                  <a:lnTo>
                    <a:pt x="363" y="0"/>
                  </a:lnTo>
                  <a:lnTo>
                    <a:pt x="348" y="0"/>
                  </a:lnTo>
                  <a:lnTo>
                    <a:pt x="333" y="1"/>
                  </a:lnTo>
                  <a:lnTo>
                    <a:pt x="319" y="3"/>
                  </a:lnTo>
                  <a:lnTo>
                    <a:pt x="304" y="5"/>
                  </a:lnTo>
                  <a:lnTo>
                    <a:pt x="290" y="8"/>
                  </a:lnTo>
                  <a:lnTo>
                    <a:pt x="292" y="24"/>
                  </a:lnTo>
                  <a:lnTo>
                    <a:pt x="305" y="21"/>
                  </a:lnTo>
                  <a:lnTo>
                    <a:pt x="320" y="18"/>
                  </a:lnTo>
                  <a:lnTo>
                    <a:pt x="334" y="17"/>
                  </a:lnTo>
                  <a:lnTo>
                    <a:pt x="349" y="15"/>
                  </a:lnTo>
                  <a:lnTo>
                    <a:pt x="363" y="15"/>
                  </a:lnTo>
                  <a:lnTo>
                    <a:pt x="377" y="15"/>
                  </a:lnTo>
                  <a:lnTo>
                    <a:pt x="392" y="17"/>
                  </a:lnTo>
                  <a:lnTo>
                    <a:pt x="405" y="18"/>
                  </a:lnTo>
                  <a:lnTo>
                    <a:pt x="423" y="21"/>
                  </a:lnTo>
                  <a:lnTo>
                    <a:pt x="440" y="25"/>
                  </a:lnTo>
                  <a:lnTo>
                    <a:pt x="457" y="30"/>
                  </a:lnTo>
                  <a:lnTo>
                    <a:pt x="474" y="35"/>
                  </a:lnTo>
                  <a:lnTo>
                    <a:pt x="490" y="41"/>
                  </a:lnTo>
                  <a:lnTo>
                    <a:pt x="505" y="49"/>
                  </a:lnTo>
                  <a:lnTo>
                    <a:pt x="522" y="57"/>
                  </a:lnTo>
                  <a:lnTo>
                    <a:pt x="537" y="67"/>
                  </a:lnTo>
                  <a:lnTo>
                    <a:pt x="552" y="77"/>
                  </a:lnTo>
                  <a:lnTo>
                    <a:pt x="565" y="86"/>
                  </a:lnTo>
                  <a:lnTo>
                    <a:pt x="579" y="98"/>
                  </a:lnTo>
                  <a:lnTo>
                    <a:pt x="593" y="111"/>
                  </a:lnTo>
                  <a:lnTo>
                    <a:pt x="605" y="123"/>
                  </a:lnTo>
                  <a:lnTo>
                    <a:pt x="618" y="138"/>
                  </a:lnTo>
                  <a:lnTo>
                    <a:pt x="629" y="152"/>
                  </a:lnTo>
                  <a:lnTo>
                    <a:pt x="640" y="168"/>
                  </a:lnTo>
                  <a:lnTo>
                    <a:pt x="660" y="200"/>
                  </a:lnTo>
                  <a:lnTo>
                    <a:pt x="678" y="235"/>
                  </a:lnTo>
                  <a:lnTo>
                    <a:pt x="692" y="270"/>
                  </a:lnTo>
                  <a:lnTo>
                    <a:pt x="703" y="307"/>
                  </a:lnTo>
                  <a:lnTo>
                    <a:pt x="710" y="346"/>
                  </a:lnTo>
                  <a:lnTo>
                    <a:pt x="714" y="384"/>
                  </a:lnTo>
                  <a:lnTo>
                    <a:pt x="715" y="422"/>
                  </a:lnTo>
                  <a:lnTo>
                    <a:pt x="713" y="462"/>
                  </a:lnTo>
                  <a:lnTo>
                    <a:pt x="707" y="502"/>
                  </a:lnTo>
                  <a:lnTo>
                    <a:pt x="698" y="539"/>
                  </a:lnTo>
                  <a:lnTo>
                    <a:pt x="685" y="576"/>
                  </a:lnTo>
                  <a:lnTo>
                    <a:pt x="670" y="610"/>
                  </a:lnTo>
                  <a:lnTo>
                    <a:pt x="653" y="643"/>
                  </a:lnTo>
                  <a:lnTo>
                    <a:pt x="632" y="673"/>
                  </a:lnTo>
                  <a:lnTo>
                    <a:pt x="608" y="703"/>
                  </a:lnTo>
                  <a:lnTo>
                    <a:pt x="582" y="728"/>
                  </a:lnTo>
                  <a:lnTo>
                    <a:pt x="568" y="740"/>
                  </a:lnTo>
                  <a:lnTo>
                    <a:pt x="553" y="751"/>
                  </a:lnTo>
                  <a:lnTo>
                    <a:pt x="538" y="761"/>
                  </a:lnTo>
                  <a:lnTo>
                    <a:pt x="523" y="771"/>
                  </a:lnTo>
                  <a:lnTo>
                    <a:pt x="508" y="780"/>
                  </a:lnTo>
                  <a:lnTo>
                    <a:pt x="492" y="787"/>
                  </a:lnTo>
                  <a:lnTo>
                    <a:pt x="475" y="794"/>
                  </a:lnTo>
                  <a:lnTo>
                    <a:pt x="459" y="800"/>
                  </a:lnTo>
                  <a:lnTo>
                    <a:pt x="443" y="804"/>
                  </a:lnTo>
                  <a:lnTo>
                    <a:pt x="425" y="808"/>
                  </a:lnTo>
                  <a:lnTo>
                    <a:pt x="409" y="811"/>
                  </a:lnTo>
                  <a:lnTo>
                    <a:pt x="392" y="812"/>
                  </a:lnTo>
                  <a:lnTo>
                    <a:pt x="375" y="814"/>
                  </a:lnTo>
                  <a:lnTo>
                    <a:pt x="358" y="814"/>
                  </a:lnTo>
                  <a:lnTo>
                    <a:pt x="340" y="812"/>
                  </a:lnTo>
                  <a:lnTo>
                    <a:pt x="323" y="811"/>
                  </a:lnTo>
                  <a:lnTo>
                    <a:pt x="305" y="808"/>
                  </a:lnTo>
                  <a:lnTo>
                    <a:pt x="288" y="804"/>
                  </a:lnTo>
                  <a:lnTo>
                    <a:pt x="272" y="800"/>
                  </a:lnTo>
                  <a:lnTo>
                    <a:pt x="255" y="794"/>
                  </a:lnTo>
                  <a:lnTo>
                    <a:pt x="239" y="788"/>
                  </a:lnTo>
                  <a:lnTo>
                    <a:pt x="223" y="780"/>
                  </a:lnTo>
                  <a:lnTo>
                    <a:pt x="208" y="773"/>
                  </a:lnTo>
                  <a:lnTo>
                    <a:pt x="193" y="763"/>
                  </a:lnTo>
                  <a:lnTo>
                    <a:pt x="178" y="753"/>
                  </a:lnTo>
                  <a:lnTo>
                    <a:pt x="163" y="743"/>
                  </a:lnTo>
                  <a:lnTo>
                    <a:pt x="149" y="731"/>
                  </a:lnTo>
                  <a:lnTo>
                    <a:pt x="136" y="718"/>
                  </a:lnTo>
                  <a:lnTo>
                    <a:pt x="123" y="706"/>
                  </a:lnTo>
                  <a:lnTo>
                    <a:pt x="110" y="691"/>
                  </a:lnTo>
                  <a:lnTo>
                    <a:pt x="99" y="677"/>
                  </a:lnTo>
                  <a:lnTo>
                    <a:pt x="88" y="662"/>
                  </a:lnTo>
                  <a:lnTo>
                    <a:pt x="68" y="630"/>
                  </a:lnTo>
                  <a:lnTo>
                    <a:pt x="50" y="596"/>
                  </a:lnTo>
                  <a:lnTo>
                    <a:pt x="36" y="560"/>
                  </a:lnTo>
                  <a:lnTo>
                    <a:pt x="25" y="523"/>
                  </a:lnTo>
                  <a:lnTo>
                    <a:pt x="18" y="485"/>
                  </a:lnTo>
                  <a:lnTo>
                    <a:pt x="14" y="447"/>
                  </a:lnTo>
                  <a:lnTo>
                    <a:pt x="13" y="408"/>
                  </a:lnTo>
                  <a:lnTo>
                    <a:pt x="15" y="368"/>
                  </a:lnTo>
                  <a:lnTo>
                    <a:pt x="21" y="328"/>
                  </a:lnTo>
                  <a:lnTo>
                    <a:pt x="30" y="291"/>
                  </a:lnTo>
                  <a:lnTo>
                    <a:pt x="43" y="254"/>
                  </a:lnTo>
                  <a:lnTo>
                    <a:pt x="58" y="219"/>
                  </a:lnTo>
                  <a:lnTo>
                    <a:pt x="76" y="186"/>
                  </a:lnTo>
                  <a:lnTo>
                    <a:pt x="96" y="156"/>
                  </a:lnTo>
                  <a:lnTo>
                    <a:pt x="120" y="126"/>
                  </a:lnTo>
                  <a:lnTo>
                    <a:pt x="146" y="101"/>
                  </a:lnTo>
                  <a:lnTo>
                    <a:pt x="160" y="89"/>
                  </a:lnTo>
                  <a:lnTo>
                    <a:pt x="175" y="78"/>
                  </a:lnTo>
                  <a:lnTo>
                    <a:pt x="190" y="68"/>
                  </a:lnTo>
                  <a:lnTo>
                    <a:pt x="205" y="58"/>
                  </a:lnTo>
                  <a:lnTo>
                    <a:pt x="222" y="49"/>
                  </a:lnTo>
                  <a:lnTo>
                    <a:pt x="238" y="42"/>
                  </a:lnTo>
                  <a:lnTo>
                    <a:pt x="254" y="35"/>
                  </a:lnTo>
                  <a:lnTo>
                    <a:pt x="270" y="30"/>
                  </a:lnTo>
                  <a:lnTo>
                    <a:pt x="263" y="15"/>
                  </a:lnTo>
                  <a:lnTo>
                    <a:pt x="247" y="21"/>
                  </a:lnTo>
                  <a:lnTo>
                    <a:pt x="230" y="28"/>
                  </a:lnTo>
                  <a:lnTo>
                    <a:pt x="214" y="37"/>
                  </a:lnTo>
                  <a:lnTo>
                    <a:pt x="199" y="45"/>
                  </a:lnTo>
                  <a:lnTo>
                    <a:pt x="183" y="55"/>
                  </a:lnTo>
                  <a:lnTo>
                    <a:pt x="168" y="65"/>
                  </a:lnTo>
                  <a:lnTo>
                    <a:pt x="153" y="77"/>
                  </a:lnTo>
                  <a:lnTo>
                    <a:pt x="139" y="88"/>
                  </a:lnTo>
                  <a:lnTo>
                    <a:pt x="85" y="146"/>
                  </a:lnTo>
                  <a:lnTo>
                    <a:pt x="45" y="215"/>
                  </a:lnTo>
                  <a:lnTo>
                    <a:pt x="16" y="287"/>
                  </a:lnTo>
                  <a:lnTo>
                    <a:pt x="1" y="365"/>
                  </a:lnTo>
                  <a:lnTo>
                    <a:pt x="0" y="445"/>
                  </a:lnTo>
                  <a:lnTo>
                    <a:pt x="13" y="523"/>
                  </a:lnTo>
                  <a:lnTo>
                    <a:pt x="38" y="600"/>
                  </a:lnTo>
                  <a:lnTo>
                    <a:pt x="78" y="670"/>
                  </a:lnTo>
                  <a:lnTo>
                    <a:pt x="89" y="686"/>
                  </a:lnTo>
                  <a:lnTo>
                    <a:pt x="101" y="701"/>
                  </a:lnTo>
                  <a:lnTo>
                    <a:pt x="114" y="716"/>
                  </a:lnTo>
                  <a:lnTo>
                    <a:pt x="128" y="730"/>
                  </a:lnTo>
                  <a:lnTo>
                    <a:pt x="141" y="743"/>
                  </a:lnTo>
                  <a:lnTo>
                    <a:pt x="155" y="755"/>
                  </a:lnTo>
                  <a:lnTo>
                    <a:pt x="170" y="767"/>
                  </a:lnTo>
                  <a:lnTo>
                    <a:pt x="185" y="777"/>
                  </a:lnTo>
                  <a:lnTo>
                    <a:pt x="202" y="787"/>
                  </a:lnTo>
                  <a:lnTo>
                    <a:pt x="217" y="795"/>
                  </a:lnTo>
                  <a:lnTo>
                    <a:pt x="234" y="802"/>
                  </a:lnTo>
                  <a:lnTo>
                    <a:pt x="250" y="810"/>
                  </a:lnTo>
                  <a:lnTo>
                    <a:pt x="268" y="815"/>
                  </a:lnTo>
                  <a:lnTo>
                    <a:pt x="285" y="820"/>
                  </a:lnTo>
                  <a:lnTo>
                    <a:pt x="303" y="824"/>
                  </a:lnTo>
                  <a:lnTo>
                    <a:pt x="320" y="827"/>
                  </a:lnTo>
                  <a:lnTo>
                    <a:pt x="339" y="828"/>
                  </a:lnTo>
                  <a:lnTo>
                    <a:pt x="357" y="830"/>
                  </a:lnTo>
                  <a:lnTo>
                    <a:pt x="375" y="830"/>
                  </a:lnTo>
                  <a:lnTo>
                    <a:pt x="393" y="828"/>
                  </a:lnTo>
                  <a:lnTo>
                    <a:pt x="410" y="827"/>
                  </a:lnTo>
                  <a:lnTo>
                    <a:pt x="428" y="824"/>
                  </a:lnTo>
                  <a:lnTo>
                    <a:pt x="445" y="820"/>
                  </a:lnTo>
                  <a:lnTo>
                    <a:pt x="463" y="814"/>
                  </a:lnTo>
                  <a:lnTo>
                    <a:pt x="480" y="808"/>
                  </a:lnTo>
                  <a:lnTo>
                    <a:pt x="497" y="801"/>
                  </a:lnTo>
                  <a:lnTo>
                    <a:pt x="513" y="794"/>
                  </a:lnTo>
                  <a:lnTo>
                    <a:pt x="529" y="785"/>
                  </a:lnTo>
                  <a:lnTo>
                    <a:pt x="545" y="775"/>
                  </a:lnTo>
                  <a:lnTo>
                    <a:pt x="560" y="765"/>
                  </a:lnTo>
                  <a:lnTo>
                    <a:pt x="575" y="754"/>
                  </a:lnTo>
                  <a:lnTo>
                    <a:pt x="590" y="741"/>
                  </a:lnTo>
                  <a:lnTo>
                    <a:pt x="618" y="714"/>
                  </a:lnTo>
                  <a:lnTo>
                    <a:pt x="643" y="684"/>
                  </a:lnTo>
                  <a:lnTo>
                    <a:pt x="664" y="652"/>
                  </a:lnTo>
                  <a:lnTo>
                    <a:pt x="683" y="617"/>
                  </a:lnTo>
                  <a:lnTo>
                    <a:pt x="699" y="582"/>
                  </a:lnTo>
                  <a:lnTo>
                    <a:pt x="712" y="545"/>
                  </a:lnTo>
                  <a:lnTo>
                    <a:pt x="720" y="505"/>
                  </a:lnTo>
                  <a:lnTo>
                    <a:pt x="727" y="465"/>
                  </a:lnTo>
                  <a:lnTo>
                    <a:pt x="729" y="424"/>
                  </a:lnTo>
                  <a:lnTo>
                    <a:pt x="728" y="383"/>
                  </a:lnTo>
                  <a:lnTo>
                    <a:pt x="724" y="343"/>
                  </a:lnTo>
                  <a:lnTo>
                    <a:pt x="715" y="303"/>
                  </a:lnTo>
                  <a:lnTo>
                    <a:pt x="704" y="264"/>
                  </a:lnTo>
                  <a:lnTo>
                    <a:pt x="690" y="227"/>
                  </a:lnTo>
                  <a:lnTo>
                    <a:pt x="673" y="193"/>
                  </a:lnTo>
                  <a:lnTo>
                    <a:pt x="652" y="159"/>
                  </a:lnTo>
                  <a:lnTo>
                    <a:pt x="640" y="143"/>
                  </a:lnTo>
                  <a:lnTo>
                    <a:pt x="628" y="128"/>
                  </a:lnTo>
                  <a:lnTo>
                    <a:pt x="614" y="114"/>
                  </a:lnTo>
                  <a:lnTo>
                    <a:pt x="602" y="99"/>
                  </a:lnTo>
                  <a:lnTo>
                    <a:pt x="588" y="86"/>
                  </a:lnTo>
                  <a:lnTo>
                    <a:pt x="573" y="74"/>
                  </a:lnTo>
                  <a:lnTo>
                    <a:pt x="558" y="62"/>
                  </a:lnTo>
                  <a:lnTo>
                    <a:pt x="543" y="52"/>
                  </a:lnTo>
                  <a:lnTo>
                    <a:pt x="527" y="42"/>
                  </a:lnTo>
                  <a:lnTo>
                    <a:pt x="512" y="34"/>
                  </a:lnTo>
                  <a:lnTo>
                    <a:pt x="494" y="27"/>
                  </a:lnTo>
                  <a:lnTo>
                    <a:pt x="478" y="20"/>
                  </a:lnTo>
                  <a:lnTo>
                    <a:pt x="460" y="14"/>
                  </a:lnTo>
                  <a:lnTo>
                    <a:pt x="443" y="10"/>
                  </a:lnTo>
                  <a:lnTo>
                    <a:pt x="425" y="5"/>
                  </a:lnTo>
                  <a:lnTo>
                    <a:pt x="40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53"/>
            <p:cNvSpPr>
              <a:spLocks/>
            </p:cNvSpPr>
            <p:nvPr/>
          </p:nvSpPr>
          <p:spPr bwMode="auto">
            <a:xfrm>
              <a:off x="4477" y="1959"/>
              <a:ext cx="9" cy="8"/>
            </a:xfrm>
            <a:custGeom>
              <a:avLst/>
              <a:gdLst>
                <a:gd name="T0" fmla="*/ 0 w 29"/>
                <a:gd name="T1" fmla="*/ 0 h 22"/>
                <a:gd name="T2" fmla="*/ 0 w 29"/>
                <a:gd name="T3" fmla="*/ 0 h 22"/>
                <a:gd name="T4" fmla="*/ 0 w 29"/>
                <a:gd name="T5" fmla="*/ 0 h 22"/>
                <a:gd name="T6" fmla="*/ 0 w 29"/>
                <a:gd name="T7" fmla="*/ 0 h 22"/>
                <a:gd name="T8" fmla="*/ 0 w 29"/>
                <a:gd name="T9" fmla="*/ 0 h 22"/>
                <a:gd name="T10" fmla="*/ 0 w 29"/>
                <a:gd name="T11" fmla="*/ 0 h 22"/>
                <a:gd name="T12" fmla="*/ 0 w 29"/>
                <a:gd name="T13" fmla="*/ 0 h 22"/>
                <a:gd name="T14" fmla="*/ 0 w 29"/>
                <a:gd name="T15" fmla="*/ 0 h 22"/>
                <a:gd name="T16" fmla="*/ 0 w 29"/>
                <a:gd name="T17" fmla="*/ 0 h 22"/>
                <a:gd name="T18" fmla="*/ 0 w 29"/>
                <a:gd name="T19" fmla="*/ 0 h 22"/>
                <a:gd name="T20" fmla="*/ 0 w 29"/>
                <a:gd name="T21" fmla="*/ 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" h="22">
                  <a:moveTo>
                    <a:pt x="29" y="16"/>
                  </a:moveTo>
                  <a:lnTo>
                    <a:pt x="27" y="0"/>
                  </a:lnTo>
                  <a:lnTo>
                    <a:pt x="21" y="2"/>
                  </a:lnTo>
                  <a:lnTo>
                    <a:pt x="14" y="3"/>
                  </a:lnTo>
                  <a:lnTo>
                    <a:pt x="6" y="6"/>
                  </a:lnTo>
                  <a:lnTo>
                    <a:pt x="0" y="7"/>
                  </a:lnTo>
                  <a:lnTo>
                    <a:pt x="7" y="22"/>
                  </a:lnTo>
                  <a:lnTo>
                    <a:pt x="12" y="20"/>
                  </a:lnTo>
                  <a:lnTo>
                    <a:pt x="19" y="19"/>
                  </a:lnTo>
                  <a:lnTo>
                    <a:pt x="24" y="17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모서리가 접힌 도형 39"/>
          <p:cNvSpPr/>
          <p:nvPr/>
        </p:nvSpPr>
        <p:spPr>
          <a:xfrm>
            <a:off x="214838" y="2862159"/>
            <a:ext cx="2339336" cy="2285809"/>
          </a:xfrm>
          <a:prstGeom prst="foldedCorner">
            <a:avLst>
              <a:gd name="adj" fmla="val 32417"/>
            </a:avLst>
          </a:prstGeom>
          <a:solidFill>
            <a:schemeClr val="accent1">
              <a:alpha val="5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mtClean="0">
              <a:solidFill>
                <a:schemeClr val="tx1"/>
              </a:solidFill>
              <a:ea typeface="한컴 바겐세일 M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ea typeface="한컴 바겐세일 M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. . .</a:t>
            </a: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while(i&lt;</a:t>
            </a:r>
            <a:r>
              <a:rPr lang="en-US" altLang="ko-KR" smtClean="0">
                <a:solidFill>
                  <a:schemeClr val="tx2"/>
                </a:solidFill>
                <a:ea typeface="한컴 바겐세일 M" pitchFamily="18" charset="-127"/>
              </a:rPr>
              <a:t>MAX_SIZE</a:t>
            </a:r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ea typeface="한컴 바겐세일 M" pitchFamily="18" charset="-127"/>
              </a:rPr>
              <a:t>{</a:t>
            </a:r>
            <a:endParaRPr lang="en-US" altLang="ko-KR" smtClean="0">
              <a:solidFill>
                <a:schemeClr val="tx1"/>
              </a:solidFill>
              <a:ea typeface="한컴 바겐세일 M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     sum += i;</a:t>
            </a: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     i++;</a:t>
            </a: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}</a:t>
            </a: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. . . </a:t>
            </a:r>
          </a:p>
        </p:txBody>
      </p:sp>
      <p:sp>
        <p:nvSpPr>
          <p:cNvPr id="41" name="모서리가 접힌 도형 40"/>
          <p:cNvSpPr/>
          <p:nvPr/>
        </p:nvSpPr>
        <p:spPr>
          <a:xfrm>
            <a:off x="6300438" y="2862159"/>
            <a:ext cx="2339336" cy="2285809"/>
          </a:xfrm>
          <a:prstGeom prst="foldedCorner">
            <a:avLst>
              <a:gd name="adj" fmla="val 32417"/>
            </a:avLst>
          </a:prstGeom>
          <a:solidFill>
            <a:schemeClr val="accent1">
              <a:alpha val="5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mtClean="0">
              <a:solidFill>
                <a:schemeClr val="tx1"/>
              </a:solidFill>
              <a:ea typeface="한컴 바겐세일 M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ea typeface="한컴 바겐세일 M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. . .</a:t>
            </a: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while(i&lt;</a:t>
            </a:r>
            <a:r>
              <a:rPr lang="en-US" altLang="ko-KR" smtClean="0">
                <a:solidFill>
                  <a:schemeClr val="tx2"/>
                </a:solidFill>
                <a:ea typeface="한컴 바겐세일 M" pitchFamily="18" charset="-127"/>
              </a:rPr>
              <a:t>100</a:t>
            </a:r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ea typeface="한컴 바겐세일 M" pitchFamily="18" charset="-127"/>
              </a:rPr>
              <a:t>{</a:t>
            </a:r>
            <a:endParaRPr lang="en-US" altLang="ko-KR" smtClean="0">
              <a:solidFill>
                <a:schemeClr val="tx1"/>
              </a:solidFill>
              <a:ea typeface="한컴 바겐세일 M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     sum += i;</a:t>
            </a: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     i++;</a:t>
            </a: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}</a:t>
            </a:r>
          </a:p>
          <a:p>
            <a:r>
              <a:rPr lang="en-US" altLang="ko-KR" smtClean="0">
                <a:solidFill>
                  <a:schemeClr val="tx1"/>
                </a:solidFill>
                <a:ea typeface="한컴 바겐세일 M" pitchFamily="18" charset="-127"/>
              </a:rPr>
              <a:t>. . . 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2665478" y="3732759"/>
            <a:ext cx="535596" cy="39604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5743647" y="3693563"/>
            <a:ext cx="535596" cy="39604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접힌 도형 43"/>
          <p:cNvSpPr/>
          <p:nvPr/>
        </p:nvSpPr>
        <p:spPr>
          <a:xfrm>
            <a:off x="2979349" y="1628800"/>
            <a:ext cx="2995414" cy="648072"/>
          </a:xfrm>
          <a:prstGeom prst="foldedCorner">
            <a:avLst>
              <a:gd name="adj" fmla="val 2450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#define </a:t>
            </a:r>
            <a:r>
              <a:rPr lang="en-US" altLang="ko-KR" smtClean="0">
                <a:solidFill>
                  <a:schemeClr val="tx2"/>
                </a:solidFill>
              </a:rPr>
              <a:t>MAX_SIZE</a:t>
            </a:r>
            <a:r>
              <a:rPr lang="en-US" altLang="ko-KR" smtClean="0">
                <a:solidFill>
                  <a:schemeClr val="tx1"/>
                </a:solidFill>
              </a:rPr>
              <a:t> 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 rot="5400000">
            <a:off x="4249852" y="2498623"/>
            <a:ext cx="600613" cy="396044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50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실습 예제</a:t>
            </a:r>
            <a:endParaRPr lang="en-US" altLang="ko-KR" dirty="0" smtClean="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16013" y="1052513"/>
            <a:ext cx="7777162" cy="57800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USA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DEBUG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ifndef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PI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PI 3.141592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ifndef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SQUARE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SQUARE(r)	(r)*(r)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area(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dirty="0">
                <a:latin typeface="Trebuchet MS" pitchFamily="34" charset="0"/>
              </a:rPr>
              <a:t> radius</a:t>
            </a:r>
            <a:r>
              <a:rPr lang="en-US" altLang="ko-KR" sz="1400" dirty="0" smtClean="0">
                <a:latin typeface="Trebuchet MS" pitchFamily="34" charset="0"/>
              </a:rPr>
              <a:t>)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result=0.0;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DEBUG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USA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"area(%f) is called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radius);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#else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("area(%f)</a:t>
            </a:r>
            <a:r>
              <a:rPr lang="ko-KR" altLang="en-US" sz="1400" kern="0" dirty="0" err="1">
                <a:solidFill>
                  <a:srgbClr val="808080"/>
                </a:solidFill>
                <a:latin typeface="Trebuchet MS" pitchFamily="34" charset="0"/>
                <a:ea typeface="돋움체"/>
              </a:rPr>
              <a:t>가호출되었음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radius);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result = PI*SQUARE(radius);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500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43608" y="1844824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2643610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16012" y="4437112"/>
            <a:ext cx="3960043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37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실습 예제</a:t>
            </a:r>
            <a:endParaRPr lang="en-US" altLang="ko-KR" dirty="0" smtClean="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16013" y="1052513"/>
            <a:ext cx="7777162" cy="39703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latin typeface="Trebuchet MS" pitchFamily="34" charset="0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radius;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USA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"Please enter radius of a circle(inch) 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#else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("</a:t>
            </a:r>
            <a:r>
              <a:rPr lang="ko-KR" altLang="en-US" sz="1400" kern="0" dirty="0">
                <a:solidFill>
                  <a:srgbClr val="808080"/>
                </a:solidFill>
                <a:latin typeface="Trebuchet MS" pitchFamily="34" charset="0"/>
                <a:ea typeface="돋움체"/>
              </a:rPr>
              <a:t>원의 반지름을 입력하시오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&amp;radius);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USA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"area of the circle is %f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area(radius));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#else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("</a:t>
            </a:r>
            <a:r>
              <a:rPr lang="ko-KR" altLang="en-US" sz="1400" kern="0" dirty="0">
                <a:solidFill>
                  <a:srgbClr val="808080"/>
                </a:solidFill>
                <a:latin typeface="Trebuchet MS" pitchFamily="34" charset="0"/>
                <a:ea typeface="돋움체"/>
              </a:rPr>
              <a:t>원의 면적은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%f</a:t>
            </a:r>
            <a:r>
              <a:rPr lang="ko-KR" altLang="en-US" sz="1400" kern="0" dirty="0">
                <a:solidFill>
                  <a:srgbClr val="808080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\n", area(radius));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500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6012" y="1628800"/>
            <a:ext cx="496815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16012" y="3140968"/>
            <a:ext cx="4968156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95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버전을 나타내는 매크로를 정의하고 버전이 </a:t>
            </a:r>
            <a:r>
              <a:rPr lang="en-US" altLang="ko-KR" dirty="0"/>
              <a:t>100 </a:t>
            </a:r>
            <a:r>
              <a:rPr lang="ko-KR" altLang="en-US" dirty="0"/>
              <a:t>이하이면 원의 면적을 계산할 수 없다는 메시지를 출력하고 종료하게끔</a:t>
            </a:r>
            <a:r>
              <a:rPr lang="en-US" altLang="ko-KR" dirty="0"/>
              <a:t>, </a:t>
            </a:r>
            <a:r>
              <a:rPr lang="ko-KR" altLang="en-US" dirty="0"/>
              <a:t>위의 프로그램을 수정하여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smtClean="0"/>
              <a:t> </a:t>
            </a:r>
            <a:r>
              <a:rPr lang="en-US" altLang="ko-KR" dirty="0"/>
              <a:t>__DATE__</a:t>
            </a:r>
            <a:r>
              <a:rPr lang="ko-KR" altLang="en-US" dirty="0"/>
              <a:t>와 </a:t>
            </a:r>
            <a:r>
              <a:rPr lang="en-US" altLang="ko-KR" dirty="0"/>
              <a:t>__LINE__</a:t>
            </a:r>
            <a:r>
              <a:rPr lang="ko-KR" altLang="en-US" dirty="0"/>
              <a:t>을 출력하여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52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구조체의 일종으로 멤버들의 크기가 비트 단위로 나누어져 있는 구조체는 </a:t>
            </a:r>
            <a:r>
              <a:rPr lang="en-US" altLang="ko-KR" dirty="0" smtClean="0"/>
              <a:t>_____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비트 필드 구조체를 정의하는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______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______</a:t>
            </a:r>
            <a:r>
              <a:rPr lang="ko-KR" altLang="en-US" dirty="0" smtClean="0"/>
              <a:t>을 사용하여야 </a:t>
            </a:r>
            <a:r>
              <a:rPr lang="ko-KR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한다</a:t>
            </a:r>
            <a:r>
              <a:rPr lang="en-US" altLang="ko-KR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ko-KR" altLang="en-US" dirty="0" smtClean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96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115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065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62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매크로의 장점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프로그램의 가독성을 높인다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상수의 변경이 용이하다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900113" y="5788025"/>
            <a:ext cx="2316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기호 상수를 사용하는 경우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5003800" y="5788025"/>
            <a:ext cx="1901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숫자를 사용하는 경우</a:t>
            </a:r>
          </a:p>
        </p:txBody>
      </p:sp>
      <p:pic>
        <p:nvPicPr>
          <p:cNvPr id="820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7072313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398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매크로의 예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019" y="1196752"/>
            <a:ext cx="7703461" cy="294481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PI 		3.141592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원주율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TWOPI 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3.141592 * 2.0)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원주율의 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2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배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MAX_INT 	2147483647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최대정수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EOF 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</a:rPr>
              <a:t>(-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1)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파일의 </a:t>
            </a:r>
            <a:r>
              <a:rPr lang="ko-KR" altLang="en-US" sz="1400" dirty="0" err="1">
                <a:solidFill>
                  <a:srgbClr val="008000"/>
                </a:solidFill>
                <a:latin typeface="Trebuchet MS" pitchFamily="34" charset="0"/>
              </a:rPr>
              <a:t>끝표시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MAX_STUDENTS 	2000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최대 학생수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EPS 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</a:rPr>
              <a:t>1.0e-9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실수의 계산 한계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DIGITS 	</a:t>
            </a:r>
            <a:r>
              <a:rPr lang="en-US" altLang="ko-KR" sz="140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0123456789"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문자 상수 정의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BRACKET 	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"(){}[]"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문자 상수 정의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() 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getc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)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Trebuchet MS" pitchFamily="34" charset="0"/>
              </a:rPr>
              <a:t>stdio.h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에 정의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putchar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() 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putc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stdout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)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Trebuchet MS" pitchFamily="34" charset="0"/>
              </a:rPr>
              <a:t>stdio.h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에 정의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007465" y="5313550"/>
            <a:ext cx="1081087" cy="1368425"/>
            <a:chOff x="3208" y="1586"/>
            <a:chExt cx="1395" cy="1617"/>
          </a:xfrm>
        </p:grpSpPr>
        <p:sp>
          <p:nvSpPr>
            <p:cNvPr id="9224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5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6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7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8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9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0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2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3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4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6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7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8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9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0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1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2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3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4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5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6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7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8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9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50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51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52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53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54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55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56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2550" name="AutoShape 38"/>
          <p:cNvSpPr>
            <a:spLocks noChangeArrowheads="1"/>
          </p:cNvSpPr>
          <p:nvPr/>
        </p:nvSpPr>
        <p:spPr bwMode="auto">
          <a:xfrm>
            <a:off x="6015527" y="4261038"/>
            <a:ext cx="1439863" cy="1423987"/>
          </a:xfrm>
          <a:prstGeom prst="wedgeEllipseCallout">
            <a:avLst>
              <a:gd name="adj1" fmla="val -53750"/>
              <a:gd name="adj2" fmla="val 3026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latinLnBrk="0" hangingPunct="0">
              <a:defRPr/>
            </a:pPr>
            <a:r>
              <a:rPr kumimoji="0" lang="ko-KR" altLang="en-US" sz="1200">
                <a:solidFill>
                  <a:srgbClr val="FF0000"/>
                </a:solidFill>
                <a:latin typeface="+mn-lt"/>
                <a:ea typeface="+mj-ea"/>
              </a:rPr>
              <a:t>사람은 숫자보다 기호를 잘 기억합니다</a:t>
            </a:r>
            <a:r>
              <a:rPr kumimoji="0" lang="en-US" altLang="ko-KR" sz="1200">
                <a:solidFill>
                  <a:srgbClr val="FF0000"/>
                </a:solidFill>
                <a:latin typeface="+mn-lt"/>
                <a:ea typeface="+mj-ea"/>
              </a:rPr>
              <a:t>.</a:t>
            </a:r>
          </a:p>
        </p:txBody>
      </p:sp>
      <p:pic>
        <p:nvPicPr>
          <p:cNvPr id="9222" name="Picture 43" descr="MCj041621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77" y="5437375"/>
            <a:ext cx="17049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56" name="AutoShape 44"/>
          <p:cNvSpPr>
            <a:spLocks noChangeArrowheads="1"/>
          </p:cNvSpPr>
          <p:nvPr/>
        </p:nvSpPr>
        <p:spPr bwMode="auto">
          <a:xfrm>
            <a:off x="2630977" y="4189600"/>
            <a:ext cx="1511300" cy="1423988"/>
          </a:xfrm>
          <a:prstGeom prst="wedgeEllipseCallout">
            <a:avLst>
              <a:gd name="adj1" fmla="val -54935"/>
              <a:gd name="adj2" fmla="val 4030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+mn-lt"/>
                <a:ea typeface="+mj-ea"/>
              </a:rPr>
              <a:t>2147483647</a:t>
            </a:r>
            <a:r>
              <a:rPr lang="ko-KR" altLang="en-US" sz="1200">
                <a:solidFill>
                  <a:srgbClr val="FF0000"/>
                </a:solidFill>
                <a:latin typeface="+mn-lt"/>
                <a:ea typeface="+mj-ea"/>
              </a:rPr>
              <a:t>보다는 </a:t>
            </a:r>
            <a:r>
              <a:rPr lang="en-US" altLang="ko-KR" sz="1200">
                <a:solidFill>
                  <a:srgbClr val="FF0000"/>
                </a:solidFill>
                <a:latin typeface="+mn-lt"/>
                <a:ea typeface="+mj-ea"/>
              </a:rPr>
              <a:t>MAX_INT</a:t>
            </a:r>
            <a:r>
              <a:rPr lang="ko-KR" altLang="en-US" sz="1200">
                <a:solidFill>
                  <a:srgbClr val="FF0000"/>
                </a:solidFill>
                <a:latin typeface="+mn-lt"/>
                <a:ea typeface="+mj-ea"/>
              </a:rPr>
              <a:t>가 낫죠</a:t>
            </a:r>
          </a:p>
        </p:txBody>
      </p:sp>
    </p:spTree>
    <p:extLst>
      <p:ext uri="{BB962C8B-B14F-4D97-AF65-F5344CB8AC3E}">
        <p14:creationId xmlns:p14="http://schemas.microsoft.com/office/powerpoint/2010/main" val="971772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9677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AND		&amp;&amp;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OR 		</a:t>
            </a:r>
            <a:r>
              <a:rPr lang="en-US" altLang="en-US" sz="1600" dirty="0" smtClean="0">
                <a:latin typeface="Trebuchet MS" pitchFamily="34" charset="0"/>
              </a:rPr>
              <a:t>||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NOT		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IS		</a:t>
            </a:r>
            <a:r>
              <a:rPr lang="en-US" altLang="en-US" sz="1600" dirty="0" smtClean="0">
                <a:latin typeface="Trebuchet MS" pitchFamily="34" charset="0"/>
              </a:rPr>
              <a:t>==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ISNOT	</a:t>
            </a:r>
            <a:r>
              <a:rPr lang="en-US" altLang="en-US" sz="1600" dirty="0" smtClean="0">
                <a:latin typeface="Trebuchet MS" pitchFamily="34" charset="0"/>
              </a:rPr>
              <a:t>!=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search(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list[],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key)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 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AND </a:t>
            </a:r>
            <a:r>
              <a:rPr lang="en-US" altLang="en-US" sz="1600" dirty="0">
                <a:latin typeface="Trebuchet MS" pitchFamily="34" charset="0"/>
              </a:rPr>
              <a:t>list[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 != key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IS</a:t>
            </a:r>
            <a:r>
              <a:rPr lang="en-US" altLang="en-US" sz="1600" dirty="0">
                <a:latin typeface="Trebuchet MS" pitchFamily="34" charset="0"/>
              </a:rPr>
              <a:t> n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-1;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grpSp>
        <p:nvGrpSpPr>
          <p:cNvPr id="157705" name="Group 9"/>
          <p:cNvGrpSpPr>
            <a:grpSpLocks/>
          </p:cNvGrpSpPr>
          <p:nvPr/>
        </p:nvGrpSpPr>
        <p:grpSpPr bwMode="auto">
          <a:xfrm>
            <a:off x="5811529" y="3060671"/>
            <a:ext cx="1081087" cy="1368425"/>
            <a:chOff x="3208" y="1586"/>
            <a:chExt cx="1395" cy="1617"/>
          </a:xfrm>
        </p:grpSpPr>
        <p:sp>
          <p:nvSpPr>
            <p:cNvPr id="157706" name="Freeform 10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07" name="Freeform 11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08" name="Freeform 1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09" name="Freeform 13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0" name="Freeform 1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1" name="Freeform 15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2" name="Freeform 16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3" name="Freeform 17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4" name="Freeform 18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5" name="Freeform 19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6" name="Freeform 20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7" name="Freeform 21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8" name="Freeform 22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19" name="Freeform 23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0" name="Freeform 24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1" name="Freeform 25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2" name="Freeform 26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3" name="Freeform 27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4" name="Freeform 28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5" name="Freeform 29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6" name="Freeform 30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7" name="Freeform 31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8" name="Freeform 32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29" name="Freeform 33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0" name="Freeform 34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1" name="Freeform 35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2" name="Freeform 36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3" name="Freeform 37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4" name="Freeform 38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5" name="Freeform 39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6" name="Freeform 40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7" name="Freeform 41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738" name="Freeform 42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7739" name="AutoShape 43"/>
          <p:cNvSpPr>
            <a:spLocks noChangeArrowheads="1"/>
          </p:cNvSpPr>
          <p:nvPr/>
        </p:nvSpPr>
        <p:spPr bwMode="auto">
          <a:xfrm>
            <a:off x="6763196" y="1824557"/>
            <a:ext cx="2129979" cy="1423987"/>
          </a:xfrm>
          <a:prstGeom prst="wedgeEllipseCallout">
            <a:avLst>
              <a:gd name="adj1" fmla="val -50708"/>
              <a:gd name="adj2" fmla="val 4402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20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kumimoji="0" lang="ko-KR" altLang="en-US" sz="1200" smtClean="0">
                <a:solidFill>
                  <a:srgbClr val="FF0000"/>
                </a:solidFill>
                <a:latin typeface="+mj-ea"/>
                <a:ea typeface="+mj-ea"/>
              </a:rPr>
              <a:t>프로그램을</a:t>
            </a:r>
            <a:endParaRPr kumimoji="0" lang="en-US" altLang="ko-KR" sz="120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 eaLnBrk="0" latinLnBrk="0" hangingPunct="0"/>
            <a:r>
              <a:rPr kumimoji="0" lang="ko-KR" altLang="en-US" sz="120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0" lang="ko-KR" altLang="en-US" sz="1200">
                <a:solidFill>
                  <a:srgbClr val="FF0000"/>
                </a:solidFill>
                <a:latin typeface="+mj-ea"/>
                <a:ea typeface="+mj-ea"/>
              </a:rPr>
              <a:t>다른 언어처럼 </a:t>
            </a:r>
            <a:endParaRPr kumimoji="0" lang="en-US" altLang="ko-KR" sz="120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 eaLnBrk="0" latinLnBrk="0" hangingPunct="0"/>
            <a:r>
              <a:rPr kumimoji="0" lang="ko-KR" altLang="en-US" sz="1200" smtClean="0">
                <a:solidFill>
                  <a:srgbClr val="FF0000"/>
                </a:solidFill>
                <a:latin typeface="+mj-ea"/>
                <a:ea typeface="+mj-ea"/>
              </a:rPr>
              <a:t>작성할 </a:t>
            </a:r>
            <a:r>
              <a:rPr kumimoji="0" lang="ko-KR" altLang="en-US" sz="1200">
                <a:solidFill>
                  <a:srgbClr val="FF0000"/>
                </a:solidFill>
                <a:latin typeface="+mj-ea"/>
                <a:ea typeface="+mj-ea"/>
              </a:rPr>
              <a:t>수 있습니다</a:t>
            </a:r>
            <a:r>
              <a:rPr kumimoji="0" lang="en-US" altLang="ko-KR" sz="120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44615" y="4093376"/>
            <a:ext cx="396044" cy="239241"/>
          </a:xfrm>
          <a:prstGeom prst="rect">
            <a:avLst/>
          </a:prstGeom>
          <a:noFill/>
          <a:ln w="2222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07977" y="4668402"/>
            <a:ext cx="238043" cy="239241"/>
          </a:xfrm>
          <a:prstGeom prst="rect">
            <a:avLst/>
          </a:prstGeom>
          <a:noFill/>
          <a:ln w="22225">
            <a:solidFill>
              <a:srgbClr val="9900CC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81162" y="1466795"/>
            <a:ext cx="3126906" cy="239241"/>
          </a:xfrm>
          <a:prstGeom prst="rect">
            <a:avLst/>
          </a:prstGeom>
          <a:noFill/>
          <a:ln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16013" y="2270364"/>
            <a:ext cx="3120746" cy="232205"/>
          </a:xfrm>
          <a:prstGeom prst="rect">
            <a:avLst/>
          </a:prstGeom>
          <a:noFill/>
          <a:ln>
            <a:solidFill>
              <a:srgbClr val="9900CC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 bwMode="auto">
          <a:xfrm>
            <a:off x="4112302" y="3634942"/>
            <a:ext cx="505133" cy="343177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rebuchet MS" pitchFamily="34" charset="0"/>
                <a:ea typeface="HY울릉도M" pitchFamily="18" charset="-127"/>
              </a:rPr>
              <a:t>&amp;&amp;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Trebuchet MS" pitchFamily="34" charset="0"/>
              <a:ea typeface="HY울릉도M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 bwMode="auto">
          <a:xfrm flipV="1">
            <a:off x="3040659" y="3806764"/>
            <a:ext cx="999635" cy="289848"/>
          </a:xfrm>
          <a:prstGeom prst="straightConnector1">
            <a:avLst/>
          </a:prstGeom>
          <a:solidFill>
            <a:srgbClr val="FFEF66"/>
          </a:solidFill>
          <a:ln w="22225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직사각형 53"/>
          <p:cNvSpPr/>
          <p:nvPr/>
        </p:nvSpPr>
        <p:spPr bwMode="auto">
          <a:xfrm>
            <a:off x="3644005" y="4793362"/>
            <a:ext cx="505133" cy="343177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rgbClr val="9900CC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rebuchet MS" pitchFamily="34" charset="0"/>
                <a:ea typeface="HY울릉도M" pitchFamily="18" charset="-127"/>
              </a:rPr>
              <a:t>==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Trebuchet MS" pitchFamily="34" charset="0"/>
              <a:ea typeface="HY울릉도M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 bwMode="auto">
          <a:xfrm>
            <a:off x="2152890" y="4730072"/>
            <a:ext cx="1455649" cy="210911"/>
          </a:xfrm>
          <a:prstGeom prst="straightConnector1">
            <a:avLst/>
          </a:prstGeom>
          <a:solidFill>
            <a:srgbClr val="FFEF66"/>
          </a:solidFill>
          <a:ln w="22225" cap="flat" cmpd="sng" algn="ctr">
            <a:solidFill>
              <a:srgbClr val="9900CC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41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4" grpId="0" animBg="1"/>
    </p:bld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</TotalTime>
  <Words>1755</Words>
  <Application>Microsoft Office PowerPoint</Application>
  <PresentationFormat>화면 슬라이드 쇼(4:3)</PresentationFormat>
  <Paragraphs>622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1_Crayons</vt:lpstr>
      <vt:lpstr>PowerPoint 프레젠테이션</vt:lpstr>
      <vt:lpstr>이번 장에서 학습할 내용</vt:lpstr>
      <vt:lpstr>전처리기란?</vt:lpstr>
      <vt:lpstr>전처리기의 요약</vt:lpstr>
      <vt:lpstr>단순 매크로</vt:lpstr>
      <vt:lpstr>단순 매크로</vt:lpstr>
      <vt:lpstr>단순 매크로의 장점</vt:lpstr>
      <vt:lpstr>단순 매크로의 예</vt:lpstr>
      <vt:lpstr>예제</vt:lpstr>
      <vt:lpstr>예제</vt:lpstr>
      <vt:lpstr>중간 점검</vt:lpstr>
      <vt:lpstr>함수 매크로</vt:lpstr>
      <vt:lpstr>함수 매크로의 예</vt:lpstr>
      <vt:lpstr>주의할 점</vt:lpstr>
      <vt:lpstr>함수 매크로의 장단점</vt:lpstr>
      <vt:lpstr>예제 #1</vt:lpstr>
      <vt:lpstr># 연산자</vt:lpstr>
      <vt:lpstr>PowerPoint 프레젠테이션</vt:lpstr>
      <vt:lpstr>## 연산자</vt:lpstr>
      <vt:lpstr>예제 </vt:lpstr>
      <vt:lpstr>내장 매크로</vt:lpstr>
      <vt:lpstr>예제: ASSERT 매크로</vt:lpstr>
      <vt:lpstr>비트 관련 매크로</vt:lpstr>
      <vt:lpstr>예제: ASSERT 매크로</vt:lpstr>
      <vt:lpstr>중간 점검</vt:lpstr>
      <vt:lpstr>#ifdef </vt:lpstr>
      <vt:lpstr>#ifdef의 예 </vt:lpstr>
      <vt:lpstr>예제</vt:lpstr>
      <vt:lpstr>예제</vt:lpstr>
      <vt:lpstr>Visual C++에서 설정하는 방법</vt:lpstr>
      <vt:lpstr>#ifndef, #undef</vt:lpstr>
      <vt:lpstr>중간 점검</vt:lpstr>
      <vt:lpstr>#if</vt:lpstr>
      <vt:lpstr>#if-#else-#endif</vt:lpstr>
      <vt:lpstr>다양한 예</vt:lpstr>
      <vt:lpstr>조건부 컴파일을 이용하는 디버깅</vt:lpstr>
      <vt:lpstr>조건부 컴파일을 이용하는 디버깅</vt:lpstr>
      <vt:lpstr>다수의 라인을 주석처리</vt:lpstr>
      <vt:lpstr>예제</vt:lpstr>
      <vt:lpstr>중간 점검</vt:lpstr>
      <vt:lpstr>헤더 파일 이중 포함 방지</vt:lpstr>
      <vt:lpstr>다중 소스 파일</vt:lpstr>
      <vt:lpstr>다중 소스 파일</vt:lpstr>
      <vt:lpstr>예제</vt:lpstr>
      <vt:lpstr>헤더 파일을 사용하지 않으면</vt:lpstr>
      <vt:lpstr>헤더 파일을 사용하면</vt:lpstr>
      <vt:lpstr>다중 소스 파일에서 외부 변수</vt:lpstr>
      <vt:lpstr>비주얼 C++에서 다중 소스 파일</vt:lpstr>
      <vt:lpstr>비주얼 C++에서 다중 소스 파일</vt:lpstr>
      <vt:lpstr>비주얼 C++에서 다중 소스 파일</vt:lpstr>
      <vt:lpstr>헤더 파일 이중 포함 방지</vt:lpstr>
      <vt:lpstr>헤더 파일 이중 포함 방지</vt:lpstr>
      <vt:lpstr>중간 점검</vt:lpstr>
      <vt:lpstr>비트 필드 구조체</vt:lpstr>
      <vt:lpstr>bit_field.c</vt:lpstr>
      <vt:lpstr>비트 필드 사용시에 주의점</vt:lpstr>
      <vt:lpstr>비트 필드의 장점</vt:lpstr>
      <vt:lpstr>실습: 전처리기 사용하기</vt:lpstr>
      <vt:lpstr>실행 결과</vt:lpstr>
      <vt:lpstr>실습 예제</vt:lpstr>
      <vt:lpstr>실습 예제</vt:lpstr>
      <vt:lpstr>도전문제</vt:lpstr>
      <vt:lpstr>중간 점검</vt:lpstr>
      <vt:lpstr>Q &amp; A</vt:lpstr>
    </vt:vector>
  </TitlesOfParts>
  <Company>web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sec</cp:lastModifiedBy>
  <cp:revision>530</cp:revision>
  <dcterms:created xsi:type="dcterms:W3CDTF">2007-11-08T01:24:05Z</dcterms:created>
  <dcterms:modified xsi:type="dcterms:W3CDTF">2013-02-24T05:02:43Z</dcterms:modified>
</cp:coreProperties>
</file>