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416" r:id="rId2"/>
    <p:sldId id="418" r:id="rId3"/>
    <p:sldId id="419" r:id="rId4"/>
    <p:sldId id="487" r:id="rId5"/>
    <p:sldId id="488" r:id="rId6"/>
    <p:sldId id="423" r:id="rId7"/>
    <p:sldId id="424" r:id="rId8"/>
    <p:sldId id="420" r:id="rId9"/>
    <p:sldId id="425" r:id="rId10"/>
    <p:sldId id="426" r:id="rId11"/>
    <p:sldId id="491" r:id="rId12"/>
    <p:sldId id="492" r:id="rId13"/>
    <p:sldId id="428" r:id="rId14"/>
    <p:sldId id="490" r:id="rId15"/>
    <p:sldId id="427" r:id="rId16"/>
    <p:sldId id="489" r:id="rId17"/>
    <p:sldId id="433" r:id="rId18"/>
    <p:sldId id="434" r:id="rId19"/>
    <p:sldId id="436" r:id="rId20"/>
    <p:sldId id="513" r:id="rId21"/>
    <p:sldId id="514" r:id="rId22"/>
    <p:sldId id="438" r:id="rId23"/>
    <p:sldId id="439" r:id="rId24"/>
    <p:sldId id="440" r:id="rId25"/>
    <p:sldId id="441" r:id="rId26"/>
    <p:sldId id="493" r:id="rId27"/>
    <p:sldId id="443" r:id="rId28"/>
    <p:sldId id="515" r:id="rId29"/>
    <p:sldId id="444" r:id="rId30"/>
    <p:sldId id="445" r:id="rId31"/>
    <p:sldId id="446" r:id="rId32"/>
    <p:sldId id="510" r:id="rId33"/>
    <p:sldId id="447" r:id="rId34"/>
    <p:sldId id="448" r:id="rId35"/>
    <p:sldId id="449" r:id="rId36"/>
    <p:sldId id="450" r:id="rId37"/>
    <p:sldId id="451" r:id="rId38"/>
    <p:sldId id="494" r:id="rId39"/>
    <p:sldId id="452" r:id="rId40"/>
    <p:sldId id="453" r:id="rId41"/>
    <p:sldId id="454" r:id="rId42"/>
    <p:sldId id="455" r:id="rId43"/>
    <p:sldId id="456" r:id="rId44"/>
    <p:sldId id="457" r:id="rId45"/>
    <p:sldId id="458" r:id="rId46"/>
    <p:sldId id="459" r:id="rId47"/>
    <p:sldId id="460" r:id="rId48"/>
    <p:sldId id="461" r:id="rId49"/>
    <p:sldId id="462" r:id="rId50"/>
    <p:sldId id="463" r:id="rId51"/>
    <p:sldId id="464" r:id="rId52"/>
    <p:sldId id="511" r:id="rId53"/>
    <p:sldId id="466" r:id="rId54"/>
    <p:sldId id="467" r:id="rId55"/>
    <p:sldId id="468" r:id="rId56"/>
    <p:sldId id="469" r:id="rId57"/>
    <p:sldId id="470" r:id="rId58"/>
    <p:sldId id="471" r:id="rId59"/>
    <p:sldId id="472" r:id="rId60"/>
    <p:sldId id="473" r:id="rId61"/>
    <p:sldId id="474" r:id="rId62"/>
    <p:sldId id="516" r:id="rId63"/>
    <p:sldId id="475" r:id="rId64"/>
    <p:sldId id="495" r:id="rId65"/>
    <p:sldId id="476" r:id="rId66"/>
    <p:sldId id="477" r:id="rId67"/>
    <p:sldId id="496" r:id="rId68"/>
    <p:sldId id="497" r:id="rId69"/>
    <p:sldId id="500" r:id="rId70"/>
    <p:sldId id="498" r:id="rId71"/>
    <p:sldId id="501" r:id="rId72"/>
    <p:sldId id="478" r:id="rId73"/>
    <p:sldId id="479" r:id="rId74"/>
    <p:sldId id="480" r:id="rId75"/>
    <p:sldId id="481" r:id="rId76"/>
    <p:sldId id="482" r:id="rId77"/>
    <p:sldId id="483" r:id="rId78"/>
    <p:sldId id="484" r:id="rId79"/>
    <p:sldId id="485" r:id="rId80"/>
    <p:sldId id="502" r:id="rId81"/>
    <p:sldId id="503" r:id="rId82"/>
    <p:sldId id="504" r:id="rId83"/>
    <p:sldId id="505" r:id="rId84"/>
    <p:sldId id="506" r:id="rId85"/>
    <p:sldId id="507" r:id="rId86"/>
    <p:sldId id="508" r:id="rId87"/>
    <p:sldId id="509" r:id="rId88"/>
    <p:sldId id="512" r:id="rId89"/>
    <p:sldId id="486" r:id="rId9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AFF"/>
    <a:srgbClr val="CCFFFF"/>
    <a:srgbClr val="FFFFCC"/>
    <a:srgbClr val="CCECFF"/>
    <a:srgbClr val="CCFFCC"/>
    <a:srgbClr val="FF0000"/>
    <a:srgbClr val="FFCCFF"/>
    <a:srgbClr val="0099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A14269-532F-45EA-A9BA-55B4AED5BE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1214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33D81B-BF42-4700-BBA1-F0784519C2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497025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7A200B-9835-4546-B5E3-C83C6C27D5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4370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307CCE-3CC9-465E-8CCB-51671EB54BA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8399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C0280C-360A-4D92-903B-2BED37C71D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5245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4399F3-3142-4CFB-955F-A0CF5CEAF7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17309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727BE4-A820-49B7-872C-E04F10B90E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735060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7B2A7B-CF72-42EA-9722-02A1D0DCD1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64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24A179-5AA2-4366-99FC-E393E7C5C1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64728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E316DA-46CC-4AB9-9CB0-195FBCD7C7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531238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37BDD-EF56-43DB-9147-6D638F403D6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82389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fld id="{6A3A16BF-EFAD-44C2-AA8D-35C05DF7400E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268295" name="Picture 7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hyperlink" Target="http://www.google.co.kr/url?sa=i&amp;rct=j&amp;q=second+edition&amp;source=images&amp;cd=&amp;cad=rja&amp;docid=5J9JqCkyL8KqxM&amp;tbnid=C45AUNY5Mq2uSM:&amp;ved=0CAUQjRw&amp;url=http://www.zuckersystems.com/abzsecond.html&amp;ei=nDEoUdWDOub5igKA2ICwBg&amp;bvm=bv.42768644,d.cGE&amp;psig=AFQjCNFB5WyZLLhJCIsOjgPhZkmDq_9vSw&amp;ust=1361675008058563" TargetMode="Externa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6" name="Picture 2" descr="MCj04183680000[1]"/>
          <p:cNvPicPr>
            <a:picLocks noChangeAspect="1" noChangeArrowheads="1"/>
          </p:cNvPicPr>
          <p:nvPr/>
        </p:nvPicPr>
        <p:blipFill>
          <a:blip r:embed="rId2" cstate="print">
            <a:lum brigh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684338"/>
            <a:ext cx="5349875" cy="429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7267" name="Oval 3"/>
          <p:cNvSpPr>
            <a:spLocks noChangeArrowheads="1"/>
          </p:cNvSpPr>
          <p:nvPr/>
        </p:nvSpPr>
        <p:spPr bwMode="auto">
          <a:xfrm>
            <a:off x="1155700" y="4259263"/>
            <a:ext cx="1597025" cy="1597025"/>
          </a:xfrm>
          <a:prstGeom prst="ellipse">
            <a:avLst/>
          </a:prstGeom>
          <a:solidFill>
            <a:srgbClr val="FFE7E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7268" name="Oval 4"/>
          <p:cNvSpPr>
            <a:spLocks noChangeArrowheads="1"/>
          </p:cNvSpPr>
          <p:nvPr/>
        </p:nvSpPr>
        <p:spPr bwMode="auto">
          <a:xfrm>
            <a:off x="5778500" y="1736725"/>
            <a:ext cx="2389188" cy="2551113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578485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ko-KR" altLang="en-US" sz="3600" i="1">
                <a:latin typeface="Comic Sans MS" pitchFamily="66" charset="0"/>
                <a:ea typeface="HY엽서L" pitchFamily="18" charset="-127"/>
              </a:rPr>
              <a:t>쉽게 풀어쓴 </a:t>
            </a:r>
            <a:r>
              <a:rPr kumimoji="0" lang="en-US" altLang="ko-KR" sz="3600" i="1">
                <a:latin typeface="Comic Sans MS" pitchFamily="66" charset="0"/>
                <a:ea typeface="HY엽서L" pitchFamily="18" charset="-127"/>
              </a:rPr>
              <a:t>C</a:t>
            </a:r>
            <a:r>
              <a:rPr kumimoji="0" lang="ko-KR" altLang="en-US" sz="3600" i="1">
                <a:latin typeface="Comic Sans MS" pitchFamily="66" charset="0"/>
                <a:ea typeface="HY엽서L" pitchFamily="18" charset="-127"/>
              </a:rPr>
              <a:t>언어 </a:t>
            </a:r>
            <a:r>
              <a:rPr kumimoji="0" lang="en-US" altLang="ko-KR" sz="3600" i="1">
                <a:latin typeface="Comic Sans MS" pitchFamily="66" charset="0"/>
                <a:ea typeface="HY엽서L" pitchFamily="18" charset="-127"/>
              </a:rPr>
              <a:t>Express</a:t>
            </a:r>
          </a:p>
        </p:txBody>
      </p:sp>
      <p:grpSp>
        <p:nvGrpSpPr>
          <p:cNvPr id="267270" name="Group 6"/>
          <p:cNvGrpSpPr>
            <a:grpSpLocks/>
          </p:cNvGrpSpPr>
          <p:nvPr/>
        </p:nvGrpSpPr>
        <p:grpSpPr bwMode="auto">
          <a:xfrm>
            <a:off x="1501775" y="2557463"/>
            <a:ext cx="5880100" cy="3432175"/>
            <a:chOff x="946" y="1611"/>
            <a:chExt cx="3704" cy="2162"/>
          </a:xfrm>
        </p:grpSpPr>
        <p:sp>
          <p:nvSpPr>
            <p:cNvPr id="267271" name="Line 7"/>
            <p:cNvSpPr>
              <a:spLocks noChangeShapeType="1"/>
            </p:cNvSpPr>
            <p:nvPr/>
          </p:nvSpPr>
          <p:spPr bwMode="auto">
            <a:xfrm>
              <a:off x="1834" y="302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72" name="Line 8"/>
            <p:cNvSpPr>
              <a:spLocks noChangeShapeType="1"/>
            </p:cNvSpPr>
            <p:nvPr/>
          </p:nvSpPr>
          <p:spPr bwMode="auto">
            <a:xfrm>
              <a:off x="3006" y="262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73" name="Line 9"/>
            <p:cNvSpPr>
              <a:spLocks noChangeShapeType="1"/>
            </p:cNvSpPr>
            <p:nvPr/>
          </p:nvSpPr>
          <p:spPr bwMode="auto">
            <a:xfrm>
              <a:off x="2784" y="270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74" name="Line 10"/>
            <p:cNvSpPr>
              <a:spLocks noChangeShapeType="1"/>
            </p:cNvSpPr>
            <p:nvPr/>
          </p:nvSpPr>
          <p:spPr bwMode="auto">
            <a:xfrm>
              <a:off x="2562" y="278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75" name="Line 11"/>
            <p:cNvSpPr>
              <a:spLocks noChangeShapeType="1"/>
            </p:cNvSpPr>
            <p:nvPr/>
          </p:nvSpPr>
          <p:spPr bwMode="auto">
            <a:xfrm>
              <a:off x="2349" y="2842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76" name="Line 12"/>
            <p:cNvSpPr>
              <a:spLocks noChangeShapeType="1"/>
            </p:cNvSpPr>
            <p:nvPr/>
          </p:nvSpPr>
          <p:spPr bwMode="auto">
            <a:xfrm>
              <a:off x="2103" y="2927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77" name="Line 13"/>
            <p:cNvSpPr>
              <a:spLocks noChangeShapeType="1"/>
            </p:cNvSpPr>
            <p:nvPr/>
          </p:nvSpPr>
          <p:spPr bwMode="auto">
            <a:xfrm>
              <a:off x="1580" y="3101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78" name="Line 14"/>
            <p:cNvSpPr>
              <a:spLocks noChangeShapeType="1"/>
            </p:cNvSpPr>
            <p:nvPr/>
          </p:nvSpPr>
          <p:spPr bwMode="auto">
            <a:xfrm>
              <a:off x="3504" y="247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79" name="Line 15"/>
            <p:cNvSpPr>
              <a:spLocks noChangeShapeType="1"/>
            </p:cNvSpPr>
            <p:nvPr/>
          </p:nvSpPr>
          <p:spPr bwMode="auto">
            <a:xfrm>
              <a:off x="3734" y="2365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80" name="Line 16"/>
            <p:cNvSpPr>
              <a:spLocks noChangeShapeType="1"/>
            </p:cNvSpPr>
            <p:nvPr/>
          </p:nvSpPr>
          <p:spPr bwMode="auto">
            <a:xfrm>
              <a:off x="3250" y="2559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81" name="Line 17"/>
            <p:cNvSpPr>
              <a:spLocks noChangeShapeType="1"/>
            </p:cNvSpPr>
            <p:nvPr/>
          </p:nvSpPr>
          <p:spPr bwMode="auto">
            <a:xfrm>
              <a:off x="3991" y="2303"/>
              <a:ext cx="291" cy="19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82" name="Line 18"/>
            <p:cNvSpPr>
              <a:spLocks noChangeShapeType="1"/>
            </p:cNvSpPr>
            <p:nvPr/>
          </p:nvSpPr>
          <p:spPr bwMode="auto">
            <a:xfrm flipV="1">
              <a:off x="1689" y="2419"/>
              <a:ext cx="2692" cy="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83" name="Line 19"/>
            <p:cNvSpPr>
              <a:spLocks noChangeShapeType="1"/>
            </p:cNvSpPr>
            <p:nvPr/>
          </p:nvSpPr>
          <p:spPr bwMode="auto">
            <a:xfrm flipV="1">
              <a:off x="1584" y="2291"/>
              <a:ext cx="2546" cy="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67284" name="Picture 20" descr="MCj0394890000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057200">
              <a:off x="1768" y="2212"/>
              <a:ext cx="2022" cy="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7285" name="Freeform 21"/>
            <p:cNvSpPr>
              <a:spLocks/>
            </p:cNvSpPr>
            <p:nvPr/>
          </p:nvSpPr>
          <p:spPr bwMode="auto">
            <a:xfrm>
              <a:off x="4107" y="2121"/>
              <a:ext cx="427" cy="193"/>
            </a:xfrm>
            <a:custGeom>
              <a:avLst/>
              <a:gdLst>
                <a:gd name="T0" fmla="*/ 1000 w 1282"/>
                <a:gd name="T1" fmla="*/ 0 h 578"/>
                <a:gd name="T2" fmla="*/ 923 w 1282"/>
                <a:gd name="T3" fmla="*/ 575 h 578"/>
                <a:gd name="T4" fmla="*/ 920 w 1282"/>
                <a:gd name="T5" fmla="*/ 575 h 578"/>
                <a:gd name="T6" fmla="*/ 915 w 1282"/>
                <a:gd name="T7" fmla="*/ 575 h 578"/>
                <a:gd name="T8" fmla="*/ 910 w 1282"/>
                <a:gd name="T9" fmla="*/ 575 h 578"/>
                <a:gd name="T10" fmla="*/ 904 w 1282"/>
                <a:gd name="T11" fmla="*/ 575 h 578"/>
                <a:gd name="T12" fmla="*/ 897 w 1282"/>
                <a:gd name="T13" fmla="*/ 575 h 578"/>
                <a:gd name="T14" fmla="*/ 892 w 1282"/>
                <a:gd name="T15" fmla="*/ 575 h 578"/>
                <a:gd name="T16" fmla="*/ 882 w 1282"/>
                <a:gd name="T17" fmla="*/ 575 h 578"/>
                <a:gd name="T18" fmla="*/ 874 w 1282"/>
                <a:gd name="T19" fmla="*/ 575 h 578"/>
                <a:gd name="T20" fmla="*/ 864 w 1282"/>
                <a:gd name="T21" fmla="*/ 575 h 578"/>
                <a:gd name="T22" fmla="*/ 854 w 1282"/>
                <a:gd name="T23" fmla="*/ 575 h 578"/>
                <a:gd name="T24" fmla="*/ 843 w 1282"/>
                <a:gd name="T25" fmla="*/ 575 h 578"/>
                <a:gd name="T26" fmla="*/ 830 w 1282"/>
                <a:gd name="T27" fmla="*/ 575 h 578"/>
                <a:gd name="T28" fmla="*/ 817 w 1282"/>
                <a:gd name="T29" fmla="*/ 575 h 578"/>
                <a:gd name="T30" fmla="*/ 804 w 1282"/>
                <a:gd name="T31" fmla="*/ 576 h 578"/>
                <a:gd name="T32" fmla="*/ 789 w 1282"/>
                <a:gd name="T33" fmla="*/ 576 h 578"/>
                <a:gd name="T34" fmla="*/ 774 w 1282"/>
                <a:gd name="T35" fmla="*/ 576 h 578"/>
                <a:gd name="T36" fmla="*/ 759 w 1282"/>
                <a:gd name="T37" fmla="*/ 576 h 578"/>
                <a:gd name="T38" fmla="*/ 743 w 1282"/>
                <a:gd name="T39" fmla="*/ 576 h 578"/>
                <a:gd name="T40" fmla="*/ 727 w 1282"/>
                <a:gd name="T41" fmla="*/ 576 h 578"/>
                <a:gd name="T42" fmla="*/ 709 w 1282"/>
                <a:gd name="T43" fmla="*/ 576 h 578"/>
                <a:gd name="T44" fmla="*/ 691 w 1282"/>
                <a:gd name="T45" fmla="*/ 576 h 578"/>
                <a:gd name="T46" fmla="*/ 673 w 1282"/>
                <a:gd name="T47" fmla="*/ 576 h 578"/>
                <a:gd name="T48" fmla="*/ 654 w 1282"/>
                <a:gd name="T49" fmla="*/ 576 h 578"/>
                <a:gd name="T50" fmla="*/ 635 w 1282"/>
                <a:gd name="T51" fmla="*/ 576 h 578"/>
                <a:gd name="T52" fmla="*/ 615 w 1282"/>
                <a:gd name="T53" fmla="*/ 576 h 578"/>
                <a:gd name="T54" fmla="*/ 595 w 1282"/>
                <a:gd name="T55" fmla="*/ 576 h 578"/>
                <a:gd name="T56" fmla="*/ 575 w 1282"/>
                <a:gd name="T57" fmla="*/ 576 h 578"/>
                <a:gd name="T58" fmla="*/ 554 w 1282"/>
                <a:gd name="T59" fmla="*/ 576 h 578"/>
                <a:gd name="T60" fmla="*/ 533 w 1282"/>
                <a:gd name="T61" fmla="*/ 576 h 578"/>
                <a:gd name="T62" fmla="*/ 512 w 1282"/>
                <a:gd name="T63" fmla="*/ 576 h 578"/>
                <a:gd name="T64" fmla="*/ 489 w 1282"/>
                <a:gd name="T65" fmla="*/ 576 h 578"/>
                <a:gd name="T66" fmla="*/ 467 w 1282"/>
                <a:gd name="T67" fmla="*/ 576 h 578"/>
                <a:gd name="T68" fmla="*/ 445 w 1282"/>
                <a:gd name="T69" fmla="*/ 576 h 578"/>
                <a:gd name="T70" fmla="*/ 422 w 1282"/>
                <a:gd name="T71" fmla="*/ 576 h 578"/>
                <a:gd name="T72" fmla="*/ 400 w 1282"/>
                <a:gd name="T73" fmla="*/ 576 h 578"/>
                <a:gd name="T74" fmla="*/ 377 w 1282"/>
                <a:gd name="T75" fmla="*/ 576 h 578"/>
                <a:gd name="T76" fmla="*/ 355 w 1282"/>
                <a:gd name="T77" fmla="*/ 576 h 578"/>
                <a:gd name="T78" fmla="*/ 333 w 1282"/>
                <a:gd name="T79" fmla="*/ 576 h 578"/>
                <a:gd name="T80" fmla="*/ 310 w 1282"/>
                <a:gd name="T81" fmla="*/ 576 h 578"/>
                <a:gd name="T82" fmla="*/ 288 w 1282"/>
                <a:gd name="T83" fmla="*/ 576 h 578"/>
                <a:gd name="T84" fmla="*/ 268 w 1282"/>
                <a:gd name="T85" fmla="*/ 576 h 578"/>
                <a:gd name="T86" fmla="*/ 246 w 1282"/>
                <a:gd name="T87" fmla="*/ 576 h 578"/>
                <a:gd name="T88" fmla="*/ 225 w 1282"/>
                <a:gd name="T89" fmla="*/ 576 h 578"/>
                <a:gd name="T90" fmla="*/ 205 w 1282"/>
                <a:gd name="T91" fmla="*/ 576 h 578"/>
                <a:gd name="T92" fmla="*/ 186 w 1282"/>
                <a:gd name="T93" fmla="*/ 576 h 578"/>
                <a:gd name="T94" fmla="*/ 167 w 1282"/>
                <a:gd name="T95" fmla="*/ 578 h 578"/>
                <a:gd name="T96" fmla="*/ 149 w 1282"/>
                <a:gd name="T97" fmla="*/ 576 h 578"/>
                <a:gd name="T98" fmla="*/ 131 w 1282"/>
                <a:gd name="T99" fmla="*/ 576 h 578"/>
                <a:gd name="T100" fmla="*/ 115 w 1282"/>
                <a:gd name="T101" fmla="*/ 576 h 578"/>
                <a:gd name="T102" fmla="*/ 98 w 1282"/>
                <a:gd name="T103" fmla="*/ 576 h 578"/>
                <a:gd name="T104" fmla="*/ 83 w 1282"/>
                <a:gd name="T105" fmla="*/ 576 h 578"/>
                <a:gd name="T106" fmla="*/ 68 w 1282"/>
                <a:gd name="T107" fmla="*/ 576 h 578"/>
                <a:gd name="T108" fmla="*/ 56 w 1282"/>
                <a:gd name="T109" fmla="*/ 576 h 578"/>
                <a:gd name="T110" fmla="*/ 45 w 1282"/>
                <a:gd name="T111" fmla="*/ 576 h 578"/>
                <a:gd name="T112" fmla="*/ 33 w 1282"/>
                <a:gd name="T113" fmla="*/ 576 h 578"/>
                <a:gd name="T114" fmla="*/ 23 w 1282"/>
                <a:gd name="T115" fmla="*/ 576 h 578"/>
                <a:gd name="T116" fmla="*/ 15 w 1282"/>
                <a:gd name="T117" fmla="*/ 576 h 578"/>
                <a:gd name="T118" fmla="*/ 10 w 1282"/>
                <a:gd name="T119" fmla="*/ 576 h 578"/>
                <a:gd name="T120" fmla="*/ 0 w 1282"/>
                <a:gd name="T121" fmla="*/ 576 h 578"/>
                <a:gd name="T122" fmla="*/ 0 w 1282"/>
                <a:gd name="T123" fmla="*/ 576 h 578"/>
                <a:gd name="T124" fmla="*/ 0 w 1282"/>
                <a:gd name="T125" fmla="*/ 9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2" h="578">
                  <a:moveTo>
                    <a:pt x="0" y="91"/>
                  </a:moveTo>
                  <a:lnTo>
                    <a:pt x="1000" y="0"/>
                  </a:lnTo>
                  <a:lnTo>
                    <a:pt x="1282" y="561"/>
                  </a:lnTo>
                  <a:lnTo>
                    <a:pt x="923" y="575"/>
                  </a:lnTo>
                  <a:lnTo>
                    <a:pt x="923" y="575"/>
                  </a:lnTo>
                  <a:lnTo>
                    <a:pt x="920" y="575"/>
                  </a:lnTo>
                  <a:lnTo>
                    <a:pt x="918" y="575"/>
                  </a:lnTo>
                  <a:lnTo>
                    <a:pt x="915" y="575"/>
                  </a:lnTo>
                  <a:lnTo>
                    <a:pt x="912" y="575"/>
                  </a:lnTo>
                  <a:lnTo>
                    <a:pt x="910" y="575"/>
                  </a:lnTo>
                  <a:lnTo>
                    <a:pt x="907" y="575"/>
                  </a:lnTo>
                  <a:lnTo>
                    <a:pt x="904" y="575"/>
                  </a:lnTo>
                  <a:lnTo>
                    <a:pt x="901" y="575"/>
                  </a:lnTo>
                  <a:lnTo>
                    <a:pt x="897" y="575"/>
                  </a:lnTo>
                  <a:lnTo>
                    <a:pt x="895" y="575"/>
                  </a:lnTo>
                  <a:lnTo>
                    <a:pt x="892" y="575"/>
                  </a:lnTo>
                  <a:lnTo>
                    <a:pt x="888" y="575"/>
                  </a:lnTo>
                  <a:lnTo>
                    <a:pt x="882" y="575"/>
                  </a:lnTo>
                  <a:lnTo>
                    <a:pt x="878" y="575"/>
                  </a:lnTo>
                  <a:lnTo>
                    <a:pt x="874" y="575"/>
                  </a:lnTo>
                  <a:lnTo>
                    <a:pt x="869" y="575"/>
                  </a:lnTo>
                  <a:lnTo>
                    <a:pt x="864" y="575"/>
                  </a:lnTo>
                  <a:lnTo>
                    <a:pt x="859" y="575"/>
                  </a:lnTo>
                  <a:lnTo>
                    <a:pt x="854" y="575"/>
                  </a:lnTo>
                  <a:lnTo>
                    <a:pt x="848" y="575"/>
                  </a:lnTo>
                  <a:lnTo>
                    <a:pt x="843" y="575"/>
                  </a:lnTo>
                  <a:lnTo>
                    <a:pt x="836" y="575"/>
                  </a:lnTo>
                  <a:lnTo>
                    <a:pt x="830" y="575"/>
                  </a:lnTo>
                  <a:lnTo>
                    <a:pt x="823" y="575"/>
                  </a:lnTo>
                  <a:lnTo>
                    <a:pt x="817" y="575"/>
                  </a:lnTo>
                  <a:lnTo>
                    <a:pt x="810" y="575"/>
                  </a:lnTo>
                  <a:lnTo>
                    <a:pt x="804" y="576"/>
                  </a:lnTo>
                  <a:lnTo>
                    <a:pt x="796" y="576"/>
                  </a:lnTo>
                  <a:lnTo>
                    <a:pt x="789" y="576"/>
                  </a:lnTo>
                  <a:lnTo>
                    <a:pt x="783" y="576"/>
                  </a:lnTo>
                  <a:lnTo>
                    <a:pt x="774" y="576"/>
                  </a:lnTo>
                  <a:lnTo>
                    <a:pt x="766" y="576"/>
                  </a:lnTo>
                  <a:lnTo>
                    <a:pt x="759" y="576"/>
                  </a:lnTo>
                  <a:lnTo>
                    <a:pt x="751" y="576"/>
                  </a:lnTo>
                  <a:lnTo>
                    <a:pt x="743" y="576"/>
                  </a:lnTo>
                  <a:lnTo>
                    <a:pt x="735" y="576"/>
                  </a:lnTo>
                  <a:lnTo>
                    <a:pt x="727" y="576"/>
                  </a:lnTo>
                  <a:lnTo>
                    <a:pt x="717" y="576"/>
                  </a:lnTo>
                  <a:lnTo>
                    <a:pt x="709" y="576"/>
                  </a:lnTo>
                  <a:lnTo>
                    <a:pt x="699" y="576"/>
                  </a:lnTo>
                  <a:lnTo>
                    <a:pt x="691" y="576"/>
                  </a:lnTo>
                  <a:lnTo>
                    <a:pt x="681" y="576"/>
                  </a:lnTo>
                  <a:lnTo>
                    <a:pt x="673" y="576"/>
                  </a:lnTo>
                  <a:lnTo>
                    <a:pt x="664" y="576"/>
                  </a:lnTo>
                  <a:lnTo>
                    <a:pt x="654" y="576"/>
                  </a:lnTo>
                  <a:lnTo>
                    <a:pt x="645" y="576"/>
                  </a:lnTo>
                  <a:lnTo>
                    <a:pt x="635" y="576"/>
                  </a:lnTo>
                  <a:lnTo>
                    <a:pt x="625" y="576"/>
                  </a:lnTo>
                  <a:lnTo>
                    <a:pt x="615" y="576"/>
                  </a:lnTo>
                  <a:lnTo>
                    <a:pt x="605" y="576"/>
                  </a:lnTo>
                  <a:lnTo>
                    <a:pt x="595" y="576"/>
                  </a:lnTo>
                  <a:lnTo>
                    <a:pt x="584" y="576"/>
                  </a:lnTo>
                  <a:lnTo>
                    <a:pt x="575" y="576"/>
                  </a:lnTo>
                  <a:lnTo>
                    <a:pt x="564" y="576"/>
                  </a:lnTo>
                  <a:lnTo>
                    <a:pt x="554" y="576"/>
                  </a:lnTo>
                  <a:lnTo>
                    <a:pt x="544" y="576"/>
                  </a:lnTo>
                  <a:lnTo>
                    <a:pt x="533" y="576"/>
                  </a:lnTo>
                  <a:lnTo>
                    <a:pt x="522" y="576"/>
                  </a:lnTo>
                  <a:lnTo>
                    <a:pt x="512" y="576"/>
                  </a:lnTo>
                  <a:lnTo>
                    <a:pt x="500" y="576"/>
                  </a:lnTo>
                  <a:lnTo>
                    <a:pt x="489" y="576"/>
                  </a:lnTo>
                  <a:lnTo>
                    <a:pt x="478" y="576"/>
                  </a:lnTo>
                  <a:lnTo>
                    <a:pt x="467" y="576"/>
                  </a:lnTo>
                  <a:lnTo>
                    <a:pt x="456" y="576"/>
                  </a:lnTo>
                  <a:lnTo>
                    <a:pt x="445" y="576"/>
                  </a:lnTo>
                  <a:lnTo>
                    <a:pt x="433" y="576"/>
                  </a:lnTo>
                  <a:lnTo>
                    <a:pt x="422" y="576"/>
                  </a:lnTo>
                  <a:lnTo>
                    <a:pt x="411" y="576"/>
                  </a:lnTo>
                  <a:lnTo>
                    <a:pt x="400" y="576"/>
                  </a:lnTo>
                  <a:lnTo>
                    <a:pt x="388" y="576"/>
                  </a:lnTo>
                  <a:lnTo>
                    <a:pt x="377" y="576"/>
                  </a:lnTo>
                  <a:lnTo>
                    <a:pt x="366" y="576"/>
                  </a:lnTo>
                  <a:lnTo>
                    <a:pt x="355" y="576"/>
                  </a:lnTo>
                  <a:lnTo>
                    <a:pt x="344" y="576"/>
                  </a:lnTo>
                  <a:lnTo>
                    <a:pt x="333" y="576"/>
                  </a:lnTo>
                  <a:lnTo>
                    <a:pt x="321" y="576"/>
                  </a:lnTo>
                  <a:lnTo>
                    <a:pt x="310" y="576"/>
                  </a:lnTo>
                  <a:lnTo>
                    <a:pt x="299" y="576"/>
                  </a:lnTo>
                  <a:lnTo>
                    <a:pt x="288" y="576"/>
                  </a:lnTo>
                  <a:lnTo>
                    <a:pt x="277" y="576"/>
                  </a:lnTo>
                  <a:lnTo>
                    <a:pt x="268" y="576"/>
                  </a:lnTo>
                  <a:lnTo>
                    <a:pt x="257" y="576"/>
                  </a:lnTo>
                  <a:lnTo>
                    <a:pt x="246" y="576"/>
                  </a:lnTo>
                  <a:lnTo>
                    <a:pt x="236" y="576"/>
                  </a:lnTo>
                  <a:lnTo>
                    <a:pt x="225" y="576"/>
                  </a:lnTo>
                  <a:lnTo>
                    <a:pt x="216" y="576"/>
                  </a:lnTo>
                  <a:lnTo>
                    <a:pt x="205" y="576"/>
                  </a:lnTo>
                  <a:lnTo>
                    <a:pt x="195" y="576"/>
                  </a:lnTo>
                  <a:lnTo>
                    <a:pt x="186" y="576"/>
                  </a:lnTo>
                  <a:lnTo>
                    <a:pt x="176" y="576"/>
                  </a:lnTo>
                  <a:lnTo>
                    <a:pt x="167" y="578"/>
                  </a:lnTo>
                  <a:lnTo>
                    <a:pt x="157" y="576"/>
                  </a:lnTo>
                  <a:lnTo>
                    <a:pt x="149" y="576"/>
                  </a:lnTo>
                  <a:lnTo>
                    <a:pt x="139" y="576"/>
                  </a:lnTo>
                  <a:lnTo>
                    <a:pt x="131" y="576"/>
                  </a:lnTo>
                  <a:lnTo>
                    <a:pt x="123" y="576"/>
                  </a:lnTo>
                  <a:lnTo>
                    <a:pt x="115" y="576"/>
                  </a:lnTo>
                  <a:lnTo>
                    <a:pt x="107" y="576"/>
                  </a:lnTo>
                  <a:lnTo>
                    <a:pt x="98" y="576"/>
                  </a:lnTo>
                  <a:lnTo>
                    <a:pt x="90" y="576"/>
                  </a:lnTo>
                  <a:lnTo>
                    <a:pt x="83" y="576"/>
                  </a:lnTo>
                  <a:lnTo>
                    <a:pt x="75" y="576"/>
                  </a:lnTo>
                  <a:lnTo>
                    <a:pt x="68" y="576"/>
                  </a:lnTo>
                  <a:lnTo>
                    <a:pt x="63" y="576"/>
                  </a:lnTo>
                  <a:lnTo>
                    <a:pt x="56" y="576"/>
                  </a:lnTo>
                  <a:lnTo>
                    <a:pt x="49" y="576"/>
                  </a:lnTo>
                  <a:lnTo>
                    <a:pt x="45" y="576"/>
                  </a:lnTo>
                  <a:lnTo>
                    <a:pt x="38" y="576"/>
                  </a:lnTo>
                  <a:lnTo>
                    <a:pt x="33" y="576"/>
                  </a:lnTo>
                  <a:lnTo>
                    <a:pt x="29" y="576"/>
                  </a:lnTo>
                  <a:lnTo>
                    <a:pt x="23" y="576"/>
                  </a:lnTo>
                  <a:lnTo>
                    <a:pt x="19" y="576"/>
                  </a:lnTo>
                  <a:lnTo>
                    <a:pt x="15" y="576"/>
                  </a:lnTo>
                  <a:lnTo>
                    <a:pt x="12" y="576"/>
                  </a:lnTo>
                  <a:lnTo>
                    <a:pt x="10" y="576"/>
                  </a:lnTo>
                  <a:lnTo>
                    <a:pt x="4" y="57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0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86" name="Freeform 22"/>
            <p:cNvSpPr>
              <a:spLocks/>
            </p:cNvSpPr>
            <p:nvPr/>
          </p:nvSpPr>
          <p:spPr bwMode="auto">
            <a:xfrm>
              <a:off x="4414" y="2132"/>
              <a:ext cx="231" cy="181"/>
            </a:xfrm>
            <a:custGeom>
              <a:avLst/>
              <a:gdLst>
                <a:gd name="T0" fmla="*/ 71 w 693"/>
                <a:gd name="T1" fmla="*/ 0 h 544"/>
                <a:gd name="T2" fmla="*/ 58 w 693"/>
                <a:gd name="T3" fmla="*/ 108 h 544"/>
                <a:gd name="T4" fmla="*/ 137 w 693"/>
                <a:gd name="T5" fmla="*/ 159 h 544"/>
                <a:gd name="T6" fmla="*/ 50 w 693"/>
                <a:gd name="T7" fmla="*/ 134 h 544"/>
                <a:gd name="T8" fmla="*/ 32 w 693"/>
                <a:gd name="T9" fmla="*/ 258 h 544"/>
                <a:gd name="T10" fmla="*/ 147 w 693"/>
                <a:gd name="T11" fmla="*/ 307 h 544"/>
                <a:gd name="T12" fmla="*/ 32 w 693"/>
                <a:gd name="T13" fmla="*/ 283 h 544"/>
                <a:gd name="T14" fmla="*/ 17 w 693"/>
                <a:gd name="T15" fmla="*/ 412 h 544"/>
                <a:gd name="T16" fmla="*/ 112 w 693"/>
                <a:gd name="T17" fmla="*/ 452 h 544"/>
                <a:gd name="T18" fmla="*/ 20 w 693"/>
                <a:gd name="T19" fmla="*/ 435 h 544"/>
                <a:gd name="T20" fmla="*/ 3 w 693"/>
                <a:gd name="T21" fmla="*/ 452 h 544"/>
                <a:gd name="T22" fmla="*/ 0 w 693"/>
                <a:gd name="T23" fmla="*/ 544 h 544"/>
                <a:gd name="T24" fmla="*/ 690 w 693"/>
                <a:gd name="T25" fmla="*/ 539 h 544"/>
                <a:gd name="T26" fmla="*/ 693 w 693"/>
                <a:gd name="T27" fmla="*/ 329 h 544"/>
                <a:gd name="T28" fmla="*/ 71 w 693"/>
                <a:gd name="T29" fmla="*/ 0 h 544"/>
                <a:gd name="T30" fmla="*/ 71 w 693"/>
                <a:gd name="T31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3" h="544">
                  <a:moveTo>
                    <a:pt x="71" y="0"/>
                  </a:moveTo>
                  <a:lnTo>
                    <a:pt x="58" y="108"/>
                  </a:lnTo>
                  <a:lnTo>
                    <a:pt x="137" y="159"/>
                  </a:lnTo>
                  <a:lnTo>
                    <a:pt x="50" y="134"/>
                  </a:lnTo>
                  <a:lnTo>
                    <a:pt x="32" y="258"/>
                  </a:lnTo>
                  <a:lnTo>
                    <a:pt x="147" y="307"/>
                  </a:lnTo>
                  <a:lnTo>
                    <a:pt x="32" y="283"/>
                  </a:lnTo>
                  <a:lnTo>
                    <a:pt x="17" y="412"/>
                  </a:lnTo>
                  <a:lnTo>
                    <a:pt x="112" y="452"/>
                  </a:lnTo>
                  <a:lnTo>
                    <a:pt x="20" y="435"/>
                  </a:lnTo>
                  <a:lnTo>
                    <a:pt x="3" y="452"/>
                  </a:lnTo>
                  <a:lnTo>
                    <a:pt x="0" y="544"/>
                  </a:lnTo>
                  <a:lnTo>
                    <a:pt x="690" y="539"/>
                  </a:lnTo>
                  <a:lnTo>
                    <a:pt x="693" y="329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9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87" name="Freeform 23"/>
            <p:cNvSpPr>
              <a:spLocks/>
            </p:cNvSpPr>
            <p:nvPr/>
          </p:nvSpPr>
          <p:spPr bwMode="auto">
            <a:xfrm>
              <a:off x="4476" y="2206"/>
              <a:ext cx="37" cy="50"/>
            </a:xfrm>
            <a:custGeom>
              <a:avLst/>
              <a:gdLst>
                <a:gd name="T0" fmla="*/ 0 w 112"/>
                <a:gd name="T1" fmla="*/ 100 h 152"/>
                <a:gd name="T2" fmla="*/ 18 w 112"/>
                <a:gd name="T3" fmla="*/ 0 h 152"/>
                <a:gd name="T4" fmla="*/ 23 w 112"/>
                <a:gd name="T5" fmla="*/ 101 h 152"/>
                <a:gd name="T6" fmla="*/ 112 w 112"/>
                <a:gd name="T7" fmla="*/ 152 h 152"/>
                <a:gd name="T8" fmla="*/ 0 w 112"/>
                <a:gd name="T9" fmla="*/ 100 h 152"/>
                <a:gd name="T10" fmla="*/ 0 w 112"/>
                <a:gd name="T11" fmla="*/ 10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52">
                  <a:moveTo>
                    <a:pt x="0" y="100"/>
                  </a:moveTo>
                  <a:lnTo>
                    <a:pt x="18" y="0"/>
                  </a:lnTo>
                  <a:lnTo>
                    <a:pt x="23" y="101"/>
                  </a:lnTo>
                  <a:lnTo>
                    <a:pt x="112" y="152"/>
                  </a:lnTo>
                  <a:lnTo>
                    <a:pt x="0" y="10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88" name="Freeform 24"/>
            <p:cNvSpPr>
              <a:spLocks/>
            </p:cNvSpPr>
            <p:nvPr/>
          </p:nvSpPr>
          <p:spPr bwMode="auto">
            <a:xfrm>
              <a:off x="4476" y="2264"/>
              <a:ext cx="60" cy="46"/>
            </a:xfrm>
            <a:custGeom>
              <a:avLst/>
              <a:gdLst>
                <a:gd name="T0" fmla="*/ 0 w 180"/>
                <a:gd name="T1" fmla="*/ 73 h 137"/>
                <a:gd name="T2" fmla="*/ 60 w 180"/>
                <a:gd name="T3" fmla="*/ 91 h 137"/>
                <a:gd name="T4" fmla="*/ 75 w 180"/>
                <a:gd name="T5" fmla="*/ 0 h 137"/>
                <a:gd name="T6" fmla="*/ 83 w 180"/>
                <a:gd name="T7" fmla="*/ 98 h 137"/>
                <a:gd name="T8" fmla="*/ 180 w 180"/>
                <a:gd name="T9" fmla="*/ 137 h 137"/>
                <a:gd name="T10" fmla="*/ 52 w 180"/>
                <a:gd name="T11" fmla="*/ 109 h 137"/>
                <a:gd name="T12" fmla="*/ 0 w 180"/>
                <a:gd name="T13" fmla="*/ 73 h 137"/>
                <a:gd name="T14" fmla="*/ 0 w 180"/>
                <a:gd name="T15" fmla="*/ 7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137">
                  <a:moveTo>
                    <a:pt x="0" y="73"/>
                  </a:moveTo>
                  <a:lnTo>
                    <a:pt x="60" y="91"/>
                  </a:lnTo>
                  <a:lnTo>
                    <a:pt x="75" y="0"/>
                  </a:lnTo>
                  <a:lnTo>
                    <a:pt x="83" y="98"/>
                  </a:lnTo>
                  <a:lnTo>
                    <a:pt x="180" y="137"/>
                  </a:lnTo>
                  <a:lnTo>
                    <a:pt x="52" y="109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89" name="Freeform 25"/>
            <p:cNvSpPr>
              <a:spLocks/>
            </p:cNvSpPr>
            <p:nvPr/>
          </p:nvSpPr>
          <p:spPr bwMode="auto">
            <a:xfrm>
              <a:off x="4446" y="2289"/>
              <a:ext cx="12" cy="24"/>
            </a:xfrm>
            <a:custGeom>
              <a:avLst/>
              <a:gdLst>
                <a:gd name="T0" fmla="*/ 33 w 36"/>
                <a:gd name="T1" fmla="*/ 0 h 72"/>
                <a:gd name="T2" fmla="*/ 0 w 36"/>
                <a:gd name="T3" fmla="*/ 72 h 72"/>
                <a:gd name="T4" fmla="*/ 36 w 36"/>
                <a:gd name="T5" fmla="*/ 72 h 72"/>
                <a:gd name="T6" fmla="*/ 33 w 36"/>
                <a:gd name="T7" fmla="*/ 0 h 72"/>
                <a:gd name="T8" fmla="*/ 33 w 36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2">
                  <a:moveTo>
                    <a:pt x="33" y="0"/>
                  </a:moveTo>
                  <a:lnTo>
                    <a:pt x="0" y="72"/>
                  </a:lnTo>
                  <a:lnTo>
                    <a:pt x="36" y="72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A84A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90" name="Freeform 26"/>
            <p:cNvSpPr>
              <a:spLocks/>
            </p:cNvSpPr>
            <p:nvPr/>
          </p:nvSpPr>
          <p:spPr bwMode="auto">
            <a:xfrm>
              <a:off x="4183" y="1791"/>
              <a:ext cx="387" cy="242"/>
            </a:xfrm>
            <a:custGeom>
              <a:avLst/>
              <a:gdLst>
                <a:gd name="T0" fmla="*/ 167 w 1160"/>
                <a:gd name="T1" fmla="*/ 49 h 728"/>
                <a:gd name="T2" fmla="*/ 208 w 1160"/>
                <a:gd name="T3" fmla="*/ 21 h 728"/>
                <a:gd name="T4" fmla="*/ 259 w 1160"/>
                <a:gd name="T5" fmla="*/ 2 h 728"/>
                <a:gd name="T6" fmla="*/ 315 w 1160"/>
                <a:gd name="T7" fmla="*/ 6 h 728"/>
                <a:gd name="T8" fmla="*/ 369 w 1160"/>
                <a:gd name="T9" fmla="*/ 34 h 728"/>
                <a:gd name="T10" fmla="*/ 418 w 1160"/>
                <a:gd name="T11" fmla="*/ 77 h 728"/>
                <a:gd name="T12" fmla="*/ 458 w 1160"/>
                <a:gd name="T13" fmla="*/ 120 h 728"/>
                <a:gd name="T14" fmla="*/ 489 w 1160"/>
                <a:gd name="T15" fmla="*/ 159 h 728"/>
                <a:gd name="T16" fmla="*/ 543 w 1160"/>
                <a:gd name="T17" fmla="*/ 135 h 728"/>
                <a:gd name="T18" fmla="*/ 597 w 1160"/>
                <a:gd name="T19" fmla="*/ 131 h 728"/>
                <a:gd name="T20" fmla="*/ 638 w 1160"/>
                <a:gd name="T21" fmla="*/ 146 h 728"/>
                <a:gd name="T22" fmla="*/ 681 w 1160"/>
                <a:gd name="T23" fmla="*/ 179 h 728"/>
                <a:gd name="T24" fmla="*/ 717 w 1160"/>
                <a:gd name="T25" fmla="*/ 223 h 728"/>
                <a:gd name="T26" fmla="*/ 756 w 1160"/>
                <a:gd name="T27" fmla="*/ 280 h 728"/>
                <a:gd name="T28" fmla="*/ 799 w 1160"/>
                <a:gd name="T29" fmla="*/ 236 h 728"/>
                <a:gd name="T30" fmla="*/ 846 w 1160"/>
                <a:gd name="T31" fmla="*/ 195 h 728"/>
                <a:gd name="T32" fmla="*/ 900 w 1160"/>
                <a:gd name="T33" fmla="*/ 157 h 728"/>
                <a:gd name="T34" fmla="*/ 959 w 1160"/>
                <a:gd name="T35" fmla="*/ 133 h 728"/>
                <a:gd name="T36" fmla="*/ 1012 w 1160"/>
                <a:gd name="T37" fmla="*/ 127 h 728"/>
                <a:gd name="T38" fmla="*/ 1060 w 1160"/>
                <a:gd name="T39" fmla="*/ 142 h 728"/>
                <a:gd name="T40" fmla="*/ 1111 w 1160"/>
                <a:gd name="T41" fmla="*/ 186 h 728"/>
                <a:gd name="T42" fmla="*/ 1131 w 1160"/>
                <a:gd name="T43" fmla="*/ 232 h 728"/>
                <a:gd name="T44" fmla="*/ 1128 w 1160"/>
                <a:gd name="T45" fmla="*/ 273 h 728"/>
                <a:gd name="T46" fmla="*/ 1109 w 1160"/>
                <a:gd name="T47" fmla="*/ 322 h 728"/>
                <a:gd name="T48" fmla="*/ 1066 w 1160"/>
                <a:gd name="T49" fmla="*/ 378 h 728"/>
                <a:gd name="T50" fmla="*/ 1097 w 1160"/>
                <a:gd name="T51" fmla="*/ 386 h 728"/>
                <a:gd name="T52" fmla="*/ 1150 w 1160"/>
                <a:gd name="T53" fmla="*/ 411 h 728"/>
                <a:gd name="T54" fmla="*/ 1145 w 1160"/>
                <a:gd name="T55" fmla="*/ 461 h 728"/>
                <a:gd name="T56" fmla="*/ 1085 w 1160"/>
                <a:gd name="T57" fmla="*/ 520 h 728"/>
                <a:gd name="T58" fmla="*/ 1060 w 1160"/>
                <a:gd name="T59" fmla="*/ 546 h 728"/>
                <a:gd name="T60" fmla="*/ 1122 w 1160"/>
                <a:gd name="T61" fmla="*/ 565 h 728"/>
                <a:gd name="T62" fmla="*/ 1115 w 1160"/>
                <a:gd name="T63" fmla="*/ 617 h 728"/>
                <a:gd name="T64" fmla="*/ 1090 w 1160"/>
                <a:gd name="T65" fmla="*/ 640 h 728"/>
                <a:gd name="T66" fmla="*/ 1124 w 1160"/>
                <a:gd name="T67" fmla="*/ 692 h 728"/>
                <a:gd name="T68" fmla="*/ 1142 w 1160"/>
                <a:gd name="T69" fmla="*/ 728 h 728"/>
                <a:gd name="T70" fmla="*/ 1093 w 1160"/>
                <a:gd name="T71" fmla="*/ 719 h 728"/>
                <a:gd name="T72" fmla="*/ 1036 w 1160"/>
                <a:gd name="T73" fmla="*/ 697 h 728"/>
                <a:gd name="T74" fmla="*/ 952 w 1160"/>
                <a:gd name="T75" fmla="*/ 656 h 728"/>
                <a:gd name="T76" fmla="*/ 851 w 1160"/>
                <a:gd name="T77" fmla="*/ 603 h 728"/>
                <a:gd name="T78" fmla="*/ 753 w 1160"/>
                <a:gd name="T79" fmla="*/ 548 h 728"/>
                <a:gd name="T80" fmla="*/ 675 w 1160"/>
                <a:gd name="T81" fmla="*/ 503 h 728"/>
                <a:gd name="T82" fmla="*/ 681 w 1160"/>
                <a:gd name="T83" fmla="*/ 649 h 728"/>
                <a:gd name="T84" fmla="*/ 683 w 1160"/>
                <a:gd name="T85" fmla="*/ 707 h 728"/>
                <a:gd name="T86" fmla="*/ 635 w 1160"/>
                <a:gd name="T87" fmla="*/ 690 h 728"/>
                <a:gd name="T88" fmla="*/ 589 w 1160"/>
                <a:gd name="T89" fmla="*/ 674 h 728"/>
                <a:gd name="T90" fmla="*/ 543 w 1160"/>
                <a:gd name="T91" fmla="*/ 653 h 728"/>
                <a:gd name="T92" fmla="*/ 502 w 1160"/>
                <a:gd name="T93" fmla="*/ 633 h 728"/>
                <a:gd name="T94" fmla="*/ 451 w 1160"/>
                <a:gd name="T95" fmla="*/ 603 h 728"/>
                <a:gd name="T96" fmla="*/ 391 w 1160"/>
                <a:gd name="T97" fmla="*/ 559 h 728"/>
                <a:gd name="T98" fmla="*/ 345 w 1160"/>
                <a:gd name="T99" fmla="*/ 521 h 728"/>
                <a:gd name="T100" fmla="*/ 302 w 1160"/>
                <a:gd name="T101" fmla="*/ 486 h 728"/>
                <a:gd name="T102" fmla="*/ 244 w 1160"/>
                <a:gd name="T103" fmla="*/ 435 h 728"/>
                <a:gd name="T104" fmla="*/ 233 w 1160"/>
                <a:gd name="T105" fmla="*/ 407 h 728"/>
                <a:gd name="T106" fmla="*/ 279 w 1160"/>
                <a:gd name="T107" fmla="*/ 400 h 728"/>
                <a:gd name="T108" fmla="*/ 308 w 1160"/>
                <a:gd name="T109" fmla="*/ 339 h 728"/>
                <a:gd name="T110" fmla="*/ 250 w 1160"/>
                <a:gd name="T111" fmla="*/ 306 h 728"/>
                <a:gd name="T112" fmla="*/ 201 w 1160"/>
                <a:gd name="T113" fmla="*/ 264 h 728"/>
                <a:gd name="T114" fmla="*/ 144 w 1160"/>
                <a:gd name="T115" fmla="*/ 204 h 728"/>
                <a:gd name="T116" fmla="*/ 89 w 1160"/>
                <a:gd name="T117" fmla="*/ 141 h 728"/>
                <a:gd name="T118" fmla="*/ 44 w 1160"/>
                <a:gd name="T119" fmla="*/ 84 h 728"/>
                <a:gd name="T120" fmla="*/ 9 w 1160"/>
                <a:gd name="T121" fmla="*/ 3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60" h="728">
                  <a:moveTo>
                    <a:pt x="125" y="90"/>
                  </a:moveTo>
                  <a:lnTo>
                    <a:pt x="125" y="89"/>
                  </a:lnTo>
                  <a:lnTo>
                    <a:pt x="127" y="86"/>
                  </a:lnTo>
                  <a:lnTo>
                    <a:pt x="130" y="84"/>
                  </a:lnTo>
                  <a:lnTo>
                    <a:pt x="133" y="81"/>
                  </a:lnTo>
                  <a:lnTo>
                    <a:pt x="136" y="77"/>
                  </a:lnTo>
                  <a:lnTo>
                    <a:pt x="140" y="74"/>
                  </a:lnTo>
                  <a:lnTo>
                    <a:pt x="142" y="70"/>
                  </a:lnTo>
                  <a:lnTo>
                    <a:pt x="147" y="66"/>
                  </a:lnTo>
                  <a:lnTo>
                    <a:pt x="152" y="62"/>
                  </a:lnTo>
                  <a:lnTo>
                    <a:pt x="156" y="58"/>
                  </a:lnTo>
                  <a:lnTo>
                    <a:pt x="162" y="54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3" y="44"/>
                  </a:lnTo>
                  <a:lnTo>
                    <a:pt x="175" y="41"/>
                  </a:lnTo>
                  <a:lnTo>
                    <a:pt x="179" y="40"/>
                  </a:lnTo>
                  <a:lnTo>
                    <a:pt x="182" y="37"/>
                  </a:lnTo>
                  <a:lnTo>
                    <a:pt x="185" y="36"/>
                  </a:lnTo>
                  <a:lnTo>
                    <a:pt x="188" y="33"/>
                  </a:lnTo>
                  <a:lnTo>
                    <a:pt x="192" y="30"/>
                  </a:lnTo>
                  <a:lnTo>
                    <a:pt x="194" y="29"/>
                  </a:lnTo>
                  <a:lnTo>
                    <a:pt x="198" y="26"/>
                  </a:lnTo>
                  <a:lnTo>
                    <a:pt x="201" y="24"/>
                  </a:lnTo>
                  <a:lnTo>
                    <a:pt x="205" y="22"/>
                  </a:lnTo>
                  <a:lnTo>
                    <a:pt x="208" y="21"/>
                  </a:lnTo>
                  <a:lnTo>
                    <a:pt x="212" y="18"/>
                  </a:lnTo>
                  <a:lnTo>
                    <a:pt x="215" y="17"/>
                  </a:lnTo>
                  <a:lnTo>
                    <a:pt x="219" y="15"/>
                  </a:lnTo>
                  <a:lnTo>
                    <a:pt x="223" y="14"/>
                  </a:lnTo>
                  <a:lnTo>
                    <a:pt x="227" y="11"/>
                  </a:lnTo>
                  <a:lnTo>
                    <a:pt x="231" y="10"/>
                  </a:lnTo>
                  <a:lnTo>
                    <a:pt x="235" y="9"/>
                  </a:lnTo>
                  <a:lnTo>
                    <a:pt x="238" y="7"/>
                  </a:lnTo>
                  <a:lnTo>
                    <a:pt x="244" y="6"/>
                  </a:lnTo>
                  <a:lnTo>
                    <a:pt x="246" y="4"/>
                  </a:lnTo>
                  <a:lnTo>
                    <a:pt x="250" y="4"/>
                  </a:lnTo>
                  <a:lnTo>
                    <a:pt x="254" y="2"/>
                  </a:lnTo>
                  <a:lnTo>
                    <a:pt x="259" y="2"/>
                  </a:lnTo>
                  <a:lnTo>
                    <a:pt x="263" y="2"/>
                  </a:lnTo>
                  <a:lnTo>
                    <a:pt x="268" y="2"/>
                  </a:lnTo>
                  <a:lnTo>
                    <a:pt x="271" y="0"/>
                  </a:lnTo>
                  <a:lnTo>
                    <a:pt x="276" y="0"/>
                  </a:lnTo>
                  <a:lnTo>
                    <a:pt x="280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3" y="2"/>
                  </a:lnTo>
                  <a:lnTo>
                    <a:pt x="297" y="2"/>
                  </a:lnTo>
                  <a:lnTo>
                    <a:pt x="302" y="3"/>
                  </a:lnTo>
                  <a:lnTo>
                    <a:pt x="306" y="3"/>
                  </a:lnTo>
                  <a:lnTo>
                    <a:pt x="310" y="4"/>
                  </a:lnTo>
                  <a:lnTo>
                    <a:pt x="315" y="6"/>
                  </a:lnTo>
                  <a:lnTo>
                    <a:pt x="319" y="7"/>
                  </a:lnTo>
                  <a:lnTo>
                    <a:pt x="323" y="9"/>
                  </a:lnTo>
                  <a:lnTo>
                    <a:pt x="327" y="10"/>
                  </a:lnTo>
                  <a:lnTo>
                    <a:pt x="331" y="13"/>
                  </a:lnTo>
                  <a:lnTo>
                    <a:pt x="335" y="14"/>
                  </a:lnTo>
                  <a:lnTo>
                    <a:pt x="339" y="15"/>
                  </a:lnTo>
                  <a:lnTo>
                    <a:pt x="343" y="18"/>
                  </a:lnTo>
                  <a:lnTo>
                    <a:pt x="347" y="21"/>
                  </a:lnTo>
                  <a:lnTo>
                    <a:pt x="351" y="24"/>
                  </a:lnTo>
                  <a:lnTo>
                    <a:pt x="355" y="26"/>
                  </a:lnTo>
                  <a:lnTo>
                    <a:pt x="360" y="29"/>
                  </a:lnTo>
                  <a:lnTo>
                    <a:pt x="364" y="32"/>
                  </a:lnTo>
                  <a:lnTo>
                    <a:pt x="369" y="34"/>
                  </a:lnTo>
                  <a:lnTo>
                    <a:pt x="372" y="37"/>
                  </a:lnTo>
                  <a:lnTo>
                    <a:pt x="376" y="40"/>
                  </a:lnTo>
                  <a:lnTo>
                    <a:pt x="380" y="43"/>
                  </a:lnTo>
                  <a:lnTo>
                    <a:pt x="384" y="47"/>
                  </a:lnTo>
                  <a:lnTo>
                    <a:pt x="388" y="49"/>
                  </a:lnTo>
                  <a:lnTo>
                    <a:pt x="392" y="52"/>
                  </a:lnTo>
                  <a:lnTo>
                    <a:pt x="395" y="56"/>
                  </a:lnTo>
                  <a:lnTo>
                    <a:pt x="399" y="60"/>
                  </a:lnTo>
                  <a:lnTo>
                    <a:pt x="403" y="63"/>
                  </a:lnTo>
                  <a:lnTo>
                    <a:pt x="407" y="66"/>
                  </a:lnTo>
                  <a:lnTo>
                    <a:pt x="410" y="70"/>
                  </a:lnTo>
                  <a:lnTo>
                    <a:pt x="414" y="74"/>
                  </a:lnTo>
                  <a:lnTo>
                    <a:pt x="418" y="77"/>
                  </a:lnTo>
                  <a:lnTo>
                    <a:pt x="422" y="79"/>
                  </a:lnTo>
                  <a:lnTo>
                    <a:pt x="425" y="84"/>
                  </a:lnTo>
                  <a:lnTo>
                    <a:pt x="429" y="88"/>
                  </a:lnTo>
                  <a:lnTo>
                    <a:pt x="432" y="90"/>
                  </a:lnTo>
                  <a:lnTo>
                    <a:pt x="435" y="94"/>
                  </a:lnTo>
                  <a:lnTo>
                    <a:pt x="437" y="97"/>
                  </a:lnTo>
                  <a:lnTo>
                    <a:pt x="440" y="101"/>
                  </a:lnTo>
                  <a:lnTo>
                    <a:pt x="444" y="104"/>
                  </a:lnTo>
                  <a:lnTo>
                    <a:pt x="446" y="108"/>
                  </a:lnTo>
                  <a:lnTo>
                    <a:pt x="450" y="111"/>
                  </a:lnTo>
                  <a:lnTo>
                    <a:pt x="452" y="115"/>
                  </a:lnTo>
                  <a:lnTo>
                    <a:pt x="455" y="118"/>
                  </a:lnTo>
                  <a:lnTo>
                    <a:pt x="458" y="120"/>
                  </a:lnTo>
                  <a:lnTo>
                    <a:pt x="459" y="123"/>
                  </a:lnTo>
                  <a:lnTo>
                    <a:pt x="463" y="127"/>
                  </a:lnTo>
                  <a:lnTo>
                    <a:pt x="467" y="131"/>
                  </a:lnTo>
                  <a:lnTo>
                    <a:pt x="472" y="137"/>
                  </a:lnTo>
                  <a:lnTo>
                    <a:pt x="474" y="142"/>
                  </a:lnTo>
                  <a:lnTo>
                    <a:pt x="478" y="146"/>
                  </a:lnTo>
                  <a:lnTo>
                    <a:pt x="481" y="149"/>
                  </a:lnTo>
                  <a:lnTo>
                    <a:pt x="484" y="153"/>
                  </a:lnTo>
                  <a:lnTo>
                    <a:pt x="485" y="156"/>
                  </a:lnTo>
                  <a:lnTo>
                    <a:pt x="487" y="159"/>
                  </a:lnTo>
                  <a:lnTo>
                    <a:pt x="488" y="160"/>
                  </a:lnTo>
                  <a:lnTo>
                    <a:pt x="488" y="160"/>
                  </a:lnTo>
                  <a:lnTo>
                    <a:pt x="489" y="159"/>
                  </a:lnTo>
                  <a:lnTo>
                    <a:pt x="491" y="157"/>
                  </a:lnTo>
                  <a:lnTo>
                    <a:pt x="495" y="154"/>
                  </a:lnTo>
                  <a:lnTo>
                    <a:pt x="500" y="152"/>
                  </a:lnTo>
                  <a:lnTo>
                    <a:pt x="503" y="150"/>
                  </a:lnTo>
                  <a:lnTo>
                    <a:pt x="507" y="149"/>
                  </a:lnTo>
                  <a:lnTo>
                    <a:pt x="510" y="146"/>
                  </a:lnTo>
                  <a:lnTo>
                    <a:pt x="514" y="145"/>
                  </a:lnTo>
                  <a:lnTo>
                    <a:pt x="518" y="144"/>
                  </a:lnTo>
                  <a:lnTo>
                    <a:pt x="523" y="142"/>
                  </a:lnTo>
                  <a:lnTo>
                    <a:pt x="528" y="141"/>
                  </a:lnTo>
                  <a:lnTo>
                    <a:pt x="533" y="138"/>
                  </a:lnTo>
                  <a:lnTo>
                    <a:pt x="537" y="137"/>
                  </a:lnTo>
                  <a:lnTo>
                    <a:pt x="543" y="135"/>
                  </a:lnTo>
                  <a:lnTo>
                    <a:pt x="548" y="134"/>
                  </a:lnTo>
                  <a:lnTo>
                    <a:pt x="554" y="133"/>
                  </a:lnTo>
                  <a:lnTo>
                    <a:pt x="559" y="131"/>
                  </a:lnTo>
                  <a:lnTo>
                    <a:pt x="564" y="130"/>
                  </a:lnTo>
                  <a:lnTo>
                    <a:pt x="567" y="130"/>
                  </a:lnTo>
                  <a:lnTo>
                    <a:pt x="570" y="130"/>
                  </a:lnTo>
                  <a:lnTo>
                    <a:pt x="574" y="130"/>
                  </a:lnTo>
                  <a:lnTo>
                    <a:pt x="577" y="130"/>
                  </a:lnTo>
                  <a:lnTo>
                    <a:pt x="582" y="130"/>
                  </a:lnTo>
                  <a:lnTo>
                    <a:pt x="589" y="130"/>
                  </a:lnTo>
                  <a:lnTo>
                    <a:pt x="592" y="130"/>
                  </a:lnTo>
                  <a:lnTo>
                    <a:pt x="594" y="130"/>
                  </a:lnTo>
                  <a:lnTo>
                    <a:pt x="597" y="131"/>
                  </a:lnTo>
                  <a:lnTo>
                    <a:pt x="601" y="131"/>
                  </a:lnTo>
                  <a:lnTo>
                    <a:pt x="604" y="131"/>
                  </a:lnTo>
                  <a:lnTo>
                    <a:pt x="607" y="133"/>
                  </a:lnTo>
                  <a:lnTo>
                    <a:pt x="611" y="134"/>
                  </a:lnTo>
                  <a:lnTo>
                    <a:pt x="614" y="135"/>
                  </a:lnTo>
                  <a:lnTo>
                    <a:pt x="616" y="135"/>
                  </a:lnTo>
                  <a:lnTo>
                    <a:pt x="620" y="137"/>
                  </a:lnTo>
                  <a:lnTo>
                    <a:pt x="623" y="138"/>
                  </a:lnTo>
                  <a:lnTo>
                    <a:pt x="627" y="141"/>
                  </a:lnTo>
                  <a:lnTo>
                    <a:pt x="630" y="141"/>
                  </a:lnTo>
                  <a:lnTo>
                    <a:pt x="633" y="142"/>
                  </a:lnTo>
                  <a:lnTo>
                    <a:pt x="635" y="144"/>
                  </a:lnTo>
                  <a:lnTo>
                    <a:pt x="638" y="146"/>
                  </a:lnTo>
                  <a:lnTo>
                    <a:pt x="641" y="148"/>
                  </a:lnTo>
                  <a:lnTo>
                    <a:pt x="645" y="149"/>
                  </a:lnTo>
                  <a:lnTo>
                    <a:pt x="648" y="152"/>
                  </a:lnTo>
                  <a:lnTo>
                    <a:pt x="652" y="154"/>
                  </a:lnTo>
                  <a:lnTo>
                    <a:pt x="655" y="156"/>
                  </a:lnTo>
                  <a:lnTo>
                    <a:pt x="657" y="159"/>
                  </a:lnTo>
                  <a:lnTo>
                    <a:pt x="660" y="161"/>
                  </a:lnTo>
                  <a:lnTo>
                    <a:pt x="664" y="164"/>
                  </a:lnTo>
                  <a:lnTo>
                    <a:pt x="667" y="165"/>
                  </a:lnTo>
                  <a:lnTo>
                    <a:pt x="670" y="168"/>
                  </a:lnTo>
                  <a:lnTo>
                    <a:pt x="672" y="171"/>
                  </a:lnTo>
                  <a:lnTo>
                    <a:pt x="675" y="175"/>
                  </a:lnTo>
                  <a:lnTo>
                    <a:pt x="681" y="179"/>
                  </a:lnTo>
                  <a:lnTo>
                    <a:pt x="686" y="186"/>
                  </a:lnTo>
                  <a:lnTo>
                    <a:pt x="689" y="189"/>
                  </a:lnTo>
                  <a:lnTo>
                    <a:pt x="691" y="191"/>
                  </a:lnTo>
                  <a:lnTo>
                    <a:pt x="694" y="194"/>
                  </a:lnTo>
                  <a:lnTo>
                    <a:pt x="697" y="198"/>
                  </a:lnTo>
                  <a:lnTo>
                    <a:pt x="700" y="201"/>
                  </a:lnTo>
                  <a:lnTo>
                    <a:pt x="702" y="204"/>
                  </a:lnTo>
                  <a:lnTo>
                    <a:pt x="705" y="206"/>
                  </a:lnTo>
                  <a:lnTo>
                    <a:pt x="708" y="209"/>
                  </a:lnTo>
                  <a:lnTo>
                    <a:pt x="709" y="212"/>
                  </a:lnTo>
                  <a:lnTo>
                    <a:pt x="712" y="216"/>
                  </a:lnTo>
                  <a:lnTo>
                    <a:pt x="715" y="219"/>
                  </a:lnTo>
                  <a:lnTo>
                    <a:pt x="717" y="223"/>
                  </a:lnTo>
                  <a:lnTo>
                    <a:pt x="721" y="228"/>
                  </a:lnTo>
                  <a:lnTo>
                    <a:pt x="724" y="234"/>
                  </a:lnTo>
                  <a:lnTo>
                    <a:pt x="728" y="239"/>
                  </a:lnTo>
                  <a:lnTo>
                    <a:pt x="732" y="244"/>
                  </a:lnTo>
                  <a:lnTo>
                    <a:pt x="735" y="250"/>
                  </a:lnTo>
                  <a:lnTo>
                    <a:pt x="739" y="254"/>
                  </a:lnTo>
                  <a:lnTo>
                    <a:pt x="742" y="259"/>
                  </a:lnTo>
                  <a:lnTo>
                    <a:pt x="746" y="264"/>
                  </a:lnTo>
                  <a:lnTo>
                    <a:pt x="747" y="268"/>
                  </a:lnTo>
                  <a:lnTo>
                    <a:pt x="750" y="270"/>
                  </a:lnTo>
                  <a:lnTo>
                    <a:pt x="752" y="273"/>
                  </a:lnTo>
                  <a:lnTo>
                    <a:pt x="753" y="277"/>
                  </a:lnTo>
                  <a:lnTo>
                    <a:pt x="756" y="280"/>
                  </a:lnTo>
                  <a:lnTo>
                    <a:pt x="757" y="281"/>
                  </a:lnTo>
                  <a:lnTo>
                    <a:pt x="757" y="280"/>
                  </a:lnTo>
                  <a:lnTo>
                    <a:pt x="761" y="276"/>
                  </a:lnTo>
                  <a:lnTo>
                    <a:pt x="762" y="273"/>
                  </a:lnTo>
                  <a:lnTo>
                    <a:pt x="765" y="270"/>
                  </a:lnTo>
                  <a:lnTo>
                    <a:pt x="769" y="266"/>
                  </a:lnTo>
                  <a:lnTo>
                    <a:pt x="773" y="262"/>
                  </a:lnTo>
                  <a:lnTo>
                    <a:pt x="777" y="257"/>
                  </a:lnTo>
                  <a:lnTo>
                    <a:pt x="783" y="253"/>
                  </a:lnTo>
                  <a:lnTo>
                    <a:pt x="787" y="247"/>
                  </a:lnTo>
                  <a:lnTo>
                    <a:pt x="794" y="242"/>
                  </a:lnTo>
                  <a:lnTo>
                    <a:pt x="797" y="239"/>
                  </a:lnTo>
                  <a:lnTo>
                    <a:pt x="799" y="236"/>
                  </a:lnTo>
                  <a:lnTo>
                    <a:pt x="802" y="232"/>
                  </a:lnTo>
                  <a:lnTo>
                    <a:pt x="806" y="229"/>
                  </a:lnTo>
                  <a:lnTo>
                    <a:pt x="809" y="227"/>
                  </a:lnTo>
                  <a:lnTo>
                    <a:pt x="812" y="224"/>
                  </a:lnTo>
                  <a:lnTo>
                    <a:pt x="816" y="221"/>
                  </a:lnTo>
                  <a:lnTo>
                    <a:pt x="820" y="217"/>
                  </a:lnTo>
                  <a:lnTo>
                    <a:pt x="823" y="214"/>
                  </a:lnTo>
                  <a:lnTo>
                    <a:pt x="827" y="212"/>
                  </a:lnTo>
                  <a:lnTo>
                    <a:pt x="831" y="208"/>
                  </a:lnTo>
                  <a:lnTo>
                    <a:pt x="833" y="205"/>
                  </a:lnTo>
                  <a:lnTo>
                    <a:pt x="838" y="201"/>
                  </a:lnTo>
                  <a:lnTo>
                    <a:pt x="842" y="198"/>
                  </a:lnTo>
                  <a:lnTo>
                    <a:pt x="846" y="195"/>
                  </a:lnTo>
                  <a:lnTo>
                    <a:pt x="850" y="193"/>
                  </a:lnTo>
                  <a:lnTo>
                    <a:pt x="853" y="189"/>
                  </a:lnTo>
                  <a:lnTo>
                    <a:pt x="858" y="186"/>
                  </a:lnTo>
                  <a:lnTo>
                    <a:pt x="861" y="182"/>
                  </a:lnTo>
                  <a:lnTo>
                    <a:pt x="866" y="179"/>
                  </a:lnTo>
                  <a:lnTo>
                    <a:pt x="869" y="176"/>
                  </a:lnTo>
                  <a:lnTo>
                    <a:pt x="874" y="174"/>
                  </a:lnTo>
                  <a:lnTo>
                    <a:pt x="879" y="171"/>
                  </a:lnTo>
                  <a:lnTo>
                    <a:pt x="883" y="168"/>
                  </a:lnTo>
                  <a:lnTo>
                    <a:pt x="887" y="165"/>
                  </a:lnTo>
                  <a:lnTo>
                    <a:pt x="892" y="163"/>
                  </a:lnTo>
                  <a:lnTo>
                    <a:pt x="896" y="160"/>
                  </a:lnTo>
                  <a:lnTo>
                    <a:pt x="900" y="157"/>
                  </a:lnTo>
                  <a:lnTo>
                    <a:pt x="906" y="154"/>
                  </a:lnTo>
                  <a:lnTo>
                    <a:pt x="910" y="152"/>
                  </a:lnTo>
                  <a:lnTo>
                    <a:pt x="914" y="149"/>
                  </a:lnTo>
                  <a:lnTo>
                    <a:pt x="920" y="148"/>
                  </a:lnTo>
                  <a:lnTo>
                    <a:pt x="924" y="145"/>
                  </a:lnTo>
                  <a:lnTo>
                    <a:pt x="928" y="144"/>
                  </a:lnTo>
                  <a:lnTo>
                    <a:pt x="932" y="141"/>
                  </a:lnTo>
                  <a:lnTo>
                    <a:pt x="937" y="139"/>
                  </a:lnTo>
                  <a:lnTo>
                    <a:pt x="941" y="138"/>
                  </a:lnTo>
                  <a:lnTo>
                    <a:pt x="945" y="137"/>
                  </a:lnTo>
                  <a:lnTo>
                    <a:pt x="950" y="135"/>
                  </a:lnTo>
                  <a:lnTo>
                    <a:pt x="955" y="134"/>
                  </a:lnTo>
                  <a:lnTo>
                    <a:pt x="959" y="133"/>
                  </a:lnTo>
                  <a:lnTo>
                    <a:pt x="963" y="131"/>
                  </a:lnTo>
                  <a:lnTo>
                    <a:pt x="967" y="130"/>
                  </a:lnTo>
                  <a:lnTo>
                    <a:pt x="971" y="129"/>
                  </a:lnTo>
                  <a:lnTo>
                    <a:pt x="976" y="129"/>
                  </a:lnTo>
                  <a:lnTo>
                    <a:pt x="980" y="127"/>
                  </a:lnTo>
                  <a:lnTo>
                    <a:pt x="984" y="127"/>
                  </a:lnTo>
                  <a:lnTo>
                    <a:pt x="989" y="127"/>
                  </a:lnTo>
                  <a:lnTo>
                    <a:pt x="993" y="127"/>
                  </a:lnTo>
                  <a:lnTo>
                    <a:pt x="996" y="127"/>
                  </a:lnTo>
                  <a:lnTo>
                    <a:pt x="1000" y="127"/>
                  </a:lnTo>
                  <a:lnTo>
                    <a:pt x="1004" y="127"/>
                  </a:lnTo>
                  <a:lnTo>
                    <a:pt x="1008" y="127"/>
                  </a:lnTo>
                  <a:lnTo>
                    <a:pt x="1012" y="127"/>
                  </a:lnTo>
                  <a:lnTo>
                    <a:pt x="1016" y="129"/>
                  </a:lnTo>
                  <a:lnTo>
                    <a:pt x="1021" y="129"/>
                  </a:lnTo>
                  <a:lnTo>
                    <a:pt x="1025" y="129"/>
                  </a:lnTo>
                  <a:lnTo>
                    <a:pt x="1029" y="130"/>
                  </a:lnTo>
                  <a:lnTo>
                    <a:pt x="1031" y="131"/>
                  </a:lnTo>
                  <a:lnTo>
                    <a:pt x="1036" y="133"/>
                  </a:lnTo>
                  <a:lnTo>
                    <a:pt x="1038" y="133"/>
                  </a:lnTo>
                  <a:lnTo>
                    <a:pt x="1042" y="134"/>
                  </a:lnTo>
                  <a:lnTo>
                    <a:pt x="1047" y="135"/>
                  </a:lnTo>
                  <a:lnTo>
                    <a:pt x="1051" y="137"/>
                  </a:lnTo>
                  <a:lnTo>
                    <a:pt x="1053" y="138"/>
                  </a:lnTo>
                  <a:lnTo>
                    <a:pt x="1056" y="141"/>
                  </a:lnTo>
                  <a:lnTo>
                    <a:pt x="1060" y="142"/>
                  </a:lnTo>
                  <a:lnTo>
                    <a:pt x="1063" y="144"/>
                  </a:lnTo>
                  <a:lnTo>
                    <a:pt x="1067" y="145"/>
                  </a:lnTo>
                  <a:lnTo>
                    <a:pt x="1070" y="148"/>
                  </a:lnTo>
                  <a:lnTo>
                    <a:pt x="1074" y="149"/>
                  </a:lnTo>
                  <a:lnTo>
                    <a:pt x="1077" y="152"/>
                  </a:lnTo>
                  <a:lnTo>
                    <a:pt x="1082" y="156"/>
                  </a:lnTo>
                  <a:lnTo>
                    <a:pt x="1087" y="160"/>
                  </a:lnTo>
                  <a:lnTo>
                    <a:pt x="1093" y="165"/>
                  </a:lnTo>
                  <a:lnTo>
                    <a:pt x="1098" y="169"/>
                  </a:lnTo>
                  <a:lnTo>
                    <a:pt x="1103" y="175"/>
                  </a:lnTo>
                  <a:lnTo>
                    <a:pt x="1107" y="180"/>
                  </a:lnTo>
                  <a:lnTo>
                    <a:pt x="1109" y="183"/>
                  </a:lnTo>
                  <a:lnTo>
                    <a:pt x="1111" y="186"/>
                  </a:lnTo>
                  <a:lnTo>
                    <a:pt x="1113" y="189"/>
                  </a:lnTo>
                  <a:lnTo>
                    <a:pt x="1115" y="193"/>
                  </a:lnTo>
                  <a:lnTo>
                    <a:pt x="1119" y="198"/>
                  </a:lnTo>
                  <a:lnTo>
                    <a:pt x="1122" y="204"/>
                  </a:lnTo>
                  <a:lnTo>
                    <a:pt x="1123" y="206"/>
                  </a:lnTo>
                  <a:lnTo>
                    <a:pt x="1124" y="209"/>
                  </a:lnTo>
                  <a:lnTo>
                    <a:pt x="1126" y="213"/>
                  </a:lnTo>
                  <a:lnTo>
                    <a:pt x="1127" y="216"/>
                  </a:lnTo>
                  <a:lnTo>
                    <a:pt x="1127" y="220"/>
                  </a:lnTo>
                  <a:lnTo>
                    <a:pt x="1128" y="223"/>
                  </a:lnTo>
                  <a:lnTo>
                    <a:pt x="1128" y="225"/>
                  </a:lnTo>
                  <a:lnTo>
                    <a:pt x="1130" y="229"/>
                  </a:lnTo>
                  <a:lnTo>
                    <a:pt x="1131" y="232"/>
                  </a:lnTo>
                  <a:lnTo>
                    <a:pt x="1131" y="236"/>
                  </a:lnTo>
                  <a:lnTo>
                    <a:pt x="1131" y="239"/>
                  </a:lnTo>
                  <a:lnTo>
                    <a:pt x="1133" y="243"/>
                  </a:lnTo>
                  <a:lnTo>
                    <a:pt x="1131" y="244"/>
                  </a:lnTo>
                  <a:lnTo>
                    <a:pt x="1131" y="249"/>
                  </a:lnTo>
                  <a:lnTo>
                    <a:pt x="1131" y="251"/>
                  </a:lnTo>
                  <a:lnTo>
                    <a:pt x="1131" y="255"/>
                  </a:lnTo>
                  <a:lnTo>
                    <a:pt x="1131" y="258"/>
                  </a:lnTo>
                  <a:lnTo>
                    <a:pt x="1131" y="261"/>
                  </a:lnTo>
                  <a:lnTo>
                    <a:pt x="1130" y="265"/>
                  </a:lnTo>
                  <a:lnTo>
                    <a:pt x="1130" y="268"/>
                  </a:lnTo>
                  <a:lnTo>
                    <a:pt x="1128" y="270"/>
                  </a:lnTo>
                  <a:lnTo>
                    <a:pt x="1128" y="273"/>
                  </a:lnTo>
                  <a:lnTo>
                    <a:pt x="1127" y="277"/>
                  </a:lnTo>
                  <a:lnTo>
                    <a:pt x="1127" y="280"/>
                  </a:lnTo>
                  <a:lnTo>
                    <a:pt x="1126" y="283"/>
                  </a:lnTo>
                  <a:lnTo>
                    <a:pt x="1124" y="287"/>
                  </a:lnTo>
                  <a:lnTo>
                    <a:pt x="1123" y="289"/>
                  </a:lnTo>
                  <a:lnTo>
                    <a:pt x="1123" y="292"/>
                  </a:lnTo>
                  <a:lnTo>
                    <a:pt x="1120" y="298"/>
                  </a:lnTo>
                  <a:lnTo>
                    <a:pt x="1118" y="304"/>
                  </a:lnTo>
                  <a:lnTo>
                    <a:pt x="1116" y="307"/>
                  </a:lnTo>
                  <a:lnTo>
                    <a:pt x="1115" y="310"/>
                  </a:lnTo>
                  <a:lnTo>
                    <a:pt x="1113" y="313"/>
                  </a:lnTo>
                  <a:lnTo>
                    <a:pt x="1112" y="317"/>
                  </a:lnTo>
                  <a:lnTo>
                    <a:pt x="1109" y="322"/>
                  </a:lnTo>
                  <a:lnTo>
                    <a:pt x="1105" y="328"/>
                  </a:lnTo>
                  <a:lnTo>
                    <a:pt x="1103" y="332"/>
                  </a:lnTo>
                  <a:lnTo>
                    <a:pt x="1100" y="337"/>
                  </a:lnTo>
                  <a:lnTo>
                    <a:pt x="1096" y="343"/>
                  </a:lnTo>
                  <a:lnTo>
                    <a:pt x="1093" y="347"/>
                  </a:lnTo>
                  <a:lnTo>
                    <a:pt x="1089" y="349"/>
                  </a:lnTo>
                  <a:lnTo>
                    <a:pt x="1086" y="355"/>
                  </a:lnTo>
                  <a:lnTo>
                    <a:pt x="1082" y="358"/>
                  </a:lnTo>
                  <a:lnTo>
                    <a:pt x="1079" y="362"/>
                  </a:lnTo>
                  <a:lnTo>
                    <a:pt x="1077" y="366"/>
                  </a:lnTo>
                  <a:lnTo>
                    <a:pt x="1074" y="369"/>
                  </a:lnTo>
                  <a:lnTo>
                    <a:pt x="1070" y="374"/>
                  </a:lnTo>
                  <a:lnTo>
                    <a:pt x="1066" y="378"/>
                  </a:lnTo>
                  <a:lnTo>
                    <a:pt x="1064" y="379"/>
                  </a:lnTo>
                  <a:lnTo>
                    <a:pt x="1063" y="381"/>
                  </a:lnTo>
                  <a:lnTo>
                    <a:pt x="1064" y="381"/>
                  </a:lnTo>
                  <a:lnTo>
                    <a:pt x="1067" y="381"/>
                  </a:lnTo>
                  <a:lnTo>
                    <a:pt x="1068" y="381"/>
                  </a:lnTo>
                  <a:lnTo>
                    <a:pt x="1071" y="381"/>
                  </a:lnTo>
                  <a:lnTo>
                    <a:pt x="1075" y="382"/>
                  </a:lnTo>
                  <a:lnTo>
                    <a:pt x="1078" y="382"/>
                  </a:lnTo>
                  <a:lnTo>
                    <a:pt x="1082" y="382"/>
                  </a:lnTo>
                  <a:lnTo>
                    <a:pt x="1085" y="384"/>
                  </a:lnTo>
                  <a:lnTo>
                    <a:pt x="1089" y="384"/>
                  </a:lnTo>
                  <a:lnTo>
                    <a:pt x="1093" y="385"/>
                  </a:lnTo>
                  <a:lnTo>
                    <a:pt x="1097" y="386"/>
                  </a:lnTo>
                  <a:lnTo>
                    <a:pt x="1103" y="386"/>
                  </a:lnTo>
                  <a:lnTo>
                    <a:pt x="1107" y="389"/>
                  </a:lnTo>
                  <a:lnTo>
                    <a:pt x="1112" y="390"/>
                  </a:lnTo>
                  <a:lnTo>
                    <a:pt x="1116" y="392"/>
                  </a:lnTo>
                  <a:lnTo>
                    <a:pt x="1120" y="393"/>
                  </a:lnTo>
                  <a:lnTo>
                    <a:pt x="1126" y="394"/>
                  </a:lnTo>
                  <a:lnTo>
                    <a:pt x="1130" y="397"/>
                  </a:lnTo>
                  <a:lnTo>
                    <a:pt x="1134" y="399"/>
                  </a:lnTo>
                  <a:lnTo>
                    <a:pt x="1137" y="400"/>
                  </a:lnTo>
                  <a:lnTo>
                    <a:pt x="1141" y="403"/>
                  </a:lnTo>
                  <a:lnTo>
                    <a:pt x="1145" y="405"/>
                  </a:lnTo>
                  <a:lnTo>
                    <a:pt x="1148" y="408"/>
                  </a:lnTo>
                  <a:lnTo>
                    <a:pt x="1150" y="411"/>
                  </a:lnTo>
                  <a:lnTo>
                    <a:pt x="1153" y="414"/>
                  </a:lnTo>
                  <a:lnTo>
                    <a:pt x="1156" y="416"/>
                  </a:lnTo>
                  <a:lnTo>
                    <a:pt x="1156" y="419"/>
                  </a:lnTo>
                  <a:lnTo>
                    <a:pt x="1159" y="423"/>
                  </a:lnTo>
                  <a:lnTo>
                    <a:pt x="1159" y="426"/>
                  </a:lnTo>
                  <a:lnTo>
                    <a:pt x="1160" y="430"/>
                  </a:lnTo>
                  <a:lnTo>
                    <a:pt x="1159" y="434"/>
                  </a:lnTo>
                  <a:lnTo>
                    <a:pt x="1157" y="438"/>
                  </a:lnTo>
                  <a:lnTo>
                    <a:pt x="1156" y="442"/>
                  </a:lnTo>
                  <a:lnTo>
                    <a:pt x="1153" y="448"/>
                  </a:lnTo>
                  <a:lnTo>
                    <a:pt x="1150" y="452"/>
                  </a:lnTo>
                  <a:lnTo>
                    <a:pt x="1148" y="456"/>
                  </a:lnTo>
                  <a:lnTo>
                    <a:pt x="1145" y="461"/>
                  </a:lnTo>
                  <a:lnTo>
                    <a:pt x="1141" y="467"/>
                  </a:lnTo>
                  <a:lnTo>
                    <a:pt x="1137" y="471"/>
                  </a:lnTo>
                  <a:lnTo>
                    <a:pt x="1133" y="475"/>
                  </a:lnTo>
                  <a:lnTo>
                    <a:pt x="1128" y="480"/>
                  </a:lnTo>
                  <a:lnTo>
                    <a:pt x="1124" y="484"/>
                  </a:lnTo>
                  <a:lnTo>
                    <a:pt x="1119" y="488"/>
                  </a:lnTo>
                  <a:lnTo>
                    <a:pt x="1115" y="494"/>
                  </a:lnTo>
                  <a:lnTo>
                    <a:pt x="1109" y="499"/>
                  </a:lnTo>
                  <a:lnTo>
                    <a:pt x="1105" y="503"/>
                  </a:lnTo>
                  <a:lnTo>
                    <a:pt x="1100" y="508"/>
                  </a:lnTo>
                  <a:lnTo>
                    <a:pt x="1096" y="512"/>
                  </a:lnTo>
                  <a:lnTo>
                    <a:pt x="1090" y="516"/>
                  </a:lnTo>
                  <a:lnTo>
                    <a:pt x="1085" y="520"/>
                  </a:lnTo>
                  <a:lnTo>
                    <a:pt x="1081" y="524"/>
                  </a:lnTo>
                  <a:lnTo>
                    <a:pt x="1077" y="527"/>
                  </a:lnTo>
                  <a:lnTo>
                    <a:pt x="1072" y="531"/>
                  </a:lnTo>
                  <a:lnTo>
                    <a:pt x="1068" y="533"/>
                  </a:lnTo>
                  <a:lnTo>
                    <a:pt x="1066" y="536"/>
                  </a:lnTo>
                  <a:lnTo>
                    <a:pt x="1062" y="539"/>
                  </a:lnTo>
                  <a:lnTo>
                    <a:pt x="1059" y="540"/>
                  </a:lnTo>
                  <a:lnTo>
                    <a:pt x="1056" y="543"/>
                  </a:lnTo>
                  <a:lnTo>
                    <a:pt x="1053" y="546"/>
                  </a:lnTo>
                  <a:lnTo>
                    <a:pt x="1053" y="546"/>
                  </a:lnTo>
                  <a:lnTo>
                    <a:pt x="1055" y="546"/>
                  </a:lnTo>
                  <a:lnTo>
                    <a:pt x="1056" y="546"/>
                  </a:lnTo>
                  <a:lnTo>
                    <a:pt x="1060" y="546"/>
                  </a:lnTo>
                  <a:lnTo>
                    <a:pt x="1064" y="546"/>
                  </a:lnTo>
                  <a:lnTo>
                    <a:pt x="1068" y="546"/>
                  </a:lnTo>
                  <a:lnTo>
                    <a:pt x="1074" y="547"/>
                  </a:lnTo>
                  <a:lnTo>
                    <a:pt x="1079" y="548"/>
                  </a:lnTo>
                  <a:lnTo>
                    <a:pt x="1083" y="548"/>
                  </a:lnTo>
                  <a:lnTo>
                    <a:pt x="1090" y="550"/>
                  </a:lnTo>
                  <a:lnTo>
                    <a:pt x="1096" y="551"/>
                  </a:lnTo>
                  <a:lnTo>
                    <a:pt x="1101" y="553"/>
                  </a:lnTo>
                  <a:lnTo>
                    <a:pt x="1107" y="555"/>
                  </a:lnTo>
                  <a:lnTo>
                    <a:pt x="1111" y="557"/>
                  </a:lnTo>
                  <a:lnTo>
                    <a:pt x="1115" y="559"/>
                  </a:lnTo>
                  <a:lnTo>
                    <a:pt x="1119" y="563"/>
                  </a:lnTo>
                  <a:lnTo>
                    <a:pt x="1122" y="565"/>
                  </a:lnTo>
                  <a:lnTo>
                    <a:pt x="1124" y="569"/>
                  </a:lnTo>
                  <a:lnTo>
                    <a:pt x="1126" y="573"/>
                  </a:lnTo>
                  <a:lnTo>
                    <a:pt x="1126" y="577"/>
                  </a:lnTo>
                  <a:lnTo>
                    <a:pt x="1126" y="580"/>
                  </a:lnTo>
                  <a:lnTo>
                    <a:pt x="1127" y="585"/>
                  </a:lnTo>
                  <a:lnTo>
                    <a:pt x="1126" y="589"/>
                  </a:lnTo>
                  <a:lnTo>
                    <a:pt x="1126" y="593"/>
                  </a:lnTo>
                  <a:lnTo>
                    <a:pt x="1124" y="598"/>
                  </a:lnTo>
                  <a:lnTo>
                    <a:pt x="1123" y="602"/>
                  </a:lnTo>
                  <a:lnTo>
                    <a:pt x="1120" y="606"/>
                  </a:lnTo>
                  <a:lnTo>
                    <a:pt x="1119" y="610"/>
                  </a:lnTo>
                  <a:lnTo>
                    <a:pt x="1116" y="613"/>
                  </a:lnTo>
                  <a:lnTo>
                    <a:pt x="1115" y="617"/>
                  </a:lnTo>
                  <a:lnTo>
                    <a:pt x="1111" y="619"/>
                  </a:lnTo>
                  <a:lnTo>
                    <a:pt x="1109" y="623"/>
                  </a:lnTo>
                  <a:lnTo>
                    <a:pt x="1104" y="626"/>
                  </a:lnTo>
                  <a:lnTo>
                    <a:pt x="1100" y="629"/>
                  </a:lnTo>
                  <a:lnTo>
                    <a:pt x="1096" y="629"/>
                  </a:lnTo>
                  <a:lnTo>
                    <a:pt x="1093" y="630"/>
                  </a:lnTo>
                  <a:lnTo>
                    <a:pt x="1089" y="629"/>
                  </a:lnTo>
                  <a:lnTo>
                    <a:pt x="1087" y="629"/>
                  </a:lnTo>
                  <a:lnTo>
                    <a:pt x="1086" y="629"/>
                  </a:lnTo>
                  <a:lnTo>
                    <a:pt x="1086" y="629"/>
                  </a:lnTo>
                  <a:lnTo>
                    <a:pt x="1086" y="632"/>
                  </a:lnTo>
                  <a:lnTo>
                    <a:pt x="1087" y="634"/>
                  </a:lnTo>
                  <a:lnTo>
                    <a:pt x="1090" y="640"/>
                  </a:lnTo>
                  <a:lnTo>
                    <a:pt x="1090" y="641"/>
                  </a:lnTo>
                  <a:lnTo>
                    <a:pt x="1093" y="645"/>
                  </a:lnTo>
                  <a:lnTo>
                    <a:pt x="1094" y="648"/>
                  </a:lnTo>
                  <a:lnTo>
                    <a:pt x="1096" y="652"/>
                  </a:lnTo>
                  <a:lnTo>
                    <a:pt x="1097" y="655"/>
                  </a:lnTo>
                  <a:lnTo>
                    <a:pt x="1101" y="659"/>
                  </a:lnTo>
                  <a:lnTo>
                    <a:pt x="1104" y="663"/>
                  </a:lnTo>
                  <a:lnTo>
                    <a:pt x="1107" y="668"/>
                  </a:lnTo>
                  <a:lnTo>
                    <a:pt x="1109" y="673"/>
                  </a:lnTo>
                  <a:lnTo>
                    <a:pt x="1113" y="678"/>
                  </a:lnTo>
                  <a:lnTo>
                    <a:pt x="1118" y="682"/>
                  </a:lnTo>
                  <a:lnTo>
                    <a:pt x="1120" y="688"/>
                  </a:lnTo>
                  <a:lnTo>
                    <a:pt x="1124" y="692"/>
                  </a:lnTo>
                  <a:lnTo>
                    <a:pt x="1128" y="696"/>
                  </a:lnTo>
                  <a:lnTo>
                    <a:pt x="1131" y="701"/>
                  </a:lnTo>
                  <a:lnTo>
                    <a:pt x="1135" y="705"/>
                  </a:lnTo>
                  <a:lnTo>
                    <a:pt x="1138" y="709"/>
                  </a:lnTo>
                  <a:lnTo>
                    <a:pt x="1142" y="713"/>
                  </a:lnTo>
                  <a:lnTo>
                    <a:pt x="1145" y="716"/>
                  </a:lnTo>
                  <a:lnTo>
                    <a:pt x="1148" y="719"/>
                  </a:lnTo>
                  <a:lnTo>
                    <a:pt x="1150" y="723"/>
                  </a:lnTo>
                  <a:lnTo>
                    <a:pt x="1152" y="726"/>
                  </a:lnTo>
                  <a:lnTo>
                    <a:pt x="1150" y="726"/>
                  </a:lnTo>
                  <a:lnTo>
                    <a:pt x="1148" y="728"/>
                  </a:lnTo>
                  <a:lnTo>
                    <a:pt x="1145" y="728"/>
                  </a:lnTo>
                  <a:lnTo>
                    <a:pt x="1142" y="728"/>
                  </a:lnTo>
                  <a:lnTo>
                    <a:pt x="1139" y="728"/>
                  </a:lnTo>
                  <a:lnTo>
                    <a:pt x="1137" y="728"/>
                  </a:lnTo>
                  <a:lnTo>
                    <a:pt x="1134" y="728"/>
                  </a:lnTo>
                  <a:lnTo>
                    <a:pt x="1131" y="728"/>
                  </a:lnTo>
                  <a:lnTo>
                    <a:pt x="1127" y="728"/>
                  </a:lnTo>
                  <a:lnTo>
                    <a:pt x="1123" y="727"/>
                  </a:lnTo>
                  <a:lnTo>
                    <a:pt x="1118" y="726"/>
                  </a:lnTo>
                  <a:lnTo>
                    <a:pt x="1113" y="726"/>
                  </a:lnTo>
                  <a:lnTo>
                    <a:pt x="1108" y="724"/>
                  </a:lnTo>
                  <a:lnTo>
                    <a:pt x="1103" y="723"/>
                  </a:lnTo>
                  <a:lnTo>
                    <a:pt x="1098" y="722"/>
                  </a:lnTo>
                  <a:lnTo>
                    <a:pt x="1096" y="720"/>
                  </a:lnTo>
                  <a:lnTo>
                    <a:pt x="1093" y="719"/>
                  </a:lnTo>
                  <a:lnTo>
                    <a:pt x="1090" y="719"/>
                  </a:lnTo>
                  <a:lnTo>
                    <a:pt x="1085" y="718"/>
                  </a:lnTo>
                  <a:lnTo>
                    <a:pt x="1082" y="716"/>
                  </a:lnTo>
                  <a:lnTo>
                    <a:pt x="1078" y="715"/>
                  </a:lnTo>
                  <a:lnTo>
                    <a:pt x="1074" y="713"/>
                  </a:lnTo>
                  <a:lnTo>
                    <a:pt x="1070" y="711"/>
                  </a:lnTo>
                  <a:lnTo>
                    <a:pt x="1066" y="709"/>
                  </a:lnTo>
                  <a:lnTo>
                    <a:pt x="1060" y="708"/>
                  </a:lnTo>
                  <a:lnTo>
                    <a:pt x="1056" y="707"/>
                  </a:lnTo>
                  <a:lnTo>
                    <a:pt x="1051" y="704"/>
                  </a:lnTo>
                  <a:lnTo>
                    <a:pt x="1047" y="701"/>
                  </a:lnTo>
                  <a:lnTo>
                    <a:pt x="1041" y="700"/>
                  </a:lnTo>
                  <a:lnTo>
                    <a:pt x="1036" y="697"/>
                  </a:lnTo>
                  <a:lnTo>
                    <a:pt x="1030" y="694"/>
                  </a:lnTo>
                  <a:lnTo>
                    <a:pt x="1025" y="693"/>
                  </a:lnTo>
                  <a:lnTo>
                    <a:pt x="1019" y="690"/>
                  </a:lnTo>
                  <a:lnTo>
                    <a:pt x="1014" y="688"/>
                  </a:lnTo>
                  <a:lnTo>
                    <a:pt x="1007" y="685"/>
                  </a:lnTo>
                  <a:lnTo>
                    <a:pt x="1000" y="681"/>
                  </a:lnTo>
                  <a:lnTo>
                    <a:pt x="993" y="678"/>
                  </a:lnTo>
                  <a:lnTo>
                    <a:pt x="988" y="675"/>
                  </a:lnTo>
                  <a:lnTo>
                    <a:pt x="980" y="671"/>
                  </a:lnTo>
                  <a:lnTo>
                    <a:pt x="974" y="668"/>
                  </a:lnTo>
                  <a:lnTo>
                    <a:pt x="966" y="664"/>
                  </a:lnTo>
                  <a:lnTo>
                    <a:pt x="960" y="660"/>
                  </a:lnTo>
                  <a:lnTo>
                    <a:pt x="952" y="656"/>
                  </a:lnTo>
                  <a:lnTo>
                    <a:pt x="944" y="653"/>
                  </a:lnTo>
                  <a:lnTo>
                    <a:pt x="937" y="649"/>
                  </a:lnTo>
                  <a:lnTo>
                    <a:pt x="930" y="645"/>
                  </a:lnTo>
                  <a:lnTo>
                    <a:pt x="922" y="641"/>
                  </a:lnTo>
                  <a:lnTo>
                    <a:pt x="914" y="637"/>
                  </a:lnTo>
                  <a:lnTo>
                    <a:pt x="907" y="633"/>
                  </a:lnTo>
                  <a:lnTo>
                    <a:pt x="899" y="629"/>
                  </a:lnTo>
                  <a:lnTo>
                    <a:pt x="891" y="625"/>
                  </a:lnTo>
                  <a:lnTo>
                    <a:pt x="883" y="621"/>
                  </a:lnTo>
                  <a:lnTo>
                    <a:pt x="874" y="615"/>
                  </a:lnTo>
                  <a:lnTo>
                    <a:pt x="868" y="613"/>
                  </a:lnTo>
                  <a:lnTo>
                    <a:pt x="859" y="607"/>
                  </a:lnTo>
                  <a:lnTo>
                    <a:pt x="851" y="603"/>
                  </a:lnTo>
                  <a:lnTo>
                    <a:pt x="844" y="599"/>
                  </a:lnTo>
                  <a:lnTo>
                    <a:pt x="836" y="595"/>
                  </a:lnTo>
                  <a:lnTo>
                    <a:pt x="828" y="591"/>
                  </a:lnTo>
                  <a:lnTo>
                    <a:pt x="820" y="587"/>
                  </a:lnTo>
                  <a:lnTo>
                    <a:pt x="813" y="581"/>
                  </a:lnTo>
                  <a:lnTo>
                    <a:pt x="805" y="577"/>
                  </a:lnTo>
                  <a:lnTo>
                    <a:pt x="797" y="573"/>
                  </a:lnTo>
                  <a:lnTo>
                    <a:pt x="790" y="569"/>
                  </a:lnTo>
                  <a:lnTo>
                    <a:pt x="782" y="565"/>
                  </a:lnTo>
                  <a:lnTo>
                    <a:pt x="776" y="561"/>
                  </a:lnTo>
                  <a:lnTo>
                    <a:pt x="768" y="557"/>
                  </a:lnTo>
                  <a:lnTo>
                    <a:pt x="761" y="553"/>
                  </a:lnTo>
                  <a:lnTo>
                    <a:pt x="753" y="548"/>
                  </a:lnTo>
                  <a:lnTo>
                    <a:pt x="746" y="544"/>
                  </a:lnTo>
                  <a:lnTo>
                    <a:pt x="739" y="540"/>
                  </a:lnTo>
                  <a:lnTo>
                    <a:pt x="732" y="536"/>
                  </a:lnTo>
                  <a:lnTo>
                    <a:pt x="726" y="532"/>
                  </a:lnTo>
                  <a:lnTo>
                    <a:pt x="720" y="529"/>
                  </a:lnTo>
                  <a:lnTo>
                    <a:pt x="713" y="525"/>
                  </a:lnTo>
                  <a:lnTo>
                    <a:pt x="708" y="521"/>
                  </a:lnTo>
                  <a:lnTo>
                    <a:pt x="701" y="518"/>
                  </a:lnTo>
                  <a:lnTo>
                    <a:pt x="696" y="516"/>
                  </a:lnTo>
                  <a:lnTo>
                    <a:pt x="690" y="512"/>
                  </a:lnTo>
                  <a:lnTo>
                    <a:pt x="685" y="509"/>
                  </a:lnTo>
                  <a:lnTo>
                    <a:pt x="681" y="506"/>
                  </a:lnTo>
                  <a:lnTo>
                    <a:pt x="675" y="503"/>
                  </a:lnTo>
                  <a:lnTo>
                    <a:pt x="671" y="501"/>
                  </a:lnTo>
                  <a:lnTo>
                    <a:pt x="666" y="498"/>
                  </a:lnTo>
                  <a:lnTo>
                    <a:pt x="661" y="495"/>
                  </a:lnTo>
                  <a:lnTo>
                    <a:pt x="657" y="494"/>
                  </a:lnTo>
                  <a:lnTo>
                    <a:pt x="653" y="491"/>
                  </a:lnTo>
                  <a:lnTo>
                    <a:pt x="650" y="488"/>
                  </a:lnTo>
                  <a:lnTo>
                    <a:pt x="646" y="487"/>
                  </a:lnTo>
                  <a:lnTo>
                    <a:pt x="645" y="486"/>
                  </a:lnTo>
                  <a:lnTo>
                    <a:pt x="640" y="483"/>
                  </a:lnTo>
                  <a:lnTo>
                    <a:pt x="637" y="482"/>
                  </a:lnTo>
                  <a:lnTo>
                    <a:pt x="635" y="480"/>
                  </a:lnTo>
                  <a:lnTo>
                    <a:pt x="634" y="480"/>
                  </a:lnTo>
                  <a:lnTo>
                    <a:pt x="681" y="649"/>
                  </a:lnTo>
                  <a:lnTo>
                    <a:pt x="727" y="720"/>
                  </a:lnTo>
                  <a:lnTo>
                    <a:pt x="724" y="720"/>
                  </a:lnTo>
                  <a:lnTo>
                    <a:pt x="721" y="719"/>
                  </a:lnTo>
                  <a:lnTo>
                    <a:pt x="719" y="718"/>
                  </a:lnTo>
                  <a:lnTo>
                    <a:pt x="717" y="718"/>
                  </a:lnTo>
                  <a:lnTo>
                    <a:pt x="713" y="716"/>
                  </a:lnTo>
                  <a:lnTo>
                    <a:pt x="711" y="716"/>
                  </a:lnTo>
                  <a:lnTo>
                    <a:pt x="706" y="715"/>
                  </a:lnTo>
                  <a:lnTo>
                    <a:pt x="702" y="712"/>
                  </a:lnTo>
                  <a:lnTo>
                    <a:pt x="698" y="711"/>
                  </a:lnTo>
                  <a:lnTo>
                    <a:pt x="694" y="709"/>
                  </a:lnTo>
                  <a:lnTo>
                    <a:pt x="689" y="708"/>
                  </a:lnTo>
                  <a:lnTo>
                    <a:pt x="683" y="707"/>
                  </a:lnTo>
                  <a:lnTo>
                    <a:pt x="678" y="704"/>
                  </a:lnTo>
                  <a:lnTo>
                    <a:pt x="672" y="703"/>
                  </a:lnTo>
                  <a:lnTo>
                    <a:pt x="668" y="701"/>
                  </a:lnTo>
                  <a:lnTo>
                    <a:pt x="666" y="700"/>
                  </a:lnTo>
                  <a:lnTo>
                    <a:pt x="661" y="698"/>
                  </a:lnTo>
                  <a:lnTo>
                    <a:pt x="659" y="698"/>
                  </a:lnTo>
                  <a:lnTo>
                    <a:pt x="655" y="697"/>
                  </a:lnTo>
                  <a:lnTo>
                    <a:pt x="652" y="696"/>
                  </a:lnTo>
                  <a:lnTo>
                    <a:pt x="649" y="694"/>
                  </a:lnTo>
                  <a:lnTo>
                    <a:pt x="645" y="694"/>
                  </a:lnTo>
                  <a:lnTo>
                    <a:pt x="641" y="693"/>
                  </a:lnTo>
                  <a:lnTo>
                    <a:pt x="638" y="692"/>
                  </a:lnTo>
                  <a:lnTo>
                    <a:pt x="635" y="690"/>
                  </a:lnTo>
                  <a:lnTo>
                    <a:pt x="631" y="689"/>
                  </a:lnTo>
                  <a:lnTo>
                    <a:pt x="627" y="688"/>
                  </a:lnTo>
                  <a:lnTo>
                    <a:pt x="625" y="686"/>
                  </a:lnTo>
                  <a:lnTo>
                    <a:pt x="622" y="685"/>
                  </a:lnTo>
                  <a:lnTo>
                    <a:pt x="618" y="685"/>
                  </a:lnTo>
                  <a:lnTo>
                    <a:pt x="614" y="682"/>
                  </a:lnTo>
                  <a:lnTo>
                    <a:pt x="611" y="681"/>
                  </a:lnTo>
                  <a:lnTo>
                    <a:pt x="607" y="679"/>
                  </a:lnTo>
                  <a:lnTo>
                    <a:pt x="603" y="678"/>
                  </a:lnTo>
                  <a:lnTo>
                    <a:pt x="600" y="677"/>
                  </a:lnTo>
                  <a:lnTo>
                    <a:pt x="596" y="675"/>
                  </a:lnTo>
                  <a:lnTo>
                    <a:pt x="592" y="674"/>
                  </a:lnTo>
                  <a:lnTo>
                    <a:pt x="589" y="674"/>
                  </a:lnTo>
                  <a:lnTo>
                    <a:pt x="585" y="671"/>
                  </a:lnTo>
                  <a:lnTo>
                    <a:pt x="581" y="670"/>
                  </a:lnTo>
                  <a:lnTo>
                    <a:pt x="578" y="668"/>
                  </a:lnTo>
                  <a:lnTo>
                    <a:pt x="574" y="668"/>
                  </a:lnTo>
                  <a:lnTo>
                    <a:pt x="570" y="666"/>
                  </a:lnTo>
                  <a:lnTo>
                    <a:pt x="567" y="664"/>
                  </a:lnTo>
                  <a:lnTo>
                    <a:pt x="564" y="663"/>
                  </a:lnTo>
                  <a:lnTo>
                    <a:pt x="560" y="663"/>
                  </a:lnTo>
                  <a:lnTo>
                    <a:pt x="556" y="660"/>
                  </a:lnTo>
                  <a:lnTo>
                    <a:pt x="554" y="659"/>
                  </a:lnTo>
                  <a:lnTo>
                    <a:pt x="549" y="658"/>
                  </a:lnTo>
                  <a:lnTo>
                    <a:pt x="547" y="656"/>
                  </a:lnTo>
                  <a:lnTo>
                    <a:pt x="543" y="653"/>
                  </a:lnTo>
                  <a:lnTo>
                    <a:pt x="540" y="652"/>
                  </a:lnTo>
                  <a:lnTo>
                    <a:pt x="537" y="651"/>
                  </a:lnTo>
                  <a:lnTo>
                    <a:pt x="533" y="649"/>
                  </a:lnTo>
                  <a:lnTo>
                    <a:pt x="530" y="648"/>
                  </a:lnTo>
                  <a:lnTo>
                    <a:pt x="526" y="647"/>
                  </a:lnTo>
                  <a:lnTo>
                    <a:pt x="523" y="645"/>
                  </a:lnTo>
                  <a:lnTo>
                    <a:pt x="521" y="643"/>
                  </a:lnTo>
                  <a:lnTo>
                    <a:pt x="518" y="641"/>
                  </a:lnTo>
                  <a:lnTo>
                    <a:pt x="514" y="640"/>
                  </a:lnTo>
                  <a:lnTo>
                    <a:pt x="511" y="638"/>
                  </a:lnTo>
                  <a:lnTo>
                    <a:pt x="508" y="637"/>
                  </a:lnTo>
                  <a:lnTo>
                    <a:pt x="504" y="634"/>
                  </a:lnTo>
                  <a:lnTo>
                    <a:pt x="502" y="633"/>
                  </a:lnTo>
                  <a:lnTo>
                    <a:pt x="499" y="632"/>
                  </a:lnTo>
                  <a:lnTo>
                    <a:pt x="496" y="630"/>
                  </a:lnTo>
                  <a:lnTo>
                    <a:pt x="492" y="629"/>
                  </a:lnTo>
                  <a:lnTo>
                    <a:pt x="489" y="626"/>
                  </a:lnTo>
                  <a:lnTo>
                    <a:pt x="487" y="625"/>
                  </a:lnTo>
                  <a:lnTo>
                    <a:pt x="484" y="623"/>
                  </a:lnTo>
                  <a:lnTo>
                    <a:pt x="477" y="619"/>
                  </a:lnTo>
                  <a:lnTo>
                    <a:pt x="472" y="617"/>
                  </a:lnTo>
                  <a:lnTo>
                    <a:pt x="466" y="613"/>
                  </a:lnTo>
                  <a:lnTo>
                    <a:pt x="461" y="610"/>
                  </a:lnTo>
                  <a:lnTo>
                    <a:pt x="458" y="607"/>
                  </a:lnTo>
                  <a:lnTo>
                    <a:pt x="454" y="604"/>
                  </a:lnTo>
                  <a:lnTo>
                    <a:pt x="451" y="603"/>
                  </a:lnTo>
                  <a:lnTo>
                    <a:pt x="448" y="602"/>
                  </a:lnTo>
                  <a:lnTo>
                    <a:pt x="443" y="598"/>
                  </a:lnTo>
                  <a:lnTo>
                    <a:pt x="437" y="593"/>
                  </a:lnTo>
                  <a:lnTo>
                    <a:pt x="431" y="589"/>
                  </a:lnTo>
                  <a:lnTo>
                    <a:pt x="425" y="585"/>
                  </a:lnTo>
                  <a:lnTo>
                    <a:pt x="420" y="581"/>
                  </a:lnTo>
                  <a:lnTo>
                    <a:pt x="414" y="577"/>
                  </a:lnTo>
                  <a:lnTo>
                    <a:pt x="410" y="574"/>
                  </a:lnTo>
                  <a:lnTo>
                    <a:pt x="409" y="573"/>
                  </a:lnTo>
                  <a:lnTo>
                    <a:pt x="405" y="570"/>
                  </a:lnTo>
                  <a:lnTo>
                    <a:pt x="402" y="569"/>
                  </a:lnTo>
                  <a:lnTo>
                    <a:pt x="396" y="563"/>
                  </a:lnTo>
                  <a:lnTo>
                    <a:pt x="391" y="559"/>
                  </a:lnTo>
                  <a:lnTo>
                    <a:pt x="387" y="557"/>
                  </a:lnTo>
                  <a:lnTo>
                    <a:pt x="384" y="555"/>
                  </a:lnTo>
                  <a:lnTo>
                    <a:pt x="381" y="551"/>
                  </a:lnTo>
                  <a:lnTo>
                    <a:pt x="379" y="550"/>
                  </a:lnTo>
                  <a:lnTo>
                    <a:pt x="372" y="544"/>
                  </a:lnTo>
                  <a:lnTo>
                    <a:pt x="366" y="540"/>
                  </a:lnTo>
                  <a:lnTo>
                    <a:pt x="364" y="538"/>
                  </a:lnTo>
                  <a:lnTo>
                    <a:pt x="361" y="535"/>
                  </a:lnTo>
                  <a:lnTo>
                    <a:pt x="357" y="532"/>
                  </a:lnTo>
                  <a:lnTo>
                    <a:pt x="354" y="529"/>
                  </a:lnTo>
                  <a:lnTo>
                    <a:pt x="350" y="527"/>
                  </a:lnTo>
                  <a:lnTo>
                    <a:pt x="347" y="524"/>
                  </a:lnTo>
                  <a:lnTo>
                    <a:pt x="345" y="521"/>
                  </a:lnTo>
                  <a:lnTo>
                    <a:pt x="342" y="518"/>
                  </a:lnTo>
                  <a:lnTo>
                    <a:pt x="338" y="516"/>
                  </a:lnTo>
                  <a:lnTo>
                    <a:pt x="335" y="513"/>
                  </a:lnTo>
                  <a:lnTo>
                    <a:pt x="331" y="510"/>
                  </a:lnTo>
                  <a:lnTo>
                    <a:pt x="328" y="508"/>
                  </a:lnTo>
                  <a:lnTo>
                    <a:pt x="325" y="505"/>
                  </a:lnTo>
                  <a:lnTo>
                    <a:pt x="321" y="502"/>
                  </a:lnTo>
                  <a:lnTo>
                    <a:pt x="319" y="499"/>
                  </a:lnTo>
                  <a:lnTo>
                    <a:pt x="316" y="497"/>
                  </a:lnTo>
                  <a:lnTo>
                    <a:pt x="312" y="494"/>
                  </a:lnTo>
                  <a:lnTo>
                    <a:pt x="309" y="491"/>
                  </a:lnTo>
                  <a:lnTo>
                    <a:pt x="306" y="488"/>
                  </a:lnTo>
                  <a:lnTo>
                    <a:pt x="302" y="486"/>
                  </a:lnTo>
                  <a:lnTo>
                    <a:pt x="300" y="483"/>
                  </a:lnTo>
                  <a:lnTo>
                    <a:pt x="297" y="480"/>
                  </a:lnTo>
                  <a:lnTo>
                    <a:pt x="293" y="478"/>
                  </a:lnTo>
                  <a:lnTo>
                    <a:pt x="290" y="476"/>
                  </a:lnTo>
                  <a:lnTo>
                    <a:pt x="284" y="471"/>
                  </a:lnTo>
                  <a:lnTo>
                    <a:pt x="279" y="467"/>
                  </a:lnTo>
                  <a:lnTo>
                    <a:pt x="272" y="461"/>
                  </a:lnTo>
                  <a:lnTo>
                    <a:pt x="268" y="457"/>
                  </a:lnTo>
                  <a:lnTo>
                    <a:pt x="263" y="452"/>
                  </a:lnTo>
                  <a:lnTo>
                    <a:pt x="257" y="448"/>
                  </a:lnTo>
                  <a:lnTo>
                    <a:pt x="252" y="444"/>
                  </a:lnTo>
                  <a:lnTo>
                    <a:pt x="248" y="439"/>
                  </a:lnTo>
                  <a:lnTo>
                    <a:pt x="244" y="435"/>
                  </a:lnTo>
                  <a:lnTo>
                    <a:pt x="239" y="433"/>
                  </a:lnTo>
                  <a:lnTo>
                    <a:pt x="235" y="430"/>
                  </a:lnTo>
                  <a:lnTo>
                    <a:pt x="233" y="427"/>
                  </a:lnTo>
                  <a:lnTo>
                    <a:pt x="230" y="424"/>
                  </a:lnTo>
                  <a:lnTo>
                    <a:pt x="227" y="422"/>
                  </a:lnTo>
                  <a:lnTo>
                    <a:pt x="224" y="419"/>
                  </a:lnTo>
                  <a:lnTo>
                    <a:pt x="223" y="419"/>
                  </a:lnTo>
                  <a:lnTo>
                    <a:pt x="220" y="416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26" y="411"/>
                  </a:lnTo>
                  <a:lnTo>
                    <a:pt x="228" y="408"/>
                  </a:lnTo>
                  <a:lnTo>
                    <a:pt x="233" y="407"/>
                  </a:lnTo>
                  <a:lnTo>
                    <a:pt x="237" y="405"/>
                  </a:lnTo>
                  <a:lnTo>
                    <a:pt x="244" y="403"/>
                  </a:lnTo>
                  <a:lnTo>
                    <a:pt x="245" y="401"/>
                  </a:lnTo>
                  <a:lnTo>
                    <a:pt x="249" y="401"/>
                  </a:lnTo>
                  <a:lnTo>
                    <a:pt x="252" y="400"/>
                  </a:lnTo>
                  <a:lnTo>
                    <a:pt x="254" y="400"/>
                  </a:lnTo>
                  <a:lnTo>
                    <a:pt x="259" y="399"/>
                  </a:lnTo>
                  <a:lnTo>
                    <a:pt x="261" y="399"/>
                  </a:lnTo>
                  <a:lnTo>
                    <a:pt x="265" y="399"/>
                  </a:lnTo>
                  <a:lnTo>
                    <a:pt x="268" y="399"/>
                  </a:lnTo>
                  <a:lnTo>
                    <a:pt x="272" y="399"/>
                  </a:lnTo>
                  <a:lnTo>
                    <a:pt x="275" y="399"/>
                  </a:lnTo>
                  <a:lnTo>
                    <a:pt x="279" y="400"/>
                  </a:lnTo>
                  <a:lnTo>
                    <a:pt x="283" y="400"/>
                  </a:lnTo>
                  <a:lnTo>
                    <a:pt x="287" y="401"/>
                  </a:lnTo>
                  <a:lnTo>
                    <a:pt x="291" y="403"/>
                  </a:lnTo>
                  <a:lnTo>
                    <a:pt x="295" y="404"/>
                  </a:lnTo>
                  <a:lnTo>
                    <a:pt x="300" y="407"/>
                  </a:lnTo>
                  <a:lnTo>
                    <a:pt x="259" y="367"/>
                  </a:lnTo>
                  <a:lnTo>
                    <a:pt x="323" y="343"/>
                  </a:lnTo>
                  <a:lnTo>
                    <a:pt x="323" y="343"/>
                  </a:lnTo>
                  <a:lnTo>
                    <a:pt x="321" y="343"/>
                  </a:lnTo>
                  <a:lnTo>
                    <a:pt x="319" y="341"/>
                  </a:lnTo>
                  <a:lnTo>
                    <a:pt x="316" y="341"/>
                  </a:lnTo>
                  <a:lnTo>
                    <a:pt x="312" y="340"/>
                  </a:lnTo>
                  <a:lnTo>
                    <a:pt x="308" y="339"/>
                  </a:lnTo>
                  <a:lnTo>
                    <a:pt x="304" y="339"/>
                  </a:lnTo>
                  <a:lnTo>
                    <a:pt x="301" y="337"/>
                  </a:lnTo>
                  <a:lnTo>
                    <a:pt x="298" y="336"/>
                  </a:lnTo>
                  <a:lnTo>
                    <a:pt x="295" y="334"/>
                  </a:lnTo>
                  <a:lnTo>
                    <a:pt x="290" y="332"/>
                  </a:lnTo>
                  <a:lnTo>
                    <a:pt x="286" y="329"/>
                  </a:lnTo>
                  <a:lnTo>
                    <a:pt x="282" y="326"/>
                  </a:lnTo>
                  <a:lnTo>
                    <a:pt x="276" y="324"/>
                  </a:lnTo>
                  <a:lnTo>
                    <a:pt x="271" y="321"/>
                  </a:lnTo>
                  <a:lnTo>
                    <a:pt x="267" y="317"/>
                  </a:lnTo>
                  <a:lnTo>
                    <a:pt x="260" y="313"/>
                  </a:lnTo>
                  <a:lnTo>
                    <a:pt x="254" y="309"/>
                  </a:lnTo>
                  <a:lnTo>
                    <a:pt x="250" y="306"/>
                  </a:lnTo>
                  <a:lnTo>
                    <a:pt x="248" y="303"/>
                  </a:lnTo>
                  <a:lnTo>
                    <a:pt x="245" y="300"/>
                  </a:lnTo>
                  <a:lnTo>
                    <a:pt x="241" y="299"/>
                  </a:lnTo>
                  <a:lnTo>
                    <a:pt x="237" y="295"/>
                  </a:lnTo>
                  <a:lnTo>
                    <a:pt x="234" y="292"/>
                  </a:lnTo>
                  <a:lnTo>
                    <a:pt x="230" y="289"/>
                  </a:lnTo>
                  <a:lnTo>
                    <a:pt x="227" y="287"/>
                  </a:lnTo>
                  <a:lnTo>
                    <a:pt x="222" y="283"/>
                  </a:lnTo>
                  <a:lnTo>
                    <a:pt x="218" y="280"/>
                  </a:lnTo>
                  <a:lnTo>
                    <a:pt x="215" y="276"/>
                  </a:lnTo>
                  <a:lnTo>
                    <a:pt x="211" y="272"/>
                  </a:lnTo>
                  <a:lnTo>
                    <a:pt x="207" y="268"/>
                  </a:lnTo>
                  <a:lnTo>
                    <a:pt x="201" y="264"/>
                  </a:lnTo>
                  <a:lnTo>
                    <a:pt x="197" y="259"/>
                  </a:lnTo>
                  <a:lnTo>
                    <a:pt x="193" y="257"/>
                  </a:lnTo>
                  <a:lnTo>
                    <a:pt x="189" y="251"/>
                  </a:lnTo>
                  <a:lnTo>
                    <a:pt x="185" y="247"/>
                  </a:lnTo>
                  <a:lnTo>
                    <a:pt x="179" y="242"/>
                  </a:lnTo>
                  <a:lnTo>
                    <a:pt x="175" y="238"/>
                  </a:lnTo>
                  <a:lnTo>
                    <a:pt x="170" y="232"/>
                  </a:lnTo>
                  <a:lnTo>
                    <a:pt x="166" y="228"/>
                  </a:lnTo>
                  <a:lnTo>
                    <a:pt x="162" y="223"/>
                  </a:lnTo>
                  <a:lnTo>
                    <a:pt x="157" y="219"/>
                  </a:lnTo>
                  <a:lnTo>
                    <a:pt x="152" y="213"/>
                  </a:lnTo>
                  <a:lnTo>
                    <a:pt x="148" y="209"/>
                  </a:lnTo>
                  <a:lnTo>
                    <a:pt x="144" y="204"/>
                  </a:lnTo>
                  <a:lnTo>
                    <a:pt x="140" y="198"/>
                  </a:lnTo>
                  <a:lnTo>
                    <a:pt x="134" y="194"/>
                  </a:lnTo>
                  <a:lnTo>
                    <a:pt x="130" y="189"/>
                  </a:lnTo>
                  <a:lnTo>
                    <a:pt x="126" y="184"/>
                  </a:lnTo>
                  <a:lnTo>
                    <a:pt x="122" y="179"/>
                  </a:lnTo>
                  <a:lnTo>
                    <a:pt x="118" y="175"/>
                  </a:lnTo>
                  <a:lnTo>
                    <a:pt x="114" y="169"/>
                  </a:lnTo>
                  <a:lnTo>
                    <a:pt x="110" y="165"/>
                  </a:lnTo>
                  <a:lnTo>
                    <a:pt x="106" y="160"/>
                  </a:lnTo>
                  <a:lnTo>
                    <a:pt x="101" y="154"/>
                  </a:lnTo>
                  <a:lnTo>
                    <a:pt x="97" y="150"/>
                  </a:lnTo>
                  <a:lnTo>
                    <a:pt x="93" y="145"/>
                  </a:lnTo>
                  <a:lnTo>
                    <a:pt x="89" y="141"/>
                  </a:lnTo>
                  <a:lnTo>
                    <a:pt x="85" y="135"/>
                  </a:lnTo>
                  <a:lnTo>
                    <a:pt x="81" y="131"/>
                  </a:lnTo>
                  <a:lnTo>
                    <a:pt x="78" y="127"/>
                  </a:lnTo>
                  <a:lnTo>
                    <a:pt x="74" y="122"/>
                  </a:lnTo>
                  <a:lnTo>
                    <a:pt x="70" y="118"/>
                  </a:lnTo>
                  <a:lnTo>
                    <a:pt x="67" y="112"/>
                  </a:lnTo>
                  <a:lnTo>
                    <a:pt x="65" y="108"/>
                  </a:lnTo>
                  <a:lnTo>
                    <a:pt x="61" y="104"/>
                  </a:lnTo>
                  <a:lnTo>
                    <a:pt x="56" y="100"/>
                  </a:lnTo>
                  <a:lnTo>
                    <a:pt x="54" y="96"/>
                  </a:lnTo>
                  <a:lnTo>
                    <a:pt x="51" y="92"/>
                  </a:lnTo>
                  <a:lnTo>
                    <a:pt x="47" y="88"/>
                  </a:lnTo>
                  <a:lnTo>
                    <a:pt x="44" y="84"/>
                  </a:lnTo>
                  <a:lnTo>
                    <a:pt x="40" y="79"/>
                  </a:lnTo>
                  <a:lnTo>
                    <a:pt x="37" y="75"/>
                  </a:lnTo>
                  <a:lnTo>
                    <a:pt x="35" y="73"/>
                  </a:lnTo>
                  <a:lnTo>
                    <a:pt x="32" y="69"/>
                  </a:lnTo>
                  <a:lnTo>
                    <a:pt x="29" y="64"/>
                  </a:lnTo>
                  <a:lnTo>
                    <a:pt x="26" y="62"/>
                  </a:lnTo>
                  <a:lnTo>
                    <a:pt x="25" y="59"/>
                  </a:lnTo>
                  <a:lnTo>
                    <a:pt x="22" y="55"/>
                  </a:lnTo>
                  <a:lnTo>
                    <a:pt x="20" y="52"/>
                  </a:lnTo>
                  <a:lnTo>
                    <a:pt x="18" y="49"/>
                  </a:lnTo>
                  <a:lnTo>
                    <a:pt x="17" y="47"/>
                  </a:lnTo>
                  <a:lnTo>
                    <a:pt x="13" y="41"/>
                  </a:lnTo>
                  <a:lnTo>
                    <a:pt x="9" y="37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82" y="79"/>
                  </a:lnTo>
                  <a:lnTo>
                    <a:pt x="125" y="90"/>
                  </a:lnTo>
                  <a:lnTo>
                    <a:pt x="125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91" name="Freeform 27"/>
            <p:cNvSpPr>
              <a:spLocks/>
            </p:cNvSpPr>
            <p:nvPr/>
          </p:nvSpPr>
          <p:spPr bwMode="auto">
            <a:xfrm>
              <a:off x="4572" y="1732"/>
              <a:ext cx="45" cy="38"/>
            </a:xfrm>
            <a:custGeom>
              <a:avLst/>
              <a:gdLst>
                <a:gd name="T0" fmla="*/ 31 w 135"/>
                <a:gd name="T1" fmla="*/ 15 h 115"/>
                <a:gd name="T2" fmla="*/ 49 w 135"/>
                <a:gd name="T3" fmla="*/ 4 h 115"/>
                <a:gd name="T4" fmla="*/ 63 w 135"/>
                <a:gd name="T5" fmla="*/ 3 h 115"/>
                <a:gd name="T6" fmla="*/ 64 w 135"/>
                <a:gd name="T7" fmla="*/ 18 h 115"/>
                <a:gd name="T8" fmla="*/ 71 w 135"/>
                <a:gd name="T9" fmla="*/ 22 h 115"/>
                <a:gd name="T10" fmla="*/ 80 w 135"/>
                <a:gd name="T11" fmla="*/ 30 h 115"/>
                <a:gd name="T12" fmla="*/ 90 w 135"/>
                <a:gd name="T13" fmla="*/ 40 h 115"/>
                <a:gd name="T14" fmla="*/ 95 w 135"/>
                <a:gd name="T15" fmla="*/ 49 h 115"/>
                <a:gd name="T16" fmla="*/ 98 w 135"/>
                <a:gd name="T17" fmla="*/ 59 h 115"/>
                <a:gd name="T18" fmla="*/ 97 w 135"/>
                <a:gd name="T19" fmla="*/ 66 h 115"/>
                <a:gd name="T20" fmla="*/ 97 w 135"/>
                <a:gd name="T21" fmla="*/ 71 h 115"/>
                <a:gd name="T22" fmla="*/ 98 w 135"/>
                <a:gd name="T23" fmla="*/ 72 h 115"/>
                <a:gd name="T24" fmla="*/ 103 w 135"/>
                <a:gd name="T25" fmla="*/ 75 h 115"/>
                <a:gd name="T26" fmla="*/ 110 w 135"/>
                <a:gd name="T27" fmla="*/ 79 h 115"/>
                <a:gd name="T28" fmla="*/ 117 w 135"/>
                <a:gd name="T29" fmla="*/ 86 h 115"/>
                <a:gd name="T30" fmla="*/ 124 w 135"/>
                <a:gd name="T31" fmla="*/ 93 h 115"/>
                <a:gd name="T32" fmla="*/ 129 w 135"/>
                <a:gd name="T33" fmla="*/ 104 h 115"/>
                <a:gd name="T34" fmla="*/ 134 w 135"/>
                <a:gd name="T35" fmla="*/ 111 h 115"/>
                <a:gd name="T36" fmla="*/ 135 w 135"/>
                <a:gd name="T37" fmla="*/ 115 h 115"/>
                <a:gd name="T38" fmla="*/ 128 w 135"/>
                <a:gd name="T39" fmla="*/ 113 h 115"/>
                <a:gd name="T40" fmla="*/ 124 w 135"/>
                <a:gd name="T41" fmla="*/ 111 h 115"/>
                <a:gd name="T42" fmla="*/ 117 w 135"/>
                <a:gd name="T43" fmla="*/ 106 h 115"/>
                <a:gd name="T44" fmla="*/ 109 w 135"/>
                <a:gd name="T45" fmla="*/ 101 h 115"/>
                <a:gd name="T46" fmla="*/ 101 w 135"/>
                <a:gd name="T47" fmla="*/ 94 h 115"/>
                <a:gd name="T48" fmla="*/ 91 w 135"/>
                <a:gd name="T49" fmla="*/ 89 h 115"/>
                <a:gd name="T50" fmla="*/ 84 w 135"/>
                <a:gd name="T51" fmla="*/ 85 h 115"/>
                <a:gd name="T52" fmla="*/ 80 w 135"/>
                <a:gd name="T53" fmla="*/ 82 h 115"/>
                <a:gd name="T54" fmla="*/ 78 w 135"/>
                <a:gd name="T55" fmla="*/ 81 h 115"/>
                <a:gd name="T56" fmla="*/ 72 w 135"/>
                <a:gd name="T57" fmla="*/ 81 h 115"/>
                <a:gd name="T58" fmla="*/ 65 w 135"/>
                <a:gd name="T59" fmla="*/ 79 h 115"/>
                <a:gd name="T60" fmla="*/ 58 w 135"/>
                <a:gd name="T61" fmla="*/ 76 h 115"/>
                <a:gd name="T62" fmla="*/ 50 w 135"/>
                <a:gd name="T63" fmla="*/ 67 h 115"/>
                <a:gd name="T64" fmla="*/ 45 w 135"/>
                <a:gd name="T65" fmla="*/ 61 h 115"/>
                <a:gd name="T66" fmla="*/ 38 w 135"/>
                <a:gd name="T67" fmla="*/ 57 h 115"/>
                <a:gd name="T68" fmla="*/ 27 w 135"/>
                <a:gd name="T69" fmla="*/ 53 h 115"/>
                <a:gd name="T70" fmla="*/ 20 w 135"/>
                <a:gd name="T71" fmla="*/ 52 h 115"/>
                <a:gd name="T72" fmla="*/ 13 w 135"/>
                <a:gd name="T73" fmla="*/ 51 h 115"/>
                <a:gd name="T74" fmla="*/ 4 w 135"/>
                <a:gd name="T75" fmla="*/ 49 h 115"/>
                <a:gd name="T76" fmla="*/ 0 w 135"/>
                <a:gd name="T77" fmla="*/ 48 h 115"/>
                <a:gd name="T78" fmla="*/ 19 w 135"/>
                <a:gd name="T79" fmla="*/ 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5" h="115">
                  <a:moveTo>
                    <a:pt x="19" y="15"/>
                  </a:moveTo>
                  <a:lnTo>
                    <a:pt x="31" y="15"/>
                  </a:lnTo>
                  <a:lnTo>
                    <a:pt x="41" y="6"/>
                  </a:lnTo>
                  <a:lnTo>
                    <a:pt x="49" y="4"/>
                  </a:lnTo>
                  <a:lnTo>
                    <a:pt x="57" y="0"/>
                  </a:lnTo>
                  <a:lnTo>
                    <a:pt x="63" y="3"/>
                  </a:lnTo>
                  <a:lnTo>
                    <a:pt x="63" y="18"/>
                  </a:lnTo>
                  <a:lnTo>
                    <a:pt x="64" y="18"/>
                  </a:lnTo>
                  <a:lnTo>
                    <a:pt x="67" y="21"/>
                  </a:lnTo>
                  <a:lnTo>
                    <a:pt x="71" y="22"/>
                  </a:lnTo>
                  <a:lnTo>
                    <a:pt x="75" y="26"/>
                  </a:lnTo>
                  <a:lnTo>
                    <a:pt x="80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4" y="45"/>
                  </a:lnTo>
                  <a:lnTo>
                    <a:pt x="95" y="49"/>
                  </a:lnTo>
                  <a:lnTo>
                    <a:pt x="97" y="55"/>
                  </a:lnTo>
                  <a:lnTo>
                    <a:pt x="98" y="59"/>
                  </a:lnTo>
                  <a:lnTo>
                    <a:pt x="98" y="63"/>
                  </a:lnTo>
                  <a:lnTo>
                    <a:pt x="97" y="66"/>
                  </a:lnTo>
                  <a:lnTo>
                    <a:pt x="97" y="70"/>
                  </a:lnTo>
                  <a:lnTo>
                    <a:pt x="97" y="71"/>
                  </a:lnTo>
                  <a:lnTo>
                    <a:pt x="97" y="72"/>
                  </a:lnTo>
                  <a:lnTo>
                    <a:pt x="98" y="72"/>
                  </a:lnTo>
                  <a:lnTo>
                    <a:pt x="101" y="74"/>
                  </a:lnTo>
                  <a:lnTo>
                    <a:pt x="103" y="75"/>
                  </a:lnTo>
                  <a:lnTo>
                    <a:pt x="106" y="76"/>
                  </a:lnTo>
                  <a:lnTo>
                    <a:pt x="110" y="79"/>
                  </a:lnTo>
                  <a:lnTo>
                    <a:pt x="113" y="82"/>
                  </a:lnTo>
                  <a:lnTo>
                    <a:pt x="117" y="86"/>
                  </a:lnTo>
                  <a:lnTo>
                    <a:pt x="121" y="89"/>
                  </a:lnTo>
                  <a:lnTo>
                    <a:pt x="124" y="93"/>
                  </a:lnTo>
                  <a:lnTo>
                    <a:pt x="127" y="98"/>
                  </a:lnTo>
                  <a:lnTo>
                    <a:pt x="129" y="104"/>
                  </a:lnTo>
                  <a:lnTo>
                    <a:pt x="131" y="106"/>
                  </a:lnTo>
                  <a:lnTo>
                    <a:pt x="134" y="111"/>
                  </a:lnTo>
                  <a:lnTo>
                    <a:pt x="135" y="113"/>
                  </a:lnTo>
                  <a:lnTo>
                    <a:pt x="135" y="115"/>
                  </a:lnTo>
                  <a:lnTo>
                    <a:pt x="129" y="115"/>
                  </a:lnTo>
                  <a:lnTo>
                    <a:pt x="128" y="113"/>
                  </a:lnTo>
                  <a:lnTo>
                    <a:pt x="127" y="113"/>
                  </a:lnTo>
                  <a:lnTo>
                    <a:pt x="124" y="111"/>
                  </a:lnTo>
                  <a:lnTo>
                    <a:pt x="121" y="109"/>
                  </a:lnTo>
                  <a:lnTo>
                    <a:pt x="117" y="106"/>
                  </a:lnTo>
                  <a:lnTo>
                    <a:pt x="114" y="104"/>
                  </a:lnTo>
                  <a:lnTo>
                    <a:pt x="109" y="101"/>
                  </a:lnTo>
                  <a:lnTo>
                    <a:pt x="105" y="98"/>
                  </a:lnTo>
                  <a:lnTo>
                    <a:pt x="101" y="94"/>
                  </a:lnTo>
                  <a:lnTo>
                    <a:pt x="95" y="91"/>
                  </a:lnTo>
                  <a:lnTo>
                    <a:pt x="91" y="89"/>
                  </a:lnTo>
                  <a:lnTo>
                    <a:pt x="87" y="86"/>
                  </a:lnTo>
                  <a:lnTo>
                    <a:pt x="84" y="85"/>
                  </a:lnTo>
                  <a:lnTo>
                    <a:pt x="82" y="82"/>
                  </a:lnTo>
                  <a:lnTo>
                    <a:pt x="80" y="82"/>
                  </a:lnTo>
                  <a:lnTo>
                    <a:pt x="79" y="81"/>
                  </a:lnTo>
                  <a:lnTo>
                    <a:pt x="78" y="81"/>
                  </a:lnTo>
                  <a:lnTo>
                    <a:pt x="75" y="81"/>
                  </a:lnTo>
                  <a:lnTo>
                    <a:pt x="72" y="81"/>
                  </a:lnTo>
                  <a:lnTo>
                    <a:pt x="68" y="79"/>
                  </a:lnTo>
                  <a:lnTo>
                    <a:pt x="65" y="79"/>
                  </a:lnTo>
                  <a:lnTo>
                    <a:pt x="61" y="78"/>
                  </a:lnTo>
                  <a:lnTo>
                    <a:pt x="58" y="76"/>
                  </a:lnTo>
                  <a:lnTo>
                    <a:pt x="54" y="72"/>
                  </a:lnTo>
                  <a:lnTo>
                    <a:pt x="50" y="67"/>
                  </a:lnTo>
                  <a:lnTo>
                    <a:pt x="47" y="64"/>
                  </a:lnTo>
                  <a:lnTo>
                    <a:pt x="45" y="61"/>
                  </a:lnTo>
                  <a:lnTo>
                    <a:pt x="41" y="59"/>
                  </a:lnTo>
                  <a:lnTo>
                    <a:pt x="38" y="57"/>
                  </a:lnTo>
                  <a:lnTo>
                    <a:pt x="32" y="55"/>
                  </a:lnTo>
                  <a:lnTo>
                    <a:pt x="27" y="53"/>
                  </a:lnTo>
                  <a:lnTo>
                    <a:pt x="23" y="52"/>
                  </a:lnTo>
                  <a:lnTo>
                    <a:pt x="20" y="52"/>
                  </a:lnTo>
                  <a:lnTo>
                    <a:pt x="16" y="51"/>
                  </a:lnTo>
                  <a:lnTo>
                    <a:pt x="13" y="51"/>
                  </a:lnTo>
                  <a:lnTo>
                    <a:pt x="8" y="49"/>
                  </a:lnTo>
                  <a:lnTo>
                    <a:pt x="4" y="49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19" y="15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92" name="Freeform 28"/>
            <p:cNvSpPr>
              <a:spLocks/>
            </p:cNvSpPr>
            <p:nvPr/>
          </p:nvSpPr>
          <p:spPr bwMode="auto">
            <a:xfrm>
              <a:off x="4570" y="1732"/>
              <a:ext cx="10" cy="21"/>
            </a:xfrm>
            <a:custGeom>
              <a:avLst/>
              <a:gdLst>
                <a:gd name="T0" fmla="*/ 7 w 29"/>
                <a:gd name="T1" fmla="*/ 0 h 63"/>
                <a:gd name="T2" fmla="*/ 29 w 29"/>
                <a:gd name="T3" fmla="*/ 14 h 63"/>
                <a:gd name="T4" fmla="*/ 26 w 29"/>
                <a:gd name="T5" fmla="*/ 63 h 63"/>
                <a:gd name="T6" fmla="*/ 0 w 29"/>
                <a:gd name="T7" fmla="*/ 59 h 63"/>
                <a:gd name="T8" fmla="*/ 7 w 29"/>
                <a:gd name="T9" fmla="*/ 0 h 63"/>
                <a:gd name="T10" fmla="*/ 7 w 29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63">
                  <a:moveTo>
                    <a:pt x="7" y="0"/>
                  </a:moveTo>
                  <a:lnTo>
                    <a:pt x="29" y="14"/>
                  </a:lnTo>
                  <a:lnTo>
                    <a:pt x="26" y="63"/>
                  </a:lnTo>
                  <a:lnTo>
                    <a:pt x="0" y="59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93" name="Freeform 29"/>
            <p:cNvSpPr>
              <a:spLocks/>
            </p:cNvSpPr>
            <p:nvPr/>
          </p:nvSpPr>
          <p:spPr bwMode="auto">
            <a:xfrm>
              <a:off x="4358" y="1882"/>
              <a:ext cx="131" cy="205"/>
            </a:xfrm>
            <a:custGeom>
              <a:avLst/>
              <a:gdLst>
                <a:gd name="T0" fmla="*/ 375 w 392"/>
                <a:gd name="T1" fmla="*/ 10 h 615"/>
                <a:gd name="T2" fmla="*/ 378 w 392"/>
                <a:gd name="T3" fmla="*/ 24 h 615"/>
                <a:gd name="T4" fmla="*/ 381 w 392"/>
                <a:gd name="T5" fmla="*/ 39 h 615"/>
                <a:gd name="T6" fmla="*/ 384 w 392"/>
                <a:gd name="T7" fmla="*/ 51 h 615"/>
                <a:gd name="T8" fmla="*/ 385 w 392"/>
                <a:gd name="T9" fmla="*/ 65 h 615"/>
                <a:gd name="T10" fmla="*/ 386 w 392"/>
                <a:gd name="T11" fmla="*/ 80 h 615"/>
                <a:gd name="T12" fmla="*/ 388 w 392"/>
                <a:gd name="T13" fmla="*/ 99 h 615"/>
                <a:gd name="T14" fmla="*/ 389 w 392"/>
                <a:gd name="T15" fmla="*/ 118 h 615"/>
                <a:gd name="T16" fmla="*/ 390 w 392"/>
                <a:gd name="T17" fmla="*/ 140 h 615"/>
                <a:gd name="T18" fmla="*/ 392 w 392"/>
                <a:gd name="T19" fmla="*/ 164 h 615"/>
                <a:gd name="T20" fmla="*/ 392 w 392"/>
                <a:gd name="T21" fmla="*/ 190 h 615"/>
                <a:gd name="T22" fmla="*/ 392 w 392"/>
                <a:gd name="T23" fmla="*/ 219 h 615"/>
                <a:gd name="T24" fmla="*/ 392 w 392"/>
                <a:gd name="T25" fmla="*/ 250 h 615"/>
                <a:gd name="T26" fmla="*/ 392 w 392"/>
                <a:gd name="T27" fmla="*/ 283 h 615"/>
                <a:gd name="T28" fmla="*/ 390 w 392"/>
                <a:gd name="T29" fmla="*/ 315 h 615"/>
                <a:gd name="T30" fmla="*/ 389 w 392"/>
                <a:gd name="T31" fmla="*/ 349 h 615"/>
                <a:gd name="T32" fmla="*/ 389 w 392"/>
                <a:gd name="T33" fmla="*/ 384 h 615"/>
                <a:gd name="T34" fmla="*/ 386 w 392"/>
                <a:gd name="T35" fmla="*/ 418 h 615"/>
                <a:gd name="T36" fmla="*/ 386 w 392"/>
                <a:gd name="T37" fmla="*/ 450 h 615"/>
                <a:gd name="T38" fmla="*/ 385 w 392"/>
                <a:gd name="T39" fmla="*/ 482 h 615"/>
                <a:gd name="T40" fmla="*/ 384 w 392"/>
                <a:gd name="T41" fmla="*/ 512 h 615"/>
                <a:gd name="T42" fmla="*/ 382 w 392"/>
                <a:gd name="T43" fmla="*/ 538 h 615"/>
                <a:gd name="T44" fmla="*/ 381 w 392"/>
                <a:gd name="T45" fmla="*/ 561 h 615"/>
                <a:gd name="T46" fmla="*/ 379 w 392"/>
                <a:gd name="T47" fmla="*/ 581 h 615"/>
                <a:gd name="T48" fmla="*/ 378 w 392"/>
                <a:gd name="T49" fmla="*/ 596 h 615"/>
                <a:gd name="T50" fmla="*/ 378 w 392"/>
                <a:gd name="T51" fmla="*/ 611 h 615"/>
                <a:gd name="T52" fmla="*/ 262 w 392"/>
                <a:gd name="T53" fmla="*/ 206 h 615"/>
                <a:gd name="T54" fmla="*/ 257 w 392"/>
                <a:gd name="T55" fmla="*/ 217 h 615"/>
                <a:gd name="T56" fmla="*/ 250 w 392"/>
                <a:gd name="T57" fmla="*/ 238 h 615"/>
                <a:gd name="T58" fmla="*/ 246 w 392"/>
                <a:gd name="T59" fmla="*/ 250 h 615"/>
                <a:gd name="T60" fmla="*/ 240 w 392"/>
                <a:gd name="T61" fmla="*/ 264 h 615"/>
                <a:gd name="T62" fmla="*/ 235 w 392"/>
                <a:gd name="T63" fmla="*/ 280 h 615"/>
                <a:gd name="T64" fmla="*/ 229 w 392"/>
                <a:gd name="T65" fmla="*/ 295 h 615"/>
                <a:gd name="T66" fmla="*/ 222 w 392"/>
                <a:gd name="T67" fmla="*/ 311 h 615"/>
                <a:gd name="T68" fmla="*/ 216 w 392"/>
                <a:gd name="T69" fmla="*/ 329 h 615"/>
                <a:gd name="T70" fmla="*/ 210 w 392"/>
                <a:gd name="T71" fmla="*/ 347 h 615"/>
                <a:gd name="T72" fmla="*/ 202 w 392"/>
                <a:gd name="T73" fmla="*/ 363 h 615"/>
                <a:gd name="T74" fmla="*/ 195 w 392"/>
                <a:gd name="T75" fmla="*/ 379 h 615"/>
                <a:gd name="T76" fmla="*/ 188 w 392"/>
                <a:gd name="T77" fmla="*/ 396 h 615"/>
                <a:gd name="T78" fmla="*/ 181 w 392"/>
                <a:gd name="T79" fmla="*/ 411 h 615"/>
                <a:gd name="T80" fmla="*/ 175 w 392"/>
                <a:gd name="T81" fmla="*/ 424 h 615"/>
                <a:gd name="T82" fmla="*/ 168 w 392"/>
                <a:gd name="T83" fmla="*/ 438 h 615"/>
                <a:gd name="T84" fmla="*/ 162 w 392"/>
                <a:gd name="T85" fmla="*/ 452 h 615"/>
                <a:gd name="T86" fmla="*/ 158 w 392"/>
                <a:gd name="T87" fmla="*/ 467 h 615"/>
                <a:gd name="T88" fmla="*/ 153 w 392"/>
                <a:gd name="T89" fmla="*/ 479 h 615"/>
                <a:gd name="T90" fmla="*/ 149 w 392"/>
                <a:gd name="T91" fmla="*/ 491 h 615"/>
                <a:gd name="T92" fmla="*/ 145 w 392"/>
                <a:gd name="T93" fmla="*/ 504 h 615"/>
                <a:gd name="T94" fmla="*/ 139 w 392"/>
                <a:gd name="T95" fmla="*/ 525 h 615"/>
                <a:gd name="T96" fmla="*/ 135 w 392"/>
                <a:gd name="T97" fmla="*/ 542 h 615"/>
                <a:gd name="T98" fmla="*/ 132 w 392"/>
                <a:gd name="T99" fmla="*/ 559 h 615"/>
                <a:gd name="T100" fmla="*/ 161 w 392"/>
                <a:gd name="T101" fmla="*/ 6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2" h="615">
                  <a:moveTo>
                    <a:pt x="373" y="0"/>
                  </a:moveTo>
                  <a:lnTo>
                    <a:pt x="373" y="2"/>
                  </a:lnTo>
                  <a:lnTo>
                    <a:pt x="374" y="5"/>
                  </a:lnTo>
                  <a:lnTo>
                    <a:pt x="375" y="10"/>
                  </a:lnTo>
                  <a:lnTo>
                    <a:pt x="375" y="13"/>
                  </a:lnTo>
                  <a:lnTo>
                    <a:pt x="377" y="15"/>
                  </a:lnTo>
                  <a:lnTo>
                    <a:pt x="378" y="20"/>
                  </a:lnTo>
                  <a:lnTo>
                    <a:pt x="378" y="24"/>
                  </a:lnTo>
                  <a:lnTo>
                    <a:pt x="379" y="28"/>
                  </a:lnTo>
                  <a:lnTo>
                    <a:pt x="381" y="33"/>
                  </a:lnTo>
                  <a:lnTo>
                    <a:pt x="381" y="36"/>
                  </a:lnTo>
                  <a:lnTo>
                    <a:pt x="381" y="39"/>
                  </a:lnTo>
                  <a:lnTo>
                    <a:pt x="381" y="41"/>
                  </a:lnTo>
                  <a:lnTo>
                    <a:pt x="382" y="45"/>
                  </a:lnTo>
                  <a:lnTo>
                    <a:pt x="382" y="48"/>
                  </a:lnTo>
                  <a:lnTo>
                    <a:pt x="384" y="51"/>
                  </a:lnTo>
                  <a:lnTo>
                    <a:pt x="384" y="54"/>
                  </a:lnTo>
                  <a:lnTo>
                    <a:pt x="384" y="58"/>
                  </a:lnTo>
                  <a:lnTo>
                    <a:pt x="384" y="60"/>
                  </a:lnTo>
                  <a:lnTo>
                    <a:pt x="385" y="65"/>
                  </a:lnTo>
                  <a:lnTo>
                    <a:pt x="385" y="69"/>
                  </a:lnTo>
                  <a:lnTo>
                    <a:pt x="386" y="73"/>
                  </a:lnTo>
                  <a:lnTo>
                    <a:pt x="386" y="75"/>
                  </a:lnTo>
                  <a:lnTo>
                    <a:pt x="386" y="80"/>
                  </a:lnTo>
                  <a:lnTo>
                    <a:pt x="386" y="84"/>
                  </a:lnTo>
                  <a:lnTo>
                    <a:pt x="388" y="89"/>
                  </a:lnTo>
                  <a:lnTo>
                    <a:pt x="388" y="93"/>
                  </a:lnTo>
                  <a:lnTo>
                    <a:pt x="388" y="99"/>
                  </a:lnTo>
                  <a:lnTo>
                    <a:pt x="389" y="103"/>
                  </a:lnTo>
                  <a:lnTo>
                    <a:pt x="389" y="108"/>
                  </a:lnTo>
                  <a:lnTo>
                    <a:pt x="389" y="112"/>
                  </a:lnTo>
                  <a:lnTo>
                    <a:pt x="389" y="118"/>
                  </a:lnTo>
                  <a:lnTo>
                    <a:pt x="389" y="123"/>
                  </a:lnTo>
                  <a:lnTo>
                    <a:pt x="390" y="129"/>
                  </a:lnTo>
                  <a:lnTo>
                    <a:pt x="390" y="134"/>
                  </a:lnTo>
                  <a:lnTo>
                    <a:pt x="390" y="140"/>
                  </a:lnTo>
                  <a:lnTo>
                    <a:pt x="390" y="145"/>
                  </a:lnTo>
                  <a:lnTo>
                    <a:pt x="392" y="152"/>
                  </a:lnTo>
                  <a:lnTo>
                    <a:pt x="392" y="157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2" y="183"/>
                  </a:lnTo>
                  <a:lnTo>
                    <a:pt x="392" y="190"/>
                  </a:lnTo>
                  <a:lnTo>
                    <a:pt x="392" y="197"/>
                  </a:lnTo>
                  <a:lnTo>
                    <a:pt x="392" y="205"/>
                  </a:lnTo>
                  <a:lnTo>
                    <a:pt x="392" y="212"/>
                  </a:lnTo>
                  <a:lnTo>
                    <a:pt x="392" y="219"/>
                  </a:lnTo>
                  <a:lnTo>
                    <a:pt x="392" y="225"/>
                  </a:lnTo>
                  <a:lnTo>
                    <a:pt x="392" y="234"/>
                  </a:lnTo>
                  <a:lnTo>
                    <a:pt x="392" y="242"/>
                  </a:lnTo>
                  <a:lnTo>
                    <a:pt x="392" y="250"/>
                  </a:lnTo>
                  <a:lnTo>
                    <a:pt x="392" y="258"/>
                  </a:lnTo>
                  <a:lnTo>
                    <a:pt x="392" y="266"/>
                  </a:lnTo>
                  <a:lnTo>
                    <a:pt x="392" y="274"/>
                  </a:lnTo>
                  <a:lnTo>
                    <a:pt x="392" y="283"/>
                  </a:lnTo>
                  <a:lnTo>
                    <a:pt x="392" y="291"/>
                  </a:lnTo>
                  <a:lnTo>
                    <a:pt x="392" y="299"/>
                  </a:lnTo>
                  <a:lnTo>
                    <a:pt x="390" y="307"/>
                  </a:lnTo>
                  <a:lnTo>
                    <a:pt x="390" y="315"/>
                  </a:lnTo>
                  <a:lnTo>
                    <a:pt x="390" y="325"/>
                  </a:lnTo>
                  <a:lnTo>
                    <a:pt x="390" y="333"/>
                  </a:lnTo>
                  <a:lnTo>
                    <a:pt x="390" y="341"/>
                  </a:lnTo>
                  <a:lnTo>
                    <a:pt x="389" y="349"/>
                  </a:lnTo>
                  <a:lnTo>
                    <a:pt x="389" y="358"/>
                  </a:lnTo>
                  <a:lnTo>
                    <a:pt x="389" y="367"/>
                  </a:lnTo>
                  <a:lnTo>
                    <a:pt x="389" y="375"/>
                  </a:lnTo>
                  <a:lnTo>
                    <a:pt x="389" y="384"/>
                  </a:lnTo>
                  <a:lnTo>
                    <a:pt x="388" y="393"/>
                  </a:lnTo>
                  <a:lnTo>
                    <a:pt x="388" y="401"/>
                  </a:lnTo>
                  <a:lnTo>
                    <a:pt x="388" y="409"/>
                  </a:lnTo>
                  <a:lnTo>
                    <a:pt x="386" y="418"/>
                  </a:lnTo>
                  <a:lnTo>
                    <a:pt x="386" y="426"/>
                  </a:lnTo>
                  <a:lnTo>
                    <a:pt x="386" y="435"/>
                  </a:lnTo>
                  <a:lnTo>
                    <a:pt x="386" y="442"/>
                  </a:lnTo>
                  <a:lnTo>
                    <a:pt x="386" y="450"/>
                  </a:lnTo>
                  <a:lnTo>
                    <a:pt x="386" y="459"/>
                  </a:lnTo>
                  <a:lnTo>
                    <a:pt x="386" y="467"/>
                  </a:lnTo>
                  <a:lnTo>
                    <a:pt x="385" y="474"/>
                  </a:lnTo>
                  <a:lnTo>
                    <a:pt x="385" y="482"/>
                  </a:lnTo>
                  <a:lnTo>
                    <a:pt x="384" y="490"/>
                  </a:lnTo>
                  <a:lnTo>
                    <a:pt x="384" y="497"/>
                  </a:lnTo>
                  <a:lnTo>
                    <a:pt x="384" y="504"/>
                  </a:lnTo>
                  <a:lnTo>
                    <a:pt x="384" y="512"/>
                  </a:lnTo>
                  <a:lnTo>
                    <a:pt x="384" y="517"/>
                  </a:lnTo>
                  <a:lnTo>
                    <a:pt x="384" y="525"/>
                  </a:lnTo>
                  <a:lnTo>
                    <a:pt x="382" y="531"/>
                  </a:lnTo>
                  <a:lnTo>
                    <a:pt x="382" y="538"/>
                  </a:lnTo>
                  <a:lnTo>
                    <a:pt x="381" y="543"/>
                  </a:lnTo>
                  <a:lnTo>
                    <a:pt x="381" y="550"/>
                  </a:lnTo>
                  <a:lnTo>
                    <a:pt x="381" y="555"/>
                  </a:lnTo>
                  <a:lnTo>
                    <a:pt x="381" y="561"/>
                  </a:lnTo>
                  <a:lnTo>
                    <a:pt x="381" y="566"/>
                  </a:lnTo>
                  <a:lnTo>
                    <a:pt x="381" y="572"/>
                  </a:lnTo>
                  <a:lnTo>
                    <a:pt x="381" y="576"/>
                  </a:lnTo>
                  <a:lnTo>
                    <a:pt x="379" y="581"/>
                  </a:lnTo>
                  <a:lnTo>
                    <a:pt x="379" y="585"/>
                  </a:lnTo>
                  <a:lnTo>
                    <a:pt x="379" y="589"/>
                  </a:lnTo>
                  <a:lnTo>
                    <a:pt x="378" y="592"/>
                  </a:lnTo>
                  <a:lnTo>
                    <a:pt x="378" y="596"/>
                  </a:lnTo>
                  <a:lnTo>
                    <a:pt x="378" y="600"/>
                  </a:lnTo>
                  <a:lnTo>
                    <a:pt x="378" y="603"/>
                  </a:lnTo>
                  <a:lnTo>
                    <a:pt x="378" y="609"/>
                  </a:lnTo>
                  <a:lnTo>
                    <a:pt x="378" y="611"/>
                  </a:lnTo>
                  <a:lnTo>
                    <a:pt x="378" y="614"/>
                  </a:lnTo>
                  <a:lnTo>
                    <a:pt x="378" y="615"/>
                  </a:lnTo>
                  <a:lnTo>
                    <a:pt x="268" y="544"/>
                  </a:lnTo>
                  <a:lnTo>
                    <a:pt x="262" y="206"/>
                  </a:lnTo>
                  <a:lnTo>
                    <a:pt x="261" y="208"/>
                  </a:lnTo>
                  <a:lnTo>
                    <a:pt x="259" y="212"/>
                  </a:lnTo>
                  <a:lnTo>
                    <a:pt x="258" y="214"/>
                  </a:lnTo>
                  <a:lnTo>
                    <a:pt x="257" y="217"/>
                  </a:lnTo>
                  <a:lnTo>
                    <a:pt x="255" y="223"/>
                  </a:lnTo>
                  <a:lnTo>
                    <a:pt x="254" y="227"/>
                  </a:lnTo>
                  <a:lnTo>
                    <a:pt x="251" y="232"/>
                  </a:lnTo>
                  <a:lnTo>
                    <a:pt x="250" y="238"/>
                  </a:lnTo>
                  <a:lnTo>
                    <a:pt x="248" y="240"/>
                  </a:lnTo>
                  <a:lnTo>
                    <a:pt x="248" y="243"/>
                  </a:lnTo>
                  <a:lnTo>
                    <a:pt x="246" y="247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43" y="257"/>
                  </a:lnTo>
                  <a:lnTo>
                    <a:pt x="242" y="261"/>
                  </a:lnTo>
                  <a:lnTo>
                    <a:pt x="240" y="264"/>
                  </a:lnTo>
                  <a:lnTo>
                    <a:pt x="239" y="268"/>
                  </a:lnTo>
                  <a:lnTo>
                    <a:pt x="237" y="272"/>
                  </a:lnTo>
                  <a:lnTo>
                    <a:pt x="236" y="274"/>
                  </a:lnTo>
                  <a:lnTo>
                    <a:pt x="235" y="280"/>
                  </a:lnTo>
                  <a:lnTo>
                    <a:pt x="233" y="283"/>
                  </a:lnTo>
                  <a:lnTo>
                    <a:pt x="232" y="287"/>
                  </a:lnTo>
                  <a:lnTo>
                    <a:pt x="231" y="291"/>
                  </a:lnTo>
                  <a:lnTo>
                    <a:pt x="229" y="295"/>
                  </a:lnTo>
                  <a:lnTo>
                    <a:pt x="227" y="299"/>
                  </a:lnTo>
                  <a:lnTo>
                    <a:pt x="225" y="303"/>
                  </a:lnTo>
                  <a:lnTo>
                    <a:pt x="224" y="307"/>
                  </a:lnTo>
                  <a:lnTo>
                    <a:pt x="222" y="311"/>
                  </a:lnTo>
                  <a:lnTo>
                    <a:pt x="221" y="315"/>
                  </a:lnTo>
                  <a:lnTo>
                    <a:pt x="220" y="319"/>
                  </a:lnTo>
                  <a:lnTo>
                    <a:pt x="218" y="325"/>
                  </a:lnTo>
                  <a:lnTo>
                    <a:pt x="216" y="329"/>
                  </a:lnTo>
                  <a:lnTo>
                    <a:pt x="214" y="333"/>
                  </a:lnTo>
                  <a:lnTo>
                    <a:pt x="213" y="337"/>
                  </a:lnTo>
                  <a:lnTo>
                    <a:pt x="212" y="341"/>
                  </a:lnTo>
                  <a:lnTo>
                    <a:pt x="210" y="347"/>
                  </a:lnTo>
                  <a:lnTo>
                    <a:pt x="207" y="349"/>
                  </a:lnTo>
                  <a:lnTo>
                    <a:pt x="206" y="355"/>
                  </a:lnTo>
                  <a:lnTo>
                    <a:pt x="205" y="358"/>
                  </a:lnTo>
                  <a:lnTo>
                    <a:pt x="202" y="363"/>
                  </a:lnTo>
                  <a:lnTo>
                    <a:pt x="201" y="366"/>
                  </a:lnTo>
                  <a:lnTo>
                    <a:pt x="199" y="371"/>
                  </a:lnTo>
                  <a:lnTo>
                    <a:pt x="196" y="375"/>
                  </a:lnTo>
                  <a:lnTo>
                    <a:pt x="195" y="379"/>
                  </a:lnTo>
                  <a:lnTo>
                    <a:pt x="194" y="384"/>
                  </a:lnTo>
                  <a:lnTo>
                    <a:pt x="191" y="388"/>
                  </a:lnTo>
                  <a:lnTo>
                    <a:pt x="190" y="390"/>
                  </a:lnTo>
                  <a:lnTo>
                    <a:pt x="188" y="396"/>
                  </a:lnTo>
                  <a:lnTo>
                    <a:pt x="187" y="399"/>
                  </a:lnTo>
                  <a:lnTo>
                    <a:pt x="186" y="403"/>
                  </a:lnTo>
                  <a:lnTo>
                    <a:pt x="183" y="407"/>
                  </a:lnTo>
                  <a:lnTo>
                    <a:pt x="181" y="411"/>
                  </a:lnTo>
                  <a:lnTo>
                    <a:pt x="180" y="414"/>
                  </a:lnTo>
                  <a:lnTo>
                    <a:pt x="177" y="418"/>
                  </a:lnTo>
                  <a:lnTo>
                    <a:pt x="176" y="420"/>
                  </a:lnTo>
                  <a:lnTo>
                    <a:pt x="175" y="424"/>
                  </a:lnTo>
                  <a:lnTo>
                    <a:pt x="173" y="427"/>
                  </a:lnTo>
                  <a:lnTo>
                    <a:pt x="172" y="431"/>
                  </a:lnTo>
                  <a:lnTo>
                    <a:pt x="169" y="435"/>
                  </a:lnTo>
                  <a:lnTo>
                    <a:pt x="168" y="438"/>
                  </a:lnTo>
                  <a:lnTo>
                    <a:pt x="166" y="442"/>
                  </a:lnTo>
                  <a:lnTo>
                    <a:pt x="165" y="445"/>
                  </a:lnTo>
                  <a:lnTo>
                    <a:pt x="164" y="449"/>
                  </a:lnTo>
                  <a:lnTo>
                    <a:pt x="162" y="452"/>
                  </a:lnTo>
                  <a:lnTo>
                    <a:pt x="161" y="456"/>
                  </a:lnTo>
                  <a:lnTo>
                    <a:pt x="160" y="460"/>
                  </a:lnTo>
                  <a:lnTo>
                    <a:pt x="158" y="463"/>
                  </a:lnTo>
                  <a:lnTo>
                    <a:pt x="158" y="467"/>
                  </a:lnTo>
                  <a:lnTo>
                    <a:pt x="156" y="469"/>
                  </a:lnTo>
                  <a:lnTo>
                    <a:pt x="156" y="472"/>
                  </a:lnTo>
                  <a:lnTo>
                    <a:pt x="154" y="476"/>
                  </a:lnTo>
                  <a:lnTo>
                    <a:pt x="153" y="479"/>
                  </a:lnTo>
                  <a:lnTo>
                    <a:pt x="151" y="482"/>
                  </a:lnTo>
                  <a:lnTo>
                    <a:pt x="150" y="484"/>
                  </a:lnTo>
                  <a:lnTo>
                    <a:pt x="149" y="489"/>
                  </a:lnTo>
                  <a:lnTo>
                    <a:pt x="149" y="491"/>
                  </a:lnTo>
                  <a:lnTo>
                    <a:pt x="147" y="494"/>
                  </a:lnTo>
                  <a:lnTo>
                    <a:pt x="147" y="498"/>
                  </a:lnTo>
                  <a:lnTo>
                    <a:pt x="146" y="501"/>
                  </a:lnTo>
                  <a:lnTo>
                    <a:pt x="145" y="504"/>
                  </a:lnTo>
                  <a:lnTo>
                    <a:pt x="143" y="509"/>
                  </a:lnTo>
                  <a:lnTo>
                    <a:pt x="142" y="516"/>
                  </a:lnTo>
                  <a:lnTo>
                    <a:pt x="141" y="520"/>
                  </a:lnTo>
                  <a:lnTo>
                    <a:pt x="139" y="525"/>
                  </a:lnTo>
                  <a:lnTo>
                    <a:pt x="138" y="529"/>
                  </a:lnTo>
                  <a:lnTo>
                    <a:pt x="138" y="535"/>
                  </a:lnTo>
                  <a:lnTo>
                    <a:pt x="135" y="538"/>
                  </a:lnTo>
                  <a:lnTo>
                    <a:pt x="135" y="542"/>
                  </a:lnTo>
                  <a:lnTo>
                    <a:pt x="134" y="546"/>
                  </a:lnTo>
                  <a:lnTo>
                    <a:pt x="134" y="550"/>
                  </a:lnTo>
                  <a:lnTo>
                    <a:pt x="132" y="554"/>
                  </a:lnTo>
                  <a:lnTo>
                    <a:pt x="132" y="559"/>
                  </a:lnTo>
                  <a:lnTo>
                    <a:pt x="132" y="562"/>
                  </a:lnTo>
                  <a:lnTo>
                    <a:pt x="132" y="562"/>
                  </a:lnTo>
                  <a:lnTo>
                    <a:pt x="0" y="534"/>
                  </a:lnTo>
                  <a:lnTo>
                    <a:pt x="161" y="6"/>
                  </a:lnTo>
                  <a:lnTo>
                    <a:pt x="373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94" name="Freeform 30"/>
            <p:cNvSpPr>
              <a:spLocks/>
            </p:cNvSpPr>
            <p:nvPr/>
          </p:nvSpPr>
          <p:spPr bwMode="auto">
            <a:xfrm>
              <a:off x="4232" y="1685"/>
              <a:ext cx="345" cy="203"/>
            </a:xfrm>
            <a:custGeom>
              <a:avLst/>
              <a:gdLst>
                <a:gd name="T0" fmla="*/ 1020 w 1033"/>
                <a:gd name="T1" fmla="*/ 136 h 607"/>
                <a:gd name="T2" fmla="*/ 1001 w 1033"/>
                <a:gd name="T3" fmla="*/ 127 h 607"/>
                <a:gd name="T4" fmla="*/ 984 w 1033"/>
                <a:gd name="T5" fmla="*/ 119 h 607"/>
                <a:gd name="T6" fmla="*/ 965 w 1033"/>
                <a:gd name="T7" fmla="*/ 108 h 607"/>
                <a:gd name="T8" fmla="*/ 946 w 1033"/>
                <a:gd name="T9" fmla="*/ 98 h 607"/>
                <a:gd name="T10" fmla="*/ 925 w 1033"/>
                <a:gd name="T11" fmla="*/ 89 h 607"/>
                <a:gd name="T12" fmla="*/ 906 w 1033"/>
                <a:gd name="T13" fmla="*/ 80 h 607"/>
                <a:gd name="T14" fmla="*/ 889 w 1033"/>
                <a:gd name="T15" fmla="*/ 74 h 607"/>
                <a:gd name="T16" fmla="*/ 871 w 1033"/>
                <a:gd name="T17" fmla="*/ 67 h 607"/>
                <a:gd name="T18" fmla="*/ 848 w 1033"/>
                <a:gd name="T19" fmla="*/ 41 h 607"/>
                <a:gd name="T20" fmla="*/ 833 w 1033"/>
                <a:gd name="T21" fmla="*/ 42 h 607"/>
                <a:gd name="T22" fmla="*/ 813 w 1033"/>
                <a:gd name="T23" fmla="*/ 42 h 607"/>
                <a:gd name="T24" fmla="*/ 796 w 1033"/>
                <a:gd name="T25" fmla="*/ 42 h 607"/>
                <a:gd name="T26" fmla="*/ 775 w 1033"/>
                <a:gd name="T27" fmla="*/ 40 h 607"/>
                <a:gd name="T28" fmla="*/ 753 w 1033"/>
                <a:gd name="T29" fmla="*/ 35 h 607"/>
                <a:gd name="T30" fmla="*/ 732 w 1033"/>
                <a:gd name="T31" fmla="*/ 29 h 607"/>
                <a:gd name="T32" fmla="*/ 710 w 1033"/>
                <a:gd name="T33" fmla="*/ 22 h 607"/>
                <a:gd name="T34" fmla="*/ 691 w 1033"/>
                <a:gd name="T35" fmla="*/ 14 h 607"/>
                <a:gd name="T36" fmla="*/ 670 w 1033"/>
                <a:gd name="T37" fmla="*/ 4 h 607"/>
                <a:gd name="T38" fmla="*/ 325 w 1033"/>
                <a:gd name="T39" fmla="*/ 71 h 607"/>
                <a:gd name="T40" fmla="*/ 311 w 1033"/>
                <a:gd name="T41" fmla="*/ 71 h 607"/>
                <a:gd name="T42" fmla="*/ 286 w 1033"/>
                <a:gd name="T43" fmla="*/ 70 h 607"/>
                <a:gd name="T44" fmla="*/ 271 w 1033"/>
                <a:gd name="T45" fmla="*/ 70 h 607"/>
                <a:gd name="T46" fmla="*/ 255 w 1033"/>
                <a:gd name="T47" fmla="*/ 70 h 607"/>
                <a:gd name="T48" fmla="*/ 236 w 1033"/>
                <a:gd name="T49" fmla="*/ 70 h 607"/>
                <a:gd name="T50" fmla="*/ 217 w 1033"/>
                <a:gd name="T51" fmla="*/ 70 h 607"/>
                <a:gd name="T52" fmla="*/ 198 w 1033"/>
                <a:gd name="T53" fmla="*/ 71 h 607"/>
                <a:gd name="T54" fmla="*/ 177 w 1033"/>
                <a:gd name="T55" fmla="*/ 71 h 607"/>
                <a:gd name="T56" fmla="*/ 157 w 1033"/>
                <a:gd name="T57" fmla="*/ 71 h 607"/>
                <a:gd name="T58" fmla="*/ 139 w 1033"/>
                <a:gd name="T59" fmla="*/ 72 h 607"/>
                <a:gd name="T60" fmla="*/ 120 w 1033"/>
                <a:gd name="T61" fmla="*/ 74 h 607"/>
                <a:gd name="T62" fmla="*/ 102 w 1033"/>
                <a:gd name="T63" fmla="*/ 75 h 607"/>
                <a:gd name="T64" fmla="*/ 84 w 1033"/>
                <a:gd name="T65" fmla="*/ 76 h 607"/>
                <a:gd name="T66" fmla="*/ 69 w 1033"/>
                <a:gd name="T67" fmla="*/ 78 h 607"/>
                <a:gd name="T68" fmla="*/ 43 w 1033"/>
                <a:gd name="T69" fmla="*/ 82 h 607"/>
                <a:gd name="T70" fmla="*/ 21 w 1033"/>
                <a:gd name="T71" fmla="*/ 86 h 607"/>
                <a:gd name="T72" fmla="*/ 5 w 1033"/>
                <a:gd name="T73" fmla="*/ 89 h 607"/>
                <a:gd name="T74" fmla="*/ 361 w 1033"/>
                <a:gd name="T75" fmla="*/ 209 h 607"/>
                <a:gd name="T76" fmla="*/ 782 w 1033"/>
                <a:gd name="T77" fmla="*/ 603 h 607"/>
                <a:gd name="T78" fmla="*/ 782 w 1033"/>
                <a:gd name="T79" fmla="*/ 585 h 607"/>
                <a:gd name="T80" fmla="*/ 782 w 1033"/>
                <a:gd name="T81" fmla="*/ 565 h 607"/>
                <a:gd name="T82" fmla="*/ 782 w 1033"/>
                <a:gd name="T83" fmla="*/ 540 h 607"/>
                <a:gd name="T84" fmla="*/ 782 w 1033"/>
                <a:gd name="T85" fmla="*/ 514 h 607"/>
                <a:gd name="T86" fmla="*/ 782 w 1033"/>
                <a:gd name="T87" fmla="*/ 487 h 607"/>
                <a:gd name="T88" fmla="*/ 782 w 1033"/>
                <a:gd name="T89" fmla="*/ 464 h 607"/>
                <a:gd name="T90" fmla="*/ 782 w 1033"/>
                <a:gd name="T91" fmla="*/ 447 h 607"/>
                <a:gd name="T92" fmla="*/ 782 w 1033"/>
                <a:gd name="T93" fmla="*/ 434 h 607"/>
                <a:gd name="T94" fmla="*/ 782 w 1033"/>
                <a:gd name="T95" fmla="*/ 421 h 607"/>
                <a:gd name="T96" fmla="*/ 786 w 1033"/>
                <a:gd name="T97" fmla="*/ 408 h 607"/>
                <a:gd name="T98" fmla="*/ 794 w 1033"/>
                <a:gd name="T99" fmla="*/ 386 h 607"/>
                <a:gd name="T100" fmla="*/ 804 w 1033"/>
                <a:gd name="T101" fmla="*/ 360 h 607"/>
                <a:gd name="T102" fmla="*/ 813 w 1033"/>
                <a:gd name="T103" fmla="*/ 333 h 607"/>
                <a:gd name="T104" fmla="*/ 824 w 1033"/>
                <a:gd name="T105" fmla="*/ 307 h 607"/>
                <a:gd name="T106" fmla="*/ 834 w 1033"/>
                <a:gd name="T107" fmla="*/ 284 h 607"/>
                <a:gd name="T108" fmla="*/ 841 w 1033"/>
                <a:gd name="T109" fmla="*/ 263 h 607"/>
                <a:gd name="T110" fmla="*/ 848 w 1033"/>
                <a:gd name="T111" fmla="*/ 245 h 607"/>
                <a:gd name="T112" fmla="*/ 852 w 1033"/>
                <a:gd name="T113" fmla="*/ 229 h 607"/>
                <a:gd name="T114" fmla="*/ 857 w 1033"/>
                <a:gd name="T115" fmla="*/ 211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33" h="607">
                  <a:moveTo>
                    <a:pt x="1033" y="145"/>
                  </a:moveTo>
                  <a:lnTo>
                    <a:pt x="1031" y="145"/>
                  </a:lnTo>
                  <a:lnTo>
                    <a:pt x="1027" y="142"/>
                  </a:lnTo>
                  <a:lnTo>
                    <a:pt x="1022" y="139"/>
                  </a:lnTo>
                  <a:lnTo>
                    <a:pt x="1020" y="136"/>
                  </a:lnTo>
                  <a:lnTo>
                    <a:pt x="1014" y="134"/>
                  </a:lnTo>
                  <a:lnTo>
                    <a:pt x="1010" y="132"/>
                  </a:lnTo>
                  <a:lnTo>
                    <a:pt x="1006" y="130"/>
                  </a:lnTo>
                  <a:lnTo>
                    <a:pt x="1003" y="128"/>
                  </a:lnTo>
                  <a:lnTo>
                    <a:pt x="1001" y="127"/>
                  </a:lnTo>
                  <a:lnTo>
                    <a:pt x="998" y="125"/>
                  </a:lnTo>
                  <a:lnTo>
                    <a:pt x="994" y="123"/>
                  </a:lnTo>
                  <a:lnTo>
                    <a:pt x="991" y="121"/>
                  </a:lnTo>
                  <a:lnTo>
                    <a:pt x="987" y="120"/>
                  </a:lnTo>
                  <a:lnTo>
                    <a:pt x="984" y="119"/>
                  </a:lnTo>
                  <a:lnTo>
                    <a:pt x="980" y="116"/>
                  </a:lnTo>
                  <a:lnTo>
                    <a:pt x="976" y="113"/>
                  </a:lnTo>
                  <a:lnTo>
                    <a:pt x="973" y="112"/>
                  </a:lnTo>
                  <a:lnTo>
                    <a:pt x="969" y="110"/>
                  </a:lnTo>
                  <a:lnTo>
                    <a:pt x="965" y="108"/>
                  </a:lnTo>
                  <a:lnTo>
                    <a:pt x="962" y="106"/>
                  </a:lnTo>
                  <a:lnTo>
                    <a:pt x="957" y="105"/>
                  </a:lnTo>
                  <a:lnTo>
                    <a:pt x="954" y="104"/>
                  </a:lnTo>
                  <a:lnTo>
                    <a:pt x="950" y="101"/>
                  </a:lnTo>
                  <a:lnTo>
                    <a:pt x="946" y="98"/>
                  </a:lnTo>
                  <a:lnTo>
                    <a:pt x="942" y="97"/>
                  </a:lnTo>
                  <a:lnTo>
                    <a:pt x="938" y="94"/>
                  </a:lnTo>
                  <a:lnTo>
                    <a:pt x="934" y="93"/>
                  </a:lnTo>
                  <a:lnTo>
                    <a:pt x="930" y="91"/>
                  </a:lnTo>
                  <a:lnTo>
                    <a:pt x="925" y="89"/>
                  </a:lnTo>
                  <a:lnTo>
                    <a:pt x="921" y="87"/>
                  </a:lnTo>
                  <a:lnTo>
                    <a:pt x="917" y="86"/>
                  </a:lnTo>
                  <a:lnTo>
                    <a:pt x="913" y="85"/>
                  </a:lnTo>
                  <a:lnTo>
                    <a:pt x="909" y="83"/>
                  </a:lnTo>
                  <a:lnTo>
                    <a:pt x="906" y="80"/>
                  </a:lnTo>
                  <a:lnTo>
                    <a:pt x="902" y="79"/>
                  </a:lnTo>
                  <a:lnTo>
                    <a:pt x="900" y="78"/>
                  </a:lnTo>
                  <a:lnTo>
                    <a:pt x="895" y="76"/>
                  </a:lnTo>
                  <a:lnTo>
                    <a:pt x="893" y="75"/>
                  </a:lnTo>
                  <a:lnTo>
                    <a:pt x="889" y="74"/>
                  </a:lnTo>
                  <a:lnTo>
                    <a:pt x="884" y="72"/>
                  </a:lnTo>
                  <a:lnTo>
                    <a:pt x="882" y="71"/>
                  </a:lnTo>
                  <a:lnTo>
                    <a:pt x="879" y="70"/>
                  </a:lnTo>
                  <a:lnTo>
                    <a:pt x="874" y="68"/>
                  </a:lnTo>
                  <a:lnTo>
                    <a:pt x="871" y="67"/>
                  </a:lnTo>
                  <a:lnTo>
                    <a:pt x="867" y="65"/>
                  </a:lnTo>
                  <a:lnTo>
                    <a:pt x="864" y="64"/>
                  </a:lnTo>
                  <a:lnTo>
                    <a:pt x="863" y="64"/>
                  </a:lnTo>
                  <a:lnTo>
                    <a:pt x="849" y="41"/>
                  </a:lnTo>
                  <a:lnTo>
                    <a:pt x="848" y="41"/>
                  </a:lnTo>
                  <a:lnTo>
                    <a:pt x="846" y="41"/>
                  </a:lnTo>
                  <a:lnTo>
                    <a:pt x="844" y="41"/>
                  </a:lnTo>
                  <a:lnTo>
                    <a:pt x="841" y="42"/>
                  </a:lnTo>
                  <a:lnTo>
                    <a:pt x="838" y="42"/>
                  </a:lnTo>
                  <a:lnTo>
                    <a:pt x="833" y="42"/>
                  </a:lnTo>
                  <a:lnTo>
                    <a:pt x="827" y="42"/>
                  </a:lnTo>
                  <a:lnTo>
                    <a:pt x="823" y="44"/>
                  </a:lnTo>
                  <a:lnTo>
                    <a:pt x="819" y="42"/>
                  </a:lnTo>
                  <a:lnTo>
                    <a:pt x="816" y="42"/>
                  </a:lnTo>
                  <a:lnTo>
                    <a:pt x="813" y="42"/>
                  </a:lnTo>
                  <a:lnTo>
                    <a:pt x="809" y="42"/>
                  </a:lnTo>
                  <a:lnTo>
                    <a:pt x="805" y="42"/>
                  </a:lnTo>
                  <a:lnTo>
                    <a:pt x="803" y="42"/>
                  </a:lnTo>
                  <a:lnTo>
                    <a:pt x="798" y="42"/>
                  </a:lnTo>
                  <a:lnTo>
                    <a:pt x="796" y="42"/>
                  </a:lnTo>
                  <a:lnTo>
                    <a:pt x="792" y="42"/>
                  </a:lnTo>
                  <a:lnTo>
                    <a:pt x="788" y="42"/>
                  </a:lnTo>
                  <a:lnTo>
                    <a:pt x="783" y="41"/>
                  </a:lnTo>
                  <a:lnTo>
                    <a:pt x="779" y="41"/>
                  </a:lnTo>
                  <a:lnTo>
                    <a:pt x="775" y="40"/>
                  </a:lnTo>
                  <a:lnTo>
                    <a:pt x="771" y="40"/>
                  </a:lnTo>
                  <a:lnTo>
                    <a:pt x="767" y="40"/>
                  </a:lnTo>
                  <a:lnTo>
                    <a:pt x="763" y="38"/>
                  </a:lnTo>
                  <a:lnTo>
                    <a:pt x="757" y="37"/>
                  </a:lnTo>
                  <a:lnTo>
                    <a:pt x="753" y="35"/>
                  </a:lnTo>
                  <a:lnTo>
                    <a:pt x="749" y="34"/>
                  </a:lnTo>
                  <a:lnTo>
                    <a:pt x="745" y="34"/>
                  </a:lnTo>
                  <a:lnTo>
                    <a:pt x="740" y="31"/>
                  </a:lnTo>
                  <a:lnTo>
                    <a:pt x="736" y="30"/>
                  </a:lnTo>
                  <a:lnTo>
                    <a:pt x="732" y="29"/>
                  </a:lnTo>
                  <a:lnTo>
                    <a:pt x="727" y="27"/>
                  </a:lnTo>
                  <a:lnTo>
                    <a:pt x="722" y="26"/>
                  </a:lnTo>
                  <a:lnTo>
                    <a:pt x="718" y="25"/>
                  </a:lnTo>
                  <a:lnTo>
                    <a:pt x="714" y="23"/>
                  </a:lnTo>
                  <a:lnTo>
                    <a:pt x="710" y="22"/>
                  </a:lnTo>
                  <a:lnTo>
                    <a:pt x="706" y="19"/>
                  </a:lnTo>
                  <a:lnTo>
                    <a:pt x="702" y="18"/>
                  </a:lnTo>
                  <a:lnTo>
                    <a:pt x="699" y="16"/>
                  </a:lnTo>
                  <a:lnTo>
                    <a:pt x="695" y="15"/>
                  </a:lnTo>
                  <a:lnTo>
                    <a:pt x="691" y="14"/>
                  </a:lnTo>
                  <a:lnTo>
                    <a:pt x="686" y="12"/>
                  </a:lnTo>
                  <a:lnTo>
                    <a:pt x="684" y="11"/>
                  </a:lnTo>
                  <a:lnTo>
                    <a:pt x="681" y="10"/>
                  </a:lnTo>
                  <a:lnTo>
                    <a:pt x="676" y="5"/>
                  </a:lnTo>
                  <a:lnTo>
                    <a:pt x="670" y="4"/>
                  </a:lnTo>
                  <a:lnTo>
                    <a:pt x="667" y="3"/>
                  </a:lnTo>
                  <a:lnTo>
                    <a:pt x="665" y="1"/>
                  </a:lnTo>
                  <a:lnTo>
                    <a:pt x="662" y="0"/>
                  </a:lnTo>
                  <a:lnTo>
                    <a:pt x="494" y="72"/>
                  </a:lnTo>
                  <a:lnTo>
                    <a:pt x="325" y="71"/>
                  </a:lnTo>
                  <a:lnTo>
                    <a:pt x="323" y="71"/>
                  </a:lnTo>
                  <a:lnTo>
                    <a:pt x="320" y="71"/>
                  </a:lnTo>
                  <a:lnTo>
                    <a:pt x="316" y="71"/>
                  </a:lnTo>
                  <a:lnTo>
                    <a:pt x="314" y="71"/>
                  </a:lnTo>
                  <a:lnTo>
                    <a:pt x="311" y="71"/>
                  </a:lnTo>
                  <a:lnTo>
                    <a:pt x="307" y="71"/>
                  </a:lnTo>
                  <a:lnTo>
                    <a:pt x="303" y="70"/>
                  </a:lnTo>
                  <a:lnTo>
                    <a:pt x="297" y="70"/>
                  </a:lnTo>
                  <a:lnTo>
                    <a:pt x="292" y="70"/>
                  </a:lnTo>
                  <a:lnTo>
                    <a:pt x="286" y="70"/>
                  </a:lnTo>
                  <a:lnTo>
                    <a:pt x="284" y="70"/>
                  </a:lnTo>
                  <a:lnTo>
                    <a:pt x="281" y="70"/>
                  </a:lnTo>
                  <a:lnTo>
                    <a:pt x="277" y="70"/>
                  </a:lnTo>
                  <a:lnTo>
                    <a:pt x="275" y="70"/>
                  </a:lnTo>
                  <a:lnTo>
                    <a:pt x="271" y="70"/>
                  </a:lnTo>
                  <a:lnTo>
                    <a:pt x="269" y="70"/>
                  </a:lnTo>
                  <a:lnTo>
                    <a:pt x="264" y="70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5" y="70"/>
                  </a:lnTo>
                  <a:lnTo>
                    <a:pt x="251" y="70"/>
                  </a:lnTo>
                  <a:lnTo>
                    <a:pt x="247" y="70"/>
                  </a:lnTo>
                  <a:lnTo>
                    <a:pt x="244" y="70"/>
                  </a:lnTo>
                  <a:lnTo>
                    <a:pt x="240" y="70"/>
                  </a:lnTo>
                  <a:lnTo>
                    <a:pt x="236" y="70"/>
                  </a:lnTo>
                  <a:lnTo>
                    <a:pt x="233" y="70"/>
                  </a:lnTo>
                  <a:lnTo>
                    <a:pt x="228" y="70"/>
                  </a:lnTo>
                  <a:lnTo>
                    <a:pt x="225" y="70"/>
                  </a:lnTo>
                  <a:lnTo>
                    <a:pt x="221" y="70"/>
                  </a:lnTo>
                  <a:lnTo>
                    <a:pt x="217" y="70"/>
                  </a:lnTo>
                  <a:lnTo>
                    <a:pt x="213" y="70"/>
                  </a:lnTo>
                  <a:lnTo>
                    <a:pt x="208" y="70"/>
                  </a:lnTo>
                  <a:lnTo>
                    <a:pt x="204" y="70"/>
                  </a:lnTo>
                  <a:lnTo>
                    <a:pt x="202" y="71"/>
                  </a:lnTo>
                  <a:lnTo>
                    <a:pt x="198" y="71"/>
                  </a:lnTo>
                  <a:lnTo>
                    <a:pt x="193" y="71"/>
                  </a:lnTo>
                  <a:lnTo>
                    <a:pt x="189" y="71"/>
                  </a:lnTo>
                  <a:lnTo>
                    <a:pt x="185" y="71"/>
                  </a:lnTo>
                  <a:lnTo>
                    <a:pt x="181" y="71"/>
                  </a:lnTo>
                  <a:lnTo>
                    <a:pt x="177" y="71"/>
                  </a:lnTo>
                  <a:lnTo>
                    <a:pt x="173" y="71"/>
                  </a:lnTo>
                  <a:lnTo>
                    <a:pt x="169" y="71"/>
                  </a:lnTo>
                  <a:lnTo>
                    <a:pt x="165" y="71"/>
                  </a:lnTo>
                  <a:lnTo>
                    <a:pt x="161" y="71"/>
                  </a:lnTo>
                  <a:lnTo>
                    <a:pt x="157" y="71"/>
                  </a:lnTo>
                  <a:lnTo>
                    <a:pt x="154" y="72"/>
                  </a:lnTo>
                  <a:lnTo>
                    <a:pt x="150" y="72"/>
                  </a:lnTo>
                  <a:lnTo>
                    <a:pt x="146" y="72"/>
                  </a:lnTo>
                  <a:lnTo>
                    <a:pt x="142" y="72"/>
                  </a:lnTo>
                  <a:lnTo>
                    <a:pt x="139" y="72"/>
                  </a:lnTo>
                  <a:lnTo>
                    <a:pt x="135" y="72"/>
                  </a:lnTo>
                  <a:lnTo>
                    <a:pt x="131" y="72"/>
                  </a:lnTo>
                  <a:lnTo>
                    <a:pt x="127" y="72"/>
                  </a:lnTo>
                  <a:lnTo>
                    <a:pt x="124" y="74"/>
                  </a:lnTo>
                  <a:lnTo>
                    <a:pt x="120" y="74"/>
                  </a:lnTo>
                  <a:lnTo>
                    <a:pt x="116" y="74"/>
                  </a:lnTo>
                  <a:lnTo>
                    <a:pt x="112" y="74"/>
                  </a:lnTo>
                  <a:lnTo>
                    <a:pt x="109" y="75"/>
                  </a:lnTo>
                  <a:lnTo>
                    <a:pt x="105" y="75"/>
                  </a:lnTo>
                  <a:lnTo>
                    <a:pt x="102" y="75"/>
                  </a:lnTo>
                  <a:lnTo>
                    <a:pt x="98" y="75"/>
                  </a:lnTo>
                  <a:lnTo>
                    <a:pt x="95" y="75"/>
                  </a:lnTo>
                  <a:lnTo>
                    <a:pt x="91" y="75"/>
                  </a:lnTo>
                  <a:lnTo>
                    <a:pt x="88" y="76"/>
                  </a:lnTo>
                  <a:lnTo>
                    <a:pt x="84" y="76"/>
                  </a:lnTo>
                  <a:lnTo>
                    <a:pt x="83" y="78"/>
                  </a:lnTo>
                  <a:lnTo>
                    <a:pt x="79" y="78"/>
                  </a:lnTo>
                  <a:lnTo>
                    <a:pt x="76" y="78"/>
                  </a:lnTo>
                  <a:lnTo>
                    <a:pt x="72" y="78"/>
                  </a:lnTo>
                  <a:lnTo>
                    <a:pt x="69" y="78"/>
                  </a:lnTo>
                  <a:lnTo>
                    <a:pt x="64" y="79"/>
                  </a:lnTo>
                  <a:lnTo>
                    <a:pt x="58" y="80"/>
                  </a:lnTo>
                  <a:lnTo>
                    <a:pt x="53" y="80"/>
                  </a:lnTo>
                  <a:lnTo>
                    <a:pt x="49" y="82"/>
                  </a:lnTo>
                  <a:lnTo>
                    <a:pt x="43" y="82"/>
                  </a:lnTo>
                  <a:lnTo>
                    <a:pt x="39" y="83"/>
                  </a:lnTo>
                  <a:lnTo>
                    <a:pt x="34" y="83"/>
                  </a:lnTo>
                  <a:lnTo>
                    <a:pt x="30" y="85"/>
                  </a:lnTo>
                  <a:lnTo>
                    <a:pt x="26" y="85"/>
                  </a:lnTo>
                  <a:lnTo>
                    <a:pt x="21" y="86"/>
                  </a:lnTo>
                  <a:lnTo>
                    <a:pt x="19" y="86"/>
                  </a:lnTo>
                  <a:lnTo>
                    <a:pt x="15" y="86"/>
                  </a:lnTo>
                  <a:lnTo>
                    <a:pt x="12" y="87"/>
                  </a:lnTo>
                  <a:lnTo>
                    <a:pt x="10" y="89"/>
                  </a:lnTo>
                  <a:lnTo>
                    <a:pt x="5" y="89"/>
                  </a:lnTo>
                  <a:lnTo>
                    <a:pt x="2" y="90"/>
                  </a:lnTo>
                  <a:lnTo>
                    <a:pt x="0" y="90"/>
                  </a:lnTo>
                  <a:lnTo>
                    <a:pt x="0" y="91"/>
                  </a:lnTo>
                  <a:lnTo>
                    <a:pt x="20" y="175"/>
                  </a:lnTo>
                  <a:lnTo>
                    <a:pt x="361" y="209"/>
                  </a:lnTo>
                  <a:lnTo>
                    <a:pt x="494" y="352"/>
                  </a:lnTo>
                  <a:lnTo>
                    <a:pt x="534" y="607"/>
                  </a:lnTo>
                  <a:lnTo>
                    <a:pt x="782" y="607"/>
                  </a:lnTo>
                  <a:lnTo>
                    <a:pt x="782" y="605"/>
                  </a:lnTo>
                  <a:lnTo>
                    <a:pt x="782" y="603"/>
                  </a:lnTo>
                  <a:lnTo>
                    <a:pt x="782" y="600"/>
                  </a:lnTo>
                  <a:lnTo>
                    <a:pt x="782" y="595"/>
                  </a:lnTo>
                  <a:lnTo>
                    <a:pt x="782" y="592"/>
                  </a:lnTo>
                  <a:lnTo>
                    <a:pt x="782" y="588"/>
                  </a:lnTo>
                  <a:lnTo>
                    <a:pt x="782" y="585"/>
                  </a:lnTo>
                  <a:lnTo>
                    <a:pt x="782" y="581"/>
                  </a:lnTo>
                  <a:lnTo>
                    <a:pt x="782" y="577"/>
                  </a:lnTo>
                  <a:lnTo>
                    <a:pt x="782" y="573"/>
                  </a:lnTo>
                  <a:lnTo>
                    <a:pt x="782" y="569"/>
                  </a:lnTo>
                  <a:lnTo>
                    <a:pt x="782" y="565"/>
                  </a:lnTo>
                  <a:lnTo>
                    <a:pt x="782" y="560"/>
                  </a:lnTo>
                  <a:lnTo>
                    <a:pt x="782" y="555"/>
                  </a:lnTo>
                  <a:lnTo>
                    <a:pt x="782" y="551"/>
                  </a:lnTo>
                  <a:lnTo>
                    <a:pt x="782" y="545"/>
                  </a:lnTo>
                  <a:lnTo>
                    <a:pt x="782" y="540"/>
                  </a:lnTo>
                  <a:lnTo>
                    <a:pt x="782" y="535"/>
                  </a:lnTo>
                  <a:lnTo>
                    <a:pt x="782" y="529"/>
                  </a:lnTo>
                  <a:lnTo>
                    <a:pt x="782" y="525"/>
                  </a:lnTo>
                  <a:lnTo>
                    <a:pt x="782" y="518"/>
                  </a:lnTo>
                  <a:lnTo>
                    <a:pt x="782" y="514"/>
                  </a:lnTo>
                  <a:lnTo>
                    <a:pt x="782" y="507"/>
                  </a:lnTo>
                  <a:lnTo>
                    <a:pt x="782" y="503"/>
                  </a:lnTo>
                  <a:lnTo>
                    <a:pt x="782" y="498"/>
                  </a:lnTo>
                  <a:lnTo>
                    <a:pt x="782" y="492"/>
                  </a:lnTo>
                  <a:lnTo>
                    <a:pt x="782" y="487"/>
                  </a:lnTo>
                  <a:lnTo>
                    <a:pt x="782" y="481"/>
                  </a:lnTo>
                  <a:lnTo>
                    <a:pt x="782" y="476"/>
                  </a:lnTo>
                  <a:lnTo>
                    <a:pt x="782" y="472"/>
                  </a:lnTo>
                  <a:lnTo>
                    <a:pt x="782" y="466"/>
                  </a:lnTo>
                  <a:lnTo>
                    <a:pt x="782" y="464"/>
                  </a:lnTo>
                  <a:lnTo>
                    <a:pt x="782" y="460"/>
                  </a:lnTo>
                  <a:lnTo>
                    <a:pt x="782" y="457"/>
                  </a:lnTo>
                  <a:lnTo>
                    <a:pt x="782" y="453"/>
                  </a:lnTo>
                  <a:lnTo>
                    <a:pt x="782" y="450"/>
                  </a:lnTo>
                  <a:lnTo>
                    <a:pt x="782" y="447"/>
                  </a:lnTo>
                  <a:lnTo>
                    <a:pt x="782" y="445"/>
                  </a:lnTo>
                  <a:lnTo>
                    <a:pt x="782" y="442"/>
                  </a:lnTo>
                  <a:lnTo>
                    <a:pt x="782" y="439"/>
                  </a:lnTo>
                  <a:lnTo>
                    <a:pt x="782" y="436"/>
                  </a:lnTo>
                  <a:lnTo>
                    <a:pt x="782" y="434"/>
                  </a:lnTo>
                  <a:lnTo>
                    <a:pt x="781" y="428"/>
                  </a:lnTo>
                  <a:lnTo>
                    <a:pt x="781" y="427"/>
                  </a:lnTo>
                  <a:lnTo>
                    <a:pt x="781" y="425"/>
                  </a:lnTo>
                  <a:lnTo>
                    <a:pt x="781" y="424"/>
                  </a:lnTo>
                  <a:lnTo>
                    <a:pt x="782" y="421"/>
                  </a:lnTo>
                  <a:lnTo>
                    <a:pt x="782" y="420"/>
                  </a:lnTo>
                  <a:lnTo>
                    <a:pt x="783" y="417"/>
                  </a:lnTo>
                  <a:lnTo>
                    <a:pt x="783" y="415"/>
                  </a:lnTo>
                  <a:lnTo>
                    <a:pt x="785" y="412"/>
                  </a:lnTo>
                  <a:lnTo>
                    <a:pt x="786" y="408"/>
                  </a:lnTo>
                  <a:lnTo>
                    <a:pt x="788" y="404"/>
                  </a:lnTo>
                  <a:lnTo>
                    <a:pt x="789" y="400"/>
                  </a:lnTo>
                  <a:lnTo>
                    <a:pt x="790" y="395"/>
                  </a:lnTo>
                  <a:lnTo>
                    <a:pt x="792" y="390"/>
                  </a:lnTo>
                  <a:lnTo>
                    <a:pt x="794" y="386"/>
                  </a:lnTo>
                  <a:lnTo>
                    <a:pt x="796" y="380"/>
                  </a:lnTo>
                  <a:lnTo>
                    <a:pt x="798" y="376"/>
                  </a:lnTo>
                  <a:lnTo>
                    <a:pt x="800" y="371"/>
                  </a:lnTo>
                  <a:lnTo>
                    <a:pt x="801" y="365"/>
                  </a:lnTo>
                  <a:lnTo>
                    <a:pt x="804" y="360"/>
                  </a:lnTo>
                  <a:lnTo>
                    <a:pt x="805" y="355"/>
                  </a:lnTo>
                  <a:lnTo>
                    <a:pt x="808" y="349"/>
                  </a:lnTo>
                  <a:lnTo>
                    <a:pt x="809" y="344"/>
                  </a:lnTo>
                  <a:lnTo>
                    <a:pt x="812" y="338"/>
                  </a:lnTo>
                  <a:lnTo>
                    <a:pt x="813" y="333"/>
                  </a:lnTo>
                  <a:lnTo>
                    <a:pt x="816" y="326"/>
                  </a:lnTo>
                  <a:lnTo>
                    <a:pt x="818" y="320"/>
                  </a:lnTo>
                  <a:lnTo>
                    <a:pt x="820" y="316"/>
                  </a:lnTo>
                  <a:lnTo>
                    <a:pt x="822" y="311"/>
                  </a:lnTo>
                  <a:lnTo>
                    <a:pt x="824" y="307"/>
                  </a:lnTo>
                  <a:lnTo>
                    <a:pt x="826" y="301"/>
                  </a:lnTo>
                  <a:lnTo>
                    <a:pt x="829" y="296"/>
                  </a:lnTo>
                  <a:lnTo>
                    <a:pt x="830" y="293"/>
                  </a:lnTo>
                  <a:lnTo>
                    <a:pt x="833" y="288"/>
                  </a:lnTo>
                  <a:lnTo>
                    <a:pt x="834" y="284"/>
                  </a:lnTo>
                  <a:lnTo>
                    <a:pt x="835" y="280"/>
                  </a:lnTo>
                  <a:lnTo>
                    <a:pt x="837" y="275"/>
                  </a:lnTo>
                  <a:lnTo>
                    <a:pt x="838" y="271"/>
                  </a:lnTo>
                  <a:lnTo>
                    <a:pt x="839" y="267"/>
                  </a:lnTo>
                  <a:lnTo>
                    <a:pt x="841" y="263"/>
                  </a:lnTo>
                  <a:lnTo>
                    <a:pt x="842" y="260"/>
                  </a:lnTo>
                  <a:lnTo>
                    <a:pt x="844" y="256"/>
                  </a:lnTo>
                  <a:lnTo>
                    <a:pt x="845" y="252"/>
                  </a:lnTo>
                  <a:lnTo>
                    <a:pt x="846" y="250"/>
                  </a:lnTo>
                  <a:lnTo>
                    <a:pt x="848" y="245"/>
                  </a:lnTo>
                  <a:lnTo>
                    <a:pt x="848" y="243"/>
                  </a:lnTo>
                  <a:lnTo>
                    <a:pt x="849" y="240"/>
                  </a:lnTo>
                  <a:lnTo>
                    <a:pt x="850" y="237"/>
                  </a:lnTo>
                  <a:lnTo>
                    <a:pt x="852" y="235"/>
                  </a:lnTo>
                  <a:lnTo>
                    <a:pt x="852" y="229"/>
                  </a:lnTo>
                  <a:lnTo>
                    <a:pt x="854" y="225"/>
                  </a:lnTo>
                  <a:lnTo>
                    <a:pt x="854" y="220"/>
                  </a:lnTo>
                  <a:lnTo>
                    <a:pt x="856" y="217"/>
                  </a:lnTo>
                  <a:lnTo>
                    <a:pt x="857" y="213"/>
                  </a:lnTo>
                  <a:lnTo>
                    <a:pt x="857" y="211"/>
                  </a:lnTo>
                  <a:lnTo>
                    <a:pt x="942" y="184"/>
                  </a:lnTo>
                  <a:lnTo>
                    <a:pt x="1012" y="200"/>
                  </a:lnTo>
                  <a:lnTo>
                    <a:pt x="1033" y="145"/>
                  </a:lnTo>
                  <a:lnTo>
                    <a:pt x="1033" y="145"/>
                  </a:lnTo>
                  <a:close/>
                </a:path>
              </a:pathLst>
            </a:custGeom>
            <a:solidFill>
              <a:srgbClr val="707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95" name="Freeform 31"/>
            <p:cNvSpPr>
              <a:spLocks/>
            </p:cNvSpPr>
            <p:nvPr/>
          </p:nvSpPr>
          <p:spPr bwMode="auto">
            <a:xfrm>
              <a:off x="4341" y="1691"/>
              <a:ext cx="101" cy="43"/>
            </a:xfrm>
            <a:custGeom>
              <a:avLst/>
              <a:gdLst>
                <a:gd name="T0" fmla="*/ 238 w 302"/>
                <a:gd name="T1" fmla="*/ 2 h 129"/>
                <a:gd name="T2" fmla="*/ 232 w 302"/>
                <a:gd name="T3" fmla="*/ 3 h 129"/>
                <a:gd name="T4" fmla="*/ 228 w 302"/>
                <a:gd name="T5" fmla="*/ 6 h 129"/>
                <a:gd name="T6" fmla="*/ 223 w 302"/>
                <a:gd name="T7" fmla="*/ 10 h 129"/>
                <a:gd name="T8" fmla="*/ 214 w 302"/>
                <a:gd name="T9" fmla="*/ 14 h 129"/>
                <a:gd name="T10" fmla="*/ 208 w 302"/>
                <a:gd name="T11" fmla="*/ 18 h 129"/>
                <a:gd name="T12" fmla="*/ 198 w 302"/>
                <a:gd name="T13" fmla="*/ 21 h 129"/>
                <a:gd name="T14" fmla="*/ 190 w 302"/>
                <a:gd name="T15" fmla="*/ 25 h 129"/>
                <a:gd name="T16" fmla="*/ 180 w 302"/>
                <a:gd name="T17" fmla="*/ 28 h 129"/>
                <a:gd name="T18" fmla="*/ 172 w 302"/>
                <a:gd name="T19" fmla="*/ 30 h 129"/>
                <a:gd name="T20" fmla="*/ 164 w 302"/>
                <a:gd name="T21" fmla="*/ 32 h 129"/>
                <a:gd name="T22" fmla="*/ 156 w 302"/>
                <a:gd name="T23" fmla="*/ 33 h 129"/>
                <a:gd name="T24" fmla="*/ 150 w 302"/>
                <a:gd name="T25" fmla="*/ 33 h 129"/>
                <a:gd name="T26" fmla="*/ 145 w 302"/>
                <a:gd name="T27" fmla="*/ 34 h 129"/>
                <a:gd name="T28" fmla="*/ 141 w 302"/>
                <a:gd name="T29" fmla="*/ 34 h 129"/>
                <a:gd name="T30" fmla="*/ 0 w 302"/>
                <a:gd name="T31" fmla="*/ 56 h 129"/>
                <a:gd name="T32" fmla="*/ 3 w 302"/>
                <a:gd name="T33" fmla="*/ 60 h 129"/>
                <a:gd name="T34" fmla="*/ 7 w 302"/>
                <a:gd name="T35" fmla="*/ 67 h 129"/>
                <a:gd name="T36" fmla="*/ 15 w 302"/>
                <a:gd name="T37" fmla="*/ 75 h 129"/>
                <a:gd name="T38" fmla="*/ 25 w 302"/>
                <a:gd name="T39" fmla="*/ 86 h 129"/>
                <a:gd name="T40" fmla="*/ 34 w 302"/>
                <a:gd name="T41" fmla="*/ 94 h 129"/>
                <a:gd name="T42" fmla="*/ 40 w 302"/>
                <a:gd name="T43" fmla="*/ 100 h 129"/>
                <a:gd name="T44" fmla="*/ 48 w 302"/>
                <a:gd name="T45" fmla="*/ 104 h 129"/>
                <a:gd name="T46" fmla="*/ 55 w 302"/>
                <a:gd name="T47" fmla="*/ 109 h 129"/>
                <a:gd name="T48" fmla="*/ 63 w 302"/>
                <a:gd name="T49" fmla="*/ 114 h 129"/>
                <a:gd name="T50" fmla="*/ 72 w 302"/>
                <a:gd name="T51" fmla="*/ 118 h 129"/>
                <a:gd name="T52" fmla="*/ 82 w 302"/>
                <a:gd name="T53" fmla="*/ 122 h 129"/>
                <a:gd name="T54" fmla="*/ 91 w 302"/>
                <a:gd name="T55" fmla="*/ 123 h 129"/>
                <a:gd name="T56" fmla="*/ 101 w 302"/>
                <a:gd name="T57" fmla="*/ 126 h 129"/>
                <a:gd name="T58" fmla="*/ 111 w 302"/>
                <a:gd name="T59" fmla="*/ 127 h 129"/>
                <a:gd name="T60" fmla="*/ 120 w 302"/>
                <a:gd name="T61" fmla="*/ 129 h 129"/>
                <a:gd name="T62" fmla="*/ 130 w 302"/>
                <a:gd name="T63" fmla="*/ 129 h 129"/>
                <a:gd name="T64" fmla="*/ 139 w 302"/>
                <a:gd name="T65" fmla="*/ 129 h 129"/>
                <a:gd name="T66" fmla="*/ 149 w 302"/>
                <a:gd name="T67" fmla="*/ 129 h 129"/>
                <a:gd name="T68" fmla="*/ 157 w 302"/>
                <a:gd name="T69" fmla="*/ 129 h 129"/>
                <a:gd name="T70" fmla="*/ 165 w 302"/>
                <a:gd name="T71" fmla="*/ 129 h 129"/>
                <a:gd name="T72" fmla="*/ 173 w 302"/>
                <a:gd name="T73" fmla="*/ 127 h 129"/>
                <a:gd name="T74" fmla="*/ 179 w 302"/>
                <a:gd name="T75" fmla="*/ 127 h 129"/>
                <a:gd name="T76" fmla="*/ 187 w 302"/>
                <a:gd name="T77" fmla="*/ 127 h 129"/>
                <a:gd name="T78" fmla="*/ 194 w 302"/>
                <a:gd name="T79" fmla="*/ 126 h 129"/>
                <a:gd name="T80" fmla="*/ 231 w 302"/>
                <a:gd name="T81" fmla="*/ 75 h 129"/>
                <a:gd name="T82" fmla="*/ 216 w 302"/>
                <a:gd name="T83" fmla="*/ 123 h 129"/>
                <a:gd name="T84" fmla="*/ 221 w 302"/>
                <a:gd name="T85" fmla="*/ 123 h 129"/>
                <a:gd name="T86" fmla="*/ 225 w 302"/>
                <a:gd name="T87" fmla="*/ 123 h 129"/>
                <a:gd name="T88" fmla="*/ 232 w 302"/>
                <a:gd name="T89" fmla="*/ 124 h 129"/>
                <a:gd name="T90" fmla="*/ 238 w 302"/>
                <a:gd name="T91" fmla="*/ 124 h 129"/>
                <a:gd name="T92" fmla="*/ 246 w 302"/>
                <a:gd name="T93" fmla="*/ 123 h 129"/>
                <a:gd name="T94" fmla="*/ 254 w 302"/>
                <a:gd name="T95" fmla="*/ 123 h 129"/>
                <a:gd name="T96" fmla="*/ 262 w 302"/>
                <a:gd name="T97" fmla="*/ 122 h 129"/>
                <a:gd name="T98" fmla="*/ 269 w 302"/>
                <a:gd name="T99" fmla="*/ 120 h 129"/>
                <a:gd name="T100" fmla="*/ 277 w 302"/>
                <a:gd name="T101" fmla="*/ 119 h 129"/>
                <a:gd name="T102" fmla="*/ 284 w 302"/>
                <a:gd name="T103" fmla="*/ 116 h 129"/>
                <a:gd name="T104" fmla="*/ 292 w 302"/>
                <a:gd name="T105" fmla="*/ 115 h 129"/>
                <a:gd name="T106" fmla="*/ 300 w 302"/>
                <a:gd name="T107" fmla="*/ 112 h 129"/>
                <a:gd name="T108" fmla="*/ 255 w 302"/>
                <a:gd name="T10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2" h="129">
                  <a:moveTo>
                    <a:pt x="255" y="0"/>
                  </a:moveTo>
                  <a:lnTo>
                    <a:pt x="238" y="2"/>
                  </a:lnTo>
                  <a:lnTo>
                    <a:pt x="235" y="2"/>
                  </a:lnTo>
                  <a:lnTo>
                    <a:pt x="232" y="3"/>
                  </a:lnTo>
                  <a:lnTo>
                    <a:pt x="229" y="4"/>
                  </a:lnTo>
                  <a:lnTo>
                    <a:pt x="228" y="6"/>
                  </a:lnTo>
                  <a:lnTo>
                    <a:pt x="225" y="9"/>
                  </a:lnTo>
                  <a:lnTo>
                    <a:pt x="223" y="10"/>
                  </a:lnTo>
                  <a:lnTo>
                    <a:pt x="218" y="13"/>
                  </a:lnTo>
                  <a:lnTo>
                    <a:pt x="214" y="14"/>
                  </a:lnTo>
                  <a:lnTo>
                    <a:pt x="210" y="15"/>
                  </a:lnTo>
                  <a:lnTo>
                    <a:pt x="208" y="18"/>
                  </a:lnTo>
                  <a:lnTo>
                    <a:pt x="202" y="19"/>
                  </a:lnTo>
                  <a:lnTo>
                    <a:pt x="198" y="21"/>
                  </a:lnTo>
                  <a:lnTo>
                    <a:pt x="194" y="24"/>
                  </a:lnTo>
                  <a:lnTo>
                    <a:pt x="190" y="25"/>
                  </a:lnTo>
                  <a:lnTo>
                    <a:pt x="186" y="26"/>
                  </a:lnTo>
                  <a:lnTo>
                    <a:pt x="180" y="28"/>
                  </a:lnTo>
                  <a:lnTo>
                    <a:pt x="176" y="29"/>
                  </a:lnTo>
                  <a:lnTo>
                    <a:pt x="172" y="30"/>
                  </a:lnTo>
                  <a:lnTo>
                    <a:pt x="167" y="30"/>
                  </a:lnTo>
                  <a:lnTo>
                    <a:pt x="164" y="32"/>
                  </a:lnTo>
                  <a:lnTo>
                    <a:pt x="160" y="32"/>
                  </a:lnTo>
                  <a:lnTo>
                    <a:pt x="156" y="33"/>
                  </a:lnTo>
                  <a:lnTo>
                    <a:pt x="152" y="33"/>
                  </a:lnTo>
                  <a:lnTo>
                    <a:pt x="150" y="33"/>
                  </a:lnTo>
                  <a:lnTo>
                    <a:pt x="146" y="33"/>
                  </a:lnTo>
                  <a:lnTo>
                    <a:pt x="145" y="34"/>
                  </a:lnTo>
                  <a:lnTo>
                    <a:pt x="141" y="34"/>
                  </a:lnTo>
                  <a:lnTo>
                    <a:pt x="141" y="34"/>
                  </a:lnTo>
                  <a:lnTo>
                    <a:pt x="124" y="51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3" y="60"/>
                  </a:lnTo>
                  <a:lnTo>
                    <a:pt x="5" y="64"/>
                  </a:lnTo>
                  <a:lnTo>
                    <a:pt x="7" y="67"/>
                  </a:lnTo>
                  <a:lnTo>
                    <a:pt x="11" y="71"/>
                  </a:lnTo>
                  <a:lnTo>
                    <a:pt x="15" y="75"/>
                  </a:lnTo>
                  <a:lnTo>
                    <a:pt x="20" y="81"/>
                  </a:lnTo>
                  <a:lnTo>
                    <a:pt x="25" y="86"/>
                  </a:lnTo>
                  <a:lnTo>
                    <a:pt x="30" y="92"/>
                  </a:lnTo>
                  <a:lnTo>
                    <a:pt x="34" y="94"/>
                  </a:lnTo>
                  <a:lnTo>
                    <a:pt x="37" y="97"/>
                  </a:lnTo>
                  <a:lnTo>
                    <a:pt x="40" y="100"/>
                  </a:lnTo>
                  <a:lnTo>
                    <a:pt x="44" y="103"/>
                  </a:lnTo>
                  <a:lnTo>
                    <a:pt x="48" y="104"/>
                  </a:lnTo>
                  <a:lnTo>
                    <a:pt x="50" y="107"/>
                  </a:lnTo>
                  <a:lnTo>
                    <a:pt x="55" y="109"/>
                  </a:lnTo>
                  <a:lnTo>
                    <a:pt x="59" y="112"/>
                  </a:lnTo>
                  <a:lnTo>
                    <a:pt x="63" y="114"/>
                  </a:lnTo>
                  <a:lnTo>
                    <a:pt x="67" y="116"/>
                  </a:lnTo>
                  <a:lnTo>
                    <a:pt x="72" y="118"/>
                  </a:lnTo>
                  <a:lnTo>
                    <a:pt x="78" y="120"/>
                  </a:lnTo>
                  <a:lnTo>
                    <a:pt x="82" y="122"/>
                  </a:lnTo>
                  <a:lnTo>
                    <a:pt x="86" y="123"/>
                  </a:lnTo>
                  <a:lnTo>
                    <a:pt x="91" y="123"/>
                  </a:lnTo>
                  <a:lnTo>
                    <a:pt x="96" y="124"/>
                  </a:lnTo>
                  <a:lnTo>
                    <a:pt x="101" y="126"/>
                  </a:lnTo>
                  <a:lnTo>
                    <a:pt x="105" y="126"/>
                  </a:lnTo>
                  <a:lnTo>
                    <a:pt x="111" y="127"/>
                  </a:lnTo>
                  <a:lnTo>
                    <a:pt x="116" y="129"/>
                  </a:lnTo>
                  <a:lnTo>
                    <a:pt x="120" y="129"/>
                  </a:lnTo>
                  <a:lnTo>
                    <a:pt x="124" y="129"/>
                  </a:lnTo>
                  <a:lnTo>
                    <a:pt x="130" y="129"/>
                  </a:lnTo>
                  <a:lnTo>
                    <a:pt x="135" y="129"/>
                  </a:lnTo>
                  <a:lnTo>
                    <a:pt x="139" y="129"/>
                  </a:lnTo>
                  <a:lnTo>
                    <a:pt x="143" y="129"/>
                  </a:lnTo>
                  <a:lnTo>
                    <a:pt x="149" y="129"/>
                  </a:lnTo>
                  <a:lnTo>
                    <a:pt x="154" y="129"/>
                  </a:lnTo>
                  <a:lnTo>
                    <a:pt x="157" y="129"/>
                  </a:lnTo>
                  <a:lnTo>
                    <a:pt x="161" y="129"/>
                  </a:lnTo>
                  <a:lnTo>
                    <a:pt x="165" y="129"/>
                  </a:lnTo>
                  <a:lnTo>
                    <a:pt x="169" y="129"/>
                  </a:lnTo>
                  <a:lnTo>
                    <a:pt x="173" y="127"/>
                  </a:lnTo>
                  <a:lnTo>
                    <a:pt x="176" y="127"/>
                  </a:lnTo>
                  <a:lnTo>
                    <a:pt x="179" y="127"/>
                  </a:lnTo>
                  <a:lnTo>
                    <a:pt x="183" y="127"/>
                  </a:lnTo>
                  <a:lnTo>
                    <a:pt x="187" y="127"/>
                  </a:lnTo>
                  <a:lnTo>
                    <a:pt x="191" y="126"/>
                  </a:lnTo>
                  <a:lnTo>
                    <a:pt x="194" y="126"/>
                  </a:lnTo>
                  <a:lnTo>
                    <a:pt x="195" y="126"/>
                  </a:lnTo>
                  <a:lnTo>
                    <a:pt x="231" y="75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218" y="123"/>
                  </a:lnTo>
                  <a:lnTo>
                    <a:pt x="221" y="123"/>
                  </a:lnTo>
                  <a:lnTo>
                    <a:pt x="223" y="123"/>
                  </a:lnTo>
                  <a:lnTo>
                    <a:pt x="225" y="123"/>
                  </a:lnTo>
                  <a:lnTo>
                    <a:pt x="229" y="124"/>
                  </a:lnTo>
                  <a:lnTo>
                    <a:pt x="232" y="124"/>
                  </a:lnTo>
                  <a:lnTo>
                    <a:pt x="235" y="124"/>
                  </a:lnTo>
                  <a:lnTo>
                    <a:pt x="238" y="124"/>
                  </a:lnTo>
                  <a:lnTo>
                    <a:pt x="242" y="124"/>
                  </a:lnTo>
                  <a:lnTo>
                    <a:pt x="246" y="123"/>
                  </a:lnTo>
                  <a:lnTo>
                    <a:pt x="250" y="123"/>
                  </a:lnTo>
                  <a:lnTo>
                    <a:pt x="254" y="123"/>
                  </a:lnTo>
                  <a:lnTo>
                    <a:pt x="258" y="123"/>
                  </a:lnTo>
                  <a:lnTo>
                    <a:pt x="262" y="122"/>
                  </a:lnTo>
                  <a:lnTo>
                    <a:pt x="265" y="122"/>
                  </a:lnTo>
                  <a:lnTo>
                    <a:pt x="269" y="120"/>
                  </a:lnTo>
                  <a:lnTo>
                    <a:pt x="273" y="120"/>
                  </a:lnTo>
                  <a:lnTo>
                    <a:pt x="277" y="119"/>
                  </a:lnTo>
                  <a:lnTo>
                    <a:pt x="281" y="118"/>
                  </a:lnTo>
                  <a:lnTo>
                    <a:pt x="284" y="116"/>
                  </a:lnTo>
                  <a:lnTo>
                    <a:pt x="288" y="116"/>
                  </a:lnTo>
                  <a:lnTo>
                    <a:pt x="292" y="115"/>
                  </a:lnTo>
                  <a:lnTo>
                    <a:pt x="298" y="114"/>
                  </a:lnTo>
                  <a:lnTo>
                    <a:pt x="300" y="112"/>
                  </a:lnTo>
                  <a:lnTo>
                    <a:pt x="302" y="112"/>
                  </a:lnTo>
                  <a:lnTo>
                    <a:pt x="255" y="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96" name="Freeform 32"/>
            <p:cNvSpPr>
              <a:spLocks/>
            </p:cNvSpPr>
            <p:nvPr/>
          </p:nvSpPr>
          <p:spPr bwMode="auto">
            <a:xfrm>
              <a:off x="4232" y="1716"/>
              <a:ext cx="250" cy="191"/>
            </a:xfrm>
            <a:custGeom>
              <a:avLst/>
              <a:gdLst>
                <a:gd name="T0" fmla="*/ 576 w 751"/>
                <a:gd name="T1" fmla="*/ 128 h 571"/>
                <a:gd name="T2" fmla="*/ 594 w 751"/>
                <a:gd name="T3" fmla="*/ 152 h 571"/>
                <a:gd name="T4" fmla="*/ 615 w 751"/>
                <a:gd name="T5" fmla="*/ 184 h 571"/>
                <a:gd name="T6" fmla="*/ 637 w 751"/>
                <a:gd name="T7" fmla="*/ 217 h 571"/>
                <a:gd name="T8" fmla="*/ 658 w 751"/>
                <a:gd name="T9" fmla="*/ 256 h 571"/>
                <a:gd name="T10" fmla="*/ 676 w 751"/>
                <a:gd name="T11" fmla="*/ 300 h 571"/>
                <a:gd name="T12" fmla="*/ 683 w 751"/>
                <a:gd name="T13" fmla="*/ 338 h 571"/>
                <a:gd name="T14" fmla="*/ 637 w 751"/>
                <a:gd name="T15" fmla="*/ 341 h 571"/>
                <a:gd name="T16" fmla="*/ 597 w 751"/>
                <a:gd name="T17" fmla="*/ 369 h 571"/>
                <a:gd name="T18" fmla="*/ 611 w 751"/>
                <a:gd name="T19" fmla="*/ 493 h 571"/>
                <a:gd name="T20" fmla="*/ 637 w 751"/>
                <a:gd name="T21" fmla="*/ 495 h 571"/>
                <a:gd name="T22" fmla="*/ 668 w 751"/>
                <a:gd name="T23" fmla="*/ 497 h 571"/>
                <a:gd name="T24" fmla="*/ 697 w 751"/>
                <a:gd name="T25" fmla="*/ 502 h 571"/>
                <a:gd name="T26" fmla="*/ 725 w 751"/>
                <a:gd name="T27" fmla="*/ 508 h 571"/>
                <a:gd name="T28" fmla="*/ 751 w 751"/>
                <a:gd name="T29" fmla="*/ 514 h 571"/>
                <a:gd name="T30" fmla="*/ 456 w 751"/>
                <a:gd name="T31" fmla="*/ 522 h 571"/>
                <a:gd name="T32" fmla="*/ 471 w 751"/>
                <a:gd name="T33" fmla="*/ 493 h 571"/>
                <a:gd name="T34" fmla="*/ 488 w 751"/>
                <a:gd name="T35" fmla="*/ 461 h 571"/>
                <a:gd name="T36" fmla="*/ 501 w 751"/>
                <a:gd name="T37" fmla="*/ 429 h 571"/>
                <a:gd name="T38" fmla="*/ 510 w 751"/>
                <a:gd name="T39" fmla="*/ 399 h 571"/>
                <a:gd name="T40" fmla="*/ 512 w 751"/>
                <a:gd name="T41" fmla="*/ 375 h 571"/>
                <a:gd name="T42" fmla="*/ 343 w 751"/>
                <a:gd name="T43" fmla="*/ 131 h 571"/>
                <a:gd name="T44" fmla="*/ 306 w 751"/>
                <a:gd name="T45" fmla="*/ 125 h 571"/>
                <a:gd name="T46" fmla="*/ 280 w 751"/>
                <a:gd name="T47" fmla="*/ 121 h 571"/>
                <a:gd name="T48" fmla="*/ 250 w 751"/>
                <a:gd name="T49" fmla="*/ 117 h 571"/>
                <a:gd name="T50" fmla="*/ 219 w 751"/>
                <a:gd name="T51" fmla="*/ 114 h 571"/>
                <a:gd name="T52" fmla="*/ 187 w 751"/>
                <a:gd name="T53" fmla="*/ 110 h 571"/>
                <a:gd name="T54" fmla="*/ 156 w 751"/>
                <a:gd name="T55" fmla="*/ 107 h 571"/>
                <a:gd name="T56" fmla="*/ 127 w 751"/>
                <a:gd name="T57" fmla="*/ 106 h 571"/>
                <a:gd name="T58" fmla="*/ 100 w 751"/>
                <a:gd name="T59" fmla="*/ 106 h 571"/>
                <a:gd name="T60" fmla="*/ 70 w 751"/>
                <a:gd name="T61" fmla="*/ 106 h 571"/>
                <a:gd name="T62" fmla="*/ 36 w 751"/>
                <a:gd name="T63" fmla="*/ 107 h 571"/>
                <a:gd name="T64" fmla="*/ 2 w 751"/>
                <a:gd name="T65" fmla="*/ 0 h 571"/>
                <a:gd name="T66" fmla="*/ 64 w 751"/>
                <a:gd name="T67" fmla="*/ 71 h 571"/>
                <a:gd name="T68" fmla="*/ 99 w 751"/>
                <a:gd name="T69" fmla="*/ 62 h 571"/>
                <a:gd name="T70" fmla="*/ 123 w 751"/>
                <a:gd name="T71" fmla="*/ 56 h 571"/>
                <a:gd name="T72" fmla="*/ 150 w 751"/>
                <a:gd name="T73" fmla="*/ 52 h 571"/>
                <a:gd name="T74" fmla="*/ 176 w 751"/>
                <a:gd name="T75" fmla="*/ 46 h 571"/>
                <a:gd name="T76" fmla="*/ 201 w 751"/>
                <a:gd name="T77" fmla="*/ 43 h 571"/>
                <a:gd name="T78" fmla="*/ 232 w 751"/>
                <a:gd name="T79" fmla="*/ 41 h 571"/>
                <a:gd name="T80" fmla="*/ 264 w 751"/>
                <a:gd name="T81" fmla="*/ 45 h 571"/>
                <a:gd name="T82" fmla="*/ 306 w 751"/>
                <a:gd name="T83" fmla="*/ 56 h 571"/>
                <a:gd name="T84" fmla="*/ 335 w 751"/>
                <a:gd name="T85" fmla="*/ 62 h 571"/>
                <a:gd name="T86" fmla="*/ 365 w 751"/>
                <a:gd name="T87" fmla="*/ 75 h 571"/>
                <a:gd name="T88" fmla="*/ 402 w 751"/>
                <a:gd name="T89" fmla="*/ 97 h 571"/>
                <a:gd name="T90" fmla="*/ 440 w 751"/>
                <a:gd name="T91" fmla="*/ 124 h 571"/>
                <a:gd name="T92" fmla="*/ 473 w 751"/>
                <a:gd name="T93" fmla="*/ 148 h 571"/>
                <a:gd name="T94" fmla="*/ 496 w 751"/>
                <a:gd name="T95" fmla="*/ 167 h 571"/>
                <a:gd name="T96" fmla="*/ 522 w 751"/>
                <a:gd name="T97" fmla="*/ 282 h 571"/>
                <a:gd name="T98" fmla="*/ 552 w 751"/>
                <a:gd name="T99" fmla="*/ 305 h 571"/>
                <a:gd name="T100" fmla="*/ 585 w 751"/>
                <a:gd name="T101" fmla="*/ 324 h 571"/>
                <a:gd name="T102" fmla="*/ 607 w 751"/>
                <a:gd name="T103" fmla="*/ 332 h 571"/>
                <a:gd name="T104" fmla="*/ 638 w 751"/>
                <a:gd name="T105" fmla="*/ 248 h 571"/>
                <a:gd name="T106" fmla="*/ 623 w 751"/>
                <a:gd name="T107" fmla="*/ 219 h 571"/>
                <a:gd name="T108" fmla="*/ 602 w 751"/>
                <a:gd name="T109" fmla="*/ 189 h 571"/>
                <a:gd name="T110" fmla="*/ 581 w 751"/>
                <a:gd name="T111" fmla="*/ 162 h 571"/>
                <a:gd name="T112" fmla="*/ 551 w 751"/>
                <a:gd name="T113" fmla="*/ 133 h 571"/>
                <a:gd name="T114" fmla="*/ 553 w 751"/>
                <a:gd name="T115" fmla="*/ 102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1" h="571">
                  <a:moveTo>
                    <a:pt x="536" y="61"/>
                  </a:moveTo>
                  <a:lnTo>
                    <a:pt x="585" y="91"/>
                  </a:lnTo>
                  <a:lnTo>
                    <a:pt x="566" y="110"/>
                  </a:lnTo>
                  <a:lnTo>
                    <a:pt x="567" y="112"/>
                  </a:lnTo>
                  <a:lnTo>
                    <a:pt x="568" y="114"/>
                  </a:lnTo>
                  <a:lnTo>
                    <a:pt x="571" y="118"/>
                  </a:lnTo>
                  <a:lnTo>
                    <a:pt x="574" y="122"/>
                  </a:lnTo>
                  <a:lnTo>
                    <a:pt x="576" y="128"/>
                  </a:lnTo>
                  <a:lnTo>
                    <a:pt x="579" y="129"/>
                  </a:lnTo>
                  <a:lnTo>
                    <a:pt x="581" y="133"/>
                  </a:lnTo>
                  <a:lnTo>
                    <a:pt x="582" y="136"/>
                  </a:lnTo>
                  <a:lnTo>
                    <a:pt x="585" y="139"/>
                  </a:lnTo>
                  <a:lnTo>
                    <a:pt x="587" y="143"/>
                  </a:lnTo>
                  <a:lnTo>
                    <a:pt x="589" y="146"/>
                  </a:lnTo>
                  <a:lnTo>
                    <a:pt x="592" y="148"/>
                  </a:lnTo>
                  <a:lnTo>
                    <a:pt x="594" y="152"/>
                  </a:lnTo>
                  <a:lnTo>
                    <a:pt x="596" y="157"/>
                  </a:lnTo>
                  <a:lnTo>
                    <a:pt x="598" y="159"/>
                  </a:lnTo>
                  <a:lnTo>
                    <a:pt x="601" y="163"/>
                  </a:lnTo>
                  <a:lnTo>
                    <a:pt x="604" y="167"/>
                  </a:lnTo>
                  <a:lnTo>
                    <a:pt x="607" y="172"/>
                  </a:lnTo>
                  <a:lnTo>
                    <a:pt x="609" y="176"/>
                  </a:lnTo>
                  <a:lnTo>
                    <a:pt x="612" y="180"/>
                  </a:lnTo>
                  <a:lnTo>
                    <a:pt x="615" y="184"/>
                  </a:lnTo>
                  <a:lnTo>
                    <a:pt x="617" y="187"/>
                  </a:lnTo>
                  <a:lnTo>
                    <a:pt x="620" y="192"/>
                  </a:lnTo>
                  <a:lnTo>
                    <a:pt x="623" y="195"/>
                  </a:lnTo>
                  <a:lnTo>
                    <a:pt x="626" y="200"/>
                  </a:lnTo>
                  <a:lnTo>
                    <a:pt x="628" y="203"/>
                  </a:lnTo>
                  <a:lnTo>
                    <a:pt x="631" y="207"/>
                  </a:lnTo>
                  <a:lnTo>
                    <a:pt x="634" y="211"/>
                  </a:lnTo>
                  <a:lnTo>
                    <a:pt x="637" y="217"/>
                  </a:lnTo>
                  <a:lnTo>
                    <a:pt x="639" y="221"/>
                  </a:lnTo>
                  <a:lnTo>
                    <a:pt x="642" y="225"/>
                  </a:lnTo>
                  <a:lnTo>
                    <a:pt x="645" y="230"/>
                  </a:lnTo>
                  <a:lnTo>
                    <a:pt x="648" y="236"/>
                  </a:lnTo>
                  <a:lnTo>
                    <a:pt x="650" y="241"/>
                  </a:lnTo>
                  <a:lnTo>
                    <a:pt x="653" y="245"/>
                  </a:lnTo>
                  <a:lnTo>
                    <a:pt x="656" y="251"/>
                  </a:lnTo>
                  <a:lnTo>
                    <a:pt x="658" y="256"/>
                  </a:lnTo>
                  <a:lnTo>
                    <a:pt x="661" y="262"/>
                  </a:lnTo>
                  <a:lnTo>
                    <a:pt x="664" y="267"/>
                  </a:lnTo>
                  <a:lnTo>
                    <a:pt x="667" y="272"/>
                  </a:lnTo>
                  <a:lnTo>
                    <a:pt x="669" y="279"/>
                  </a:lnTo>
                  <a:lnTo>
                    <a:pt x="671" y="283"/>
                  </a:lnTo>
                  <a:lnTo>
                    <a:pt x="672" y="289"/>
                  </a:lnTo>
                  <a:lnTo>
                    <a:pt x="675" y="294"/>
                  </a:lnTo>
                  <a:lnTo>
                    <a:pt x="676" y="300"/>
                  </a:lnTo>
                  <a:lnTo>
                    <a:pt x="678" y="305"/>
                  </a:lnTo>
                  <a:lnTo>
                    <a:pt x="679" y="311"/>
                  </a:lnTo>
                  <a:lnTo>
                    <a:pt x="680" y="315"/>
                  </a:lnTo>
                  <a:lnTo>
                    <a:pt x="682" y="320"/>
                  </a:lnTo>
                  <a:lnTo>
                    <a:pt x="682" y="324"/>
                  </a:lnTo>
                  <a:lnTo>
                    <a:pt x="682" y="330"/>
                  </a:lnTo>
                  <a:lnTo>
                    <a:pt x="682" y="334"/>
                  </a:lnTo>
                  <a:lnTo>
                    <a:pt x="683" y="338"/>
                  </a:lnTo>
                  <a:lnTo>
                    <a:pt x="682" y="342"/>
                  </a:lnTo>
                  <a:lnTo>
                    <a:pt x="680" y="346"/>
                  </a:lnTo>
                  <a:lnTo>
                    <a:pt x="680" y="349"/>
                  </a:lnTo>
                  <a:lnTo>
                    <a:pt x="679" y="353"/>
                  </a:lnTo>
                  <a:lnTo>
                    <a:pt x="652" y="327"/>
                  </a:lnTo>
                  <a:lnTo>
                    <a:pt x="648" y="331"/>
                  </a:lnTo>
                  <a:lnTo>
                    <a:pt x="642" y="335"/>
                  </a:lnTo>
                  <a:lnTo>
                    <a:pt x="637" y="341"/>
                  </a:lnTo>
                  <a:lnTo>
                    <a:pt x="632" y="345"/>
                  </a:lnTo>
                  <a:lnTo>
                    <a:pt x="626" y="349"/>
                  </a:lnTo>
                  <a:lnTo>
                    <a:pt x="622" y="353"/>
                  </a:lnTo>
                  <a:lnTo>
                    <a:pt x="616" y="357"/>
                  </a:lnTo>
                  <a:lnTo>
                    <a:pt x="611" y="361"/>
                  </a:lnTo>
                  <a:lnTo>
                    <a:pt x="607" y="364"/>
                  </a:lnTo>
                  <a:lnTo>
                    <a:pt x="601" y="367"/>
                  </a:lnTo>
                  <a:lnTo>
                    <a:pt x="597" y="369"/>
                  </a:lnTo>
                  <a:lnTo>
                    <a:pt x="594" y="372"/>
                  </a:lnTo>
                  <a:lnTo>
                    <a:pt x="590" y="373"/>
                  </a:lnTo>
                  <a:lnTo>
                    <a:pt x="589" y="375"/>
                  </a:lnTo>
                  <a:lnTo>
                    <a:pt x="587" y="376"/>
                  </a:lnTo>
                  <a:lnTo>
                    <a:pt x="587" y="377"/>
                  </a:lnTo>
                  <a:lnTo>
                    <a:pt x="607" y="495"/>
                  </a:lnTo>
                  <a:lnTo>
                    <a:pt x="608" y="493"/>
                  </a:lnTo>
                  <a:lnTo>
                    <a:pt x="611" y="493"/>
                  </a:lnTo>
                  <a:lnTo>
                    <a:pt x="612" y="493"/>
                  </a:lnTo>
                  <a:lnTo>
                    <a:pt x="615" y="493"/>
                  </a:lnTo>
                  <a:lnTo>
                    <a:pt x="617" y="493"/>
                  </a:lnTo>
                  <a:lnTo>
                    <a:pt x="620" y="493"/>
                  </a:lnTo>
                  <a:lnTo>
                    <a:pt x="623" y="493"/>
                  </a:lnTo>
                  <a:lnTo>
                    <a:pt x="628" y="493"/>
                  </a:lnTo>
                  <a:lnTo>
                    <a:pt x="632" y="493"/>
                  </a:lnTo>
                  <a:lnTo>
                    <a:pt x="637" y="495"/>
                  </a:lnTo>
                  <a:lnTo>
                    <a:pt x="642" y="495"/>
                  </a:lnTo>
                  <a:lnTo>
                    <a:pt x="648" y="496"/>
                  </a:lnTo>
                  <a:lnTo>
                    <a:pt x="650" y="496"/>
                  </a:lnTo>
                  <a:lnTo>
                    <a:pt x="654" y="496"/>
                  </a:lnTo>
                  <a:lnTo>
                    <a:pt x="657" y="496"/>
                  </a:lnTo>
                  <a:lnTo>
                    <a:pt x="661" y="497"/>
                  </a:lnTo>
                  <a:lnTo>
                    <a:pt x="664" y="497"/>
                  </a:lnTo>
                  <a:lnTo>
                    <a:pt x="668" y="497"/>
                  </a:lnTo>
                  <a:lnTo>
                    <a:pt x="671" y="499"/>
                  </a:lnTo>
                  <a:lnTo>
                    <a:pt x="675" y="499"/>
                  </a:lnTo>
                  <a:lnTo>
                    <a:pt x="678" y="499"/>
                  </a:lnTo>
                  <a:lnTo>
                    <a:pt x="683" y="499"/>
                  </a:lnTo>
                  <a:lnTo>
                    <a:pt x="686" y="500"/>
                  </a:lnTo>
                  <a:lnTo>
                    <a:pt x="690" y="502"/>
                  </a:lnTo>
                  <a:lnTo>
                    <a:pt x="694" y="502"/>
                  </a:lnTo>
                  <a:lnTo>
                    <a:pt x="697" y="502"/>
                  </a:lnTo>
                  <a:lnTo>
                    <a:pt x="701" y="503"/>
                  </a:lnTo>
                  <a:lnTo>
                    <a:pt x="705" y="504"/>
                  </a:lnTo>
                  <a:lnTo>
                    <a:pt x="708" y="504"/>
                  </a:lnTo>
                  <a:lnTo>
                    <a:pt x="712" y="506"/>
                  </a:lnTo>
                  <a:lnTo>
                    <a:pt x="716" y="506"/>
                  </a:lnTo>
                  <a:lnTo>
                    <a:pt x="720" y="507"/>
                  </a:lnTo>
                  <a:lnTo>
                    <a:pt x="723" y="507"/>
                  </a:lnTo>
                  <a:lnTo>
                    <a:pt x="725" y="508"/>
                  </a:lnTo>
                  <a:lnTo>
                    <a:pt x="728" y="508"/>
                  </a:lnTo>
                  <a:lnTo>
                    <a:pt x="732" y="510"/>
                  </a:lnTo>
                  <a:lnTo>
                    <a:pt x="738" y="510"/>
                  </a:lnTo>
                  <a:lnTo>
                    <a:pt x="742" y="511"/>
                  </a:lnTo>
                  <a:lnTo>
                    <a:pt x="746" y="512"/>
                  </a:lnTo>
                  <a:lnTo>
                    <a:pt x="749" y="512"/>
                  </a:lnTo>
                  <a:lnTo>
                    <a:pt x="750" y="512"/>
                  </a:lnTo>
                  <a:lnTo>
                    <a:pt x="751" y="514"/>
                  </a:lnTo>
                  <a:lnTo>
                    <a:pt x="523" y="571"/>
                  </a:lnTo>
                  <a:lnTo>
                    <a:pt x="449" y="537"/>
                  </a:lnTo>
                  <a:lnTo>
                    <a:pt x="449" y="537"/>
                  </a:lnTo>
                  <a:lnTo>
                    <a:pt x="449" y="534"/>
                  </a:lnTo>
                  <a:lnTo>
                    <a:pt x="452" y="532"/>
                  </a:lnTo>
                  <a:lnTo>
                    <a:pt x="455" y="527"/>
                  </a:lnTo>
                  <a:lnTo>
                    <a:pt x="455" y="525"/>
                  </a:lnTo>
                  <a:lnTo>
                    <a:pt x="456" y="522"/>
                  </a:lnTo>
                  <a:lnTo>
                    <a:pt x="458" y="518"/>
                  </a:lnTo>
                  <a:lnTo>
                    <a:pt x="460" y="515"/>
                  </a:lnTo>
                  <a:lnTo>
                    <a:pt x="462" y="512"/>
                  </a:lnTo>
                  <a:lnTo>
                    <a:pt x="465" y="508"/>
                  </a:lnTo>
                  <a:lnTo>
                    <a:pt x="466" y="506"/>
                  </a:lnTo>
                  <a:lnTo>
                    <a:pt x="469" y="502"/>
                  </a:lnTo>
                  <a:lnTo>
                    <a:pt x="470" y="497"/>
                  </a:lnTo>
                  <a:lnTo>
                    <a:pt x="471" y="493"/>
                  </a:lnTo>
                  <a:lnTo>
                    <a:pt x="474" y="491"/>
                  </a:lnTo>
                  <a:lnTo>
                    <a:pt x="475" y="487"/>
                  </a:lnTo>
                  <a:lnTo>
                    <a:pt x="478" y="482"/>
                  </a:lnTo>
                  <a:lnTo>
                    <a:pt x="480" y="477"/>
                  </a:lnTo>
                  <a:lnTo>
                    <a:pt x="482" y="473"/>
                  </a:lnTo>
                  <a:lnTo>
                    <a:pt x="484" y="469"/>
                  </a:lnTo>
                  <a:lnTo>
                    <a:pt x="485" y="465"/>
                  </a:lnTo>
                  <a:lnTo>
                    <a:pt x="488" y="461"/>
                  </a:lnTo>
                  <a:lnTo>
                    <a:pt x="489" y="457"/>
                  </a:lnTo>
                  <a:lnTo>
                    <a:pt x="492" y="452"/>
                  </a:lnTo>
                  <a:lnTo>
                    <a:pt x="493" y="448"/>
                  </a:lnTo>
                  <a:lnTo>
                    <a:pt x="495" y="444"/>
                  </a:lnTo>
                  <a:lnTo>
                    <a:pt x="496" y="440"/>
                  </a:lnTo>
                  <a:lnTo>
                    <a:pt x="499" y="437"/>
                  </a:lnTo>
                  <a:lnTo>
                    <a:pt x="500" y="432"/>
                  </a:lnTo>
                  <a:lnTo>
                    <a:pt x="501" y="429"/>
                  </a:lnTo>
                  <a:lnTo>
                    <a:pt x="501" y="425"/>
                  </a:lnTo>
                  <a:lnTo>
                    <a:pt x="504" y="422"/>
                  </a:lnTo>
                  <a:lnTo>
                    <a:pt x="504" y="418"/>
                  </a:lnTo>
                  <a:lnTo>
                    <a:pt x="505" y="416"/>
                  </a:lnTo>
                  <a:lnTo>
                    <a:pt x="507" y="413"/>
                  </a:lnTo>
                  <a:lnTo>
                    <a:pt x="507" y="410"/>
                  </a:lnTo>
                  <a:lnTo>
                    <a:pt x="508" y="403"/>
                  </a:lnTo>
                  <a:lnTo>
                    <a:pt x="510" y="399"/>
                  </a:lnTo>
                  <a:lnTo>
                    <a:pt x="510" y="394"/>
                  </a:lnTo>
                  <a:lnTo>
                    <a:pt x="511" y="391"/>
                  </a:lnTo>
                  <a:lnTo>
                    <a:pt x="511" y="386"/>
                  </a:lnTo>
                  <a:lnTo>
                    <a:pt x="511" y="383"/>
                  </a:lnTo>
                  <a:lnTo>
                    <a:pt x="511" y="380"/>
                  </a:lnTo>
                  <a:lnTo>
                    <a:pt x="512" y="379"/>
                  </a:lnTo>
                  <a:lnTo>
                    <a:pt x="512" y="376"/>
                  </a:lnTo>
                  <a:lnTo>
                    <a:pt x="512" y="375"/>
                  </a:lnTo>
                  <a:lnTo>
                    <a:pt x="465" y="272"/>
                  </a:lnTo>
                  <a:lnTo>
                    <a:pt x="361" y="133"/>
                  </a:lnTo>
                  <a:lnTo>
                    <a:pt x="359" y="133"/>
                  </a:lnTo>
                  <a:lnTo>
                    <a:pt x="355" y="132"/>
                  </a:lnTo>
                  <a:lnTo>
                    <a:pt x="353" y="132"/>
                  </a:lnTo>
                  <a:lnTo>
                    <a:pt x="350" y="132"/>
                  </a:lnTo>
                  <a:lnTo>
                    <a:pt x="347" y="131"/>
                  </a:lnTo>
                  <a:lnTo>
                    <a:pt x="343" y="131"/>
                  </a:lnTo>
                  <a:lnTo>
                    <a:pt x="339" y="129"/>
                  </a:lnTo>
                  <a:lnTo>
                    <a:pt x="335" y="129"/>
                  </a:lnTo>
                  <a:lnTo>
                    <a:pt x="329" y="128"/>
                  </a:lnTo>
                  <a:lnTo>
                    <a:pt x="324" y="128"/>
                  </a:lnTo>
                  <a:lnTo>
                    <a:pt x="318" y="127"/>
                  </a:lnTo>
                  <a:lnTo>
                    <a:pt x="313" y="125"/>
                  </a:lnTo>
                  <a:lnTo>
                    <a:pt x="310" y="125"/>
                  </a:lnTo>
                  <a:lnTo>
                    <a:pt x="306" y="125"/>
                  </a:lnTo>
                  <a:lnTo>
                    <a:pt x="303" y="125"/>
                  </a:lnTo>
                  <a:lnTo>
                    <a:pt x="301" y="125"/>
                  </a:lnTo>
                  <a:lnTo>
                    <a:pt x="297" y="124"/>
                  </a:lnTo>
                  <a:lnTo>
                    <a:pt x="294" y="124"/>
                  </a:lnTo>
                  <a:lnTo>
                    <a:pt x="291" y="122"/>
                  </a:lnTo>
                  <a:lnTo>
                    <a:pt x="287" y="122"/>
                  </a:lnTo>
                  <a:lnTo>
                    <a:pt x="283" y="121"/>
                  </a:lnTo>
                  <a:lnTo>
                    <a:pt x="280" y="121"/>
                  </a:lnTo>
                  <a:lnTo>
                    <a:pt x="276" y="120"/>
                  </a:lnTo>
                  <a:lnTo>
                    <a:pt x="273" y="120"/>
                  </a:lnTo>
                  <a:lnTo>
                    <a:pt x="269" y="120"/>
                  </a:lnTo>
                  <a:lnTo>
                    <a:pt x="265" y="120"/>
                  </a:lnTo>
                  <a:lnTo>
                    <a:pt x="261" y="118"/>
                  </a:lnTo>
                  <a:lnTo>
                    <a:pt x="257" y="118"/>
                  </a:lnTo>
                  <a:lnTo>
                    <a:pt x="254" y="118"/>
                  </a:lnTo>
                  <a:lnTo>
                    <a:pt x="250" y="117"/>
                  </a:lnTo>
                  <a:lnTo>
                    <a:pt x="246" y="117"/>
                  </a:lnTo>
                  <a:lnTo>
                    <a:pt x="243" y="117"/>
                  </a:lnTo>
                  <a:lnTo>
                    <a:pt x="238" y="116"/>
                  </a:lnTo>
                  <a:lnTo>
                    <a:pt x="235" y="116"/>
                  </a:lnTo>
                  <a:lnTo>
                    <a:pt x="230" y="114"/>
                  </a:lnTo>
                  <a:lnTo>
                    <a:pt x="227" y="114"/>
                  </a:lnTo>
                  <a:lnTo>
                    <a:pt x="223" y="114"/>
                  </a:lnTo>
                  <a:lnTo>
                    <a:pt x="219" y="114"/>
                  </a:lnTo>
                  <a:lnTo>
                    <a:pt x="215" y="113"/>
                  </a:lnTo>
                  <a:lnTo>
                    <a:pt x="210" y="113"/>
                  </a:lnTo>
                  <a:lnTo>
                    <a:pt x="206" y="113"/>
                  </a:lnTo>
                  <a:lnTo>
                    <a:pt x="202" y="112"/>
                  </a:lnTo>
                  <a:lnTo>
                    <a:pt x="198" y="112"/>
                  </a:lnTo>
                  <a:lnTo>
                    <a:pt x="194" y="112"/>
                  </a:lnTo>
                  <a:lnTo>
                    <a:pt x="191" y="112"/>
                  </a:lnTo>
                  <a:lnTo>
                    <a:pt x="187" y="110"/>
                  </a:lnTo>
                  <a:lnTo>
                    <a:pt x="183" y="110"/>
                  </a:lnTo>
                  <a:lnTo>
                    <a:pt x="180" y="110"/>
                  </a:lnTo>
                  <a:lnTo>
                    <a:pt x="175" y="110"/>
                  </a:lnTo>
                  <a:lnTo>
                    <a:pt x="172" y="109"/>
                  </a:lnTo>
                  <a:lnTo>
                    <a:pt x="168" y="109"/>
                  </a:lnTo>
                  <a:lnTo>
                    <a:pt x="164" y="109"/>
                  </a:lnTo>
                  <a:lnTo>
                    <a:pt x="160" y="109"/>
                  </a:lnTo>
                  <a:lnTo>
                    <a:pt x="156" y="107"/>
                  </a:lnTo>
                  <a:lnTo>
                    <a:pt x="153" y="107"/>
                  </a:lnTo>
                  <a:lnTo>
                    <a:pt x="149" y="107"/>
                  </a:lnTo>
                  <a:lnTo>
                    <a:pt x="145" y="106"/>
                  </a:lnTo>
                  <a:lnTo>
                    <a:pt x="141" y="106"/>
                  </a:lnTo>
                  <a:lnTo>
                    <a:pt x="137" y="106"/>
                  </a:lnTo>
                  <a:lnTo>
                    <a:pt x="134" y="106"/>
                  </a:lnTo>
                  <a:lnTo>
                    <a:pt x="130" y="106"/>
                  </a:lnTo>
                  <a:lnTo>
                    <a:pt x="127" y="106"/>
                  </a:lnTo>
                  <a:lnTo>
                    <a:pt x="123" y="106"/>
                  </a:lnTo>
                  <a:lnTo>
                    <a:pt x="120" y="106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09" y="106"/>
                  </a:lnTo>
                  <a:lnTo>
                    <a:pt x="105" y="106"/>
                  </a:lnTo>
                  <a:lnTo>
                    <a:pt x="103" y="106"/>
                  </a:lnTo>
                  <a:lnTo>
                    <a:pt x="100" y="106"/>
                  </a:lnTo>
                  <a:lnTo>
                    <a:pt x="96" y="106"/>
                  </a:lnTo>
                  <a:lnTo>
                    <a:pt x="93" y="106"/>
                  </a:lnTo>
                  <a:lnTo>
                    <a:pt x="90" y="106"/>
                  </a:lnTo>
                  <a:lnTo>
                    <a:pt x="86" y="106"/>
                  </a:lnTo>
                  <a:lnTo>
                    <a:pt x="85" y="106"/>
                  </a:lnTo>
                  <a:lnTo>
                    <a:pt x="82" y="106"/>
                  </a:lnTo>
                  <a:lnTo>
                    <a:pt x="75" y="106"/>
                  </a:lnTo>
                  <a:lnTo>
                    <a:pt x="70" y="106"/>
                  </a:lnTo>
                  <a:lnTo>
                    <a:pt x="64" y="106"/>
                  </a:lnTo>
                  <a:lnTo>
                    <a:pt x="59" y="106"/>
                  </a:lnTo>
                  <a:lnTo>
                    <a:pt x="55" y="106"/>
                  </a:lnTo>
                  <a:lnTo>
                    <a:pt x="51" y="106"/>
                  </a:lnTo>
                  <a:lnTo>
                    <a:pt x="45" y="106"/>
                  </a:lnTo>
                  <a:lnTo>
                    <a:pt x="43" y="107"/>
                  </a:lnTo>
                  <a:lnTo>
                    <a:pt x="38" y="107"/>
                  </a:lnTo>
                  <a:lnTo>
                    <a:pt x="36" y="107"/>
                  </a:lnTo>
                  <a:lnTo>
                    <a:pt x="33" y="107"/>
                  </a:lnTo>
                  <a:lnTo>
                    <a:pt x="30" y="109"/>
                  </a:lnTo>
                  <a:lnTo>
                    <a:pt x="28" y="109"/>
                  </a:lnTo>
                  <a:lnTo>
                    <a:pt x="26" y="109"/>
                  </a:lnTo>
                  <a:lnTo>
                    <a:pt x="23" y="109"/>
                  </a:lnTo>
                  <a:lnTo>
                    <a:pt x="23" y="109"/>
                  </a:lnTo>
                  <a:lnTo>
                    <a:pt x="0" y="76"/>
                  </a:lnTo>
                  <a:lnTo>
                    <a:pt x="2" y="0"/>
                  </a:lnTo>
                  <a:lnTo>
                    <a:pt x="23" y="17"/>
                  </a:lnTo>
                  <a:lnTo>
                    <a:pt x="48" y="75"/>
                  </a:lnTo>
                  <a:lnTo>
                    <a:pt x="49" y="73"/>
                  </a:lnTo>
                  <a:lnTo>
                    <a:pt x="52" y="73"/>
                  </a:lnTo>
                  <a:lnTo>
                    <a:pt x="53" y="72"/>
                  </a:lnTo>
                  <a:lnTo>
                    <a:pt x="58" y="71"/>
                  </a:lnTo>
                  <a:lnTo>
                    <a:pt x="60" y="71"/>
                  </a:lnTo>
                  <a:lnTo>
                    <a:pt x="64" y="71"/>
                  </a:lnTo>
                  <a:lnTo>
                    <a:pt x="67" y="68"/>
                  </a:lnTo>
                  <a:lnTo>
                    <a:pt x="73" y="68"/>
                  </a:lnTo>
                  <a:lnTo>
                    <a:pt x="77" y="67"/>
                  </a:lnTo>
                  <a:lnTo>
                    <a:pt x="82" y="65"/>
                  </a:lnTo>
                  <a:lnTo>
                    <a:pt x="88" y="64"/>
                  </a:lnTo>
                  <a:lnTo>
                    <a:pt x="93" y="62"/>
                  </a:lnTo>
                  <a:lnTo>
                    <a:pt x="96" y="62"/>
                  </a:lnTo>
                  <a:lnTo>
                    <a:pt x="99" y="62"/>
                  </a:lnTo>
                  <a:lnTo>
                    <a:pt x="103" y="61"/>
                  </a:lnTo>
                  <a:lnTo>
                    <a:pt x="105" y="61"/>
                  </a:lnTo>
                  <a:lnTo>
                    <a:pt x="108" y="60"/>
                  </a:lnTo>
                  <a:lnTo>
                    <a:pt x="111" y="60"/>
                  </a:lnTo>
                  <a:lnTo>
                    <a:pt x="114" y="58"/>
                  </a:lnTo>
                  <a:lnTo>
                    <a:pt x="118" y="57"/>
                  </a:lnTo>
                  <a:lnTo>
                    <a:pt x="120" y="57"/>
                  </a:lnTo>
                  <a:lnTo>
                    <a:pt x="123" y="56"/>
                  </a:lnTo>
                  <a:lnTo>
                    <a:pt x="127" y="56"/>
                  </a:lnTo>
                  <a:lnTo>
                    <a:pt x="130" y="54"/>
                  </a:lnTo>
                  <a:lnTo>
                    <a:pt x="134" y="54"/>
                  </a:lnTo>
                  <a:lnTo>
                    <a:pt x="137" y="53"/>
                  </a:lnTo>
                  <a:lnTo>
                    <a:pt x="139" y="53"/>
                  </a:lnTo>
                  <a:lnTo>
                    <a:pt x="144" y="52"/>
                  </a:lnTo>
                  <a:lnTo>
                    <a:pt x="146" y="52"/>
                  </a:lnTo>
                  <a:lnTo>
                    <a:pt x="150" y="52"/>
                  </a:lnTo>
                  <a:lnTo>
                    <a:pt x="153" y="50"/>
                  </a:lnTo>
                  <a:lnTo>
                    <a:pt x="157" y="50"/>
                  </a:lnTo>
                  <a:lnTo>
                    <a:pt x="160" y="49"/>
                  </a:lnTo>
                  <a:lnTo>
                    <a:pt x="163" y="49"/>
                  </a:lnTo>
                  <a:lnTo>
                    <a:pt x="167" y="49"/>
                  </a:lnTo>
                  <a:lnTo>
                    <a:pt x="170" y="47"/>
                  </a:lnTo>
                  <a:lnTo>
                    <a:pt x="172" y="47"/>
                  </a:lnTo>
                  <a:lnTo>
                    <a:pt x="176" y="46"/>
                  </a:lnTo>
                  <a:lnTo>
                    <a:pt x="179" y="46"/>
                  </a:lnTo>
                  <a:lnTo>
                    <a:pt x="183" y="46"/>
                  </a:lnTo>
                  <a:lnTo>
                    <a:pt x="186" y="45"/>
                  </a:lnTo>
                  <a:lnTo>
                    <a:pt x="189" y="45"/>
                  </a:lnTo>
                  <a:lnTo>
                    <a:pt x="191" y="43"/>
                  </a:lnTo>
                  <a:lnTo>
                    <a:pt x="194" y="43"/>
                  </a:lnTo>
                  <a:lnTo>
                    <a:pt x="197" y="43"/>
                  </a:lnTo>
                  <a:lnTo>
                    <a:pt x="201" y="43"/>
                  </a:lnTo>
                  <a:lnTo>
                    <a:pt x="204" y="43"/>
                  </a:lnTo>
                  <a:lnTo>
                    <a:pt x="206" y="43"/>
                  </a:lnTo>
                  <a:lnTo>
                    <a:pt x="212" y="42"/>
                  </a:lnTo>
                  <a:lnTo>
                    <a:pt x="216" y="42"/>
                  </a:lnTo>
                  <a:lnTo>
                    <a:pt x="221" y="41"/>
                  </a:lnTo>
                  <a:lnTo>
                    <a:pt x="226" y="41"/>
                  </a:lnTo>
                  <a:lnTo>
                    <a:pt x="230" y="41"/>
                  </a:lnTo>
                  <a:lnTo>
                    <a:pt x="232" y="41"/>
                  </a:lnTo>
                  <a:lnTo>
                    <a:pt x="236" y="41"/>
                  </a:lnTo>
                  <a:lnTo>
                    <a:pt x="241" y="41"/>
                  </a:lnTo>
                  <a:lnTo>
                    <a:pt x="246" y="41"/>
                  </a:lnTo>
                  <a:lnTo>
                    <a:pt x="250" y="41"/>
                  </a:lnTo>
                  <a:lnTo>
                    <a:pt x="254" y="42"/>
                  </a:lnTo>
                  <a:lnTo>
                    <a:pt x="258" y="43"/>
                  </a:lnTo>
                  <a:lnTo>
                    <a:pt x="261" y="43"/>
                  </a:lnTo>
                  <a:lnTo>
                    <a:pt x="264" y="45"/>
                  </a:lnTo>
                  <a:lnTo>
                    <a:pt x="265" y="45"/>
                  </a:lnTo>
                  <a:lnTo>
                    <a:pt x="266" y="46"/>
                  </a:lnTo>
                  <a:lnTo>
                    <a:pt x="268" y="46"/>
                  </a:lnTo>
                  <a:lnTo>
                    <a:pt x="268" y="47"/>
                  </a:lnTo>
                  <a:lnTo>
                    <a:pt x="280" y="80"/>
                  </a:lnTo>
                  <a:lnTo>
                    <a:pt x="301" y="56"/>
                  </a:lnTo>
                  <a:lnTo>
                    <a:pt x="301" y="56"/>
                  </a:lnTo>
                  <a:lnTo>
                    <a:pt x="306" y="56"/>
                  </a:lnTo>
                  <a:lnTo>
                    <a:pt x="309" y="56"/>
                  </a:lnTo>
                  <a:lnTo>
                    <a:pt x="313" y="57"/>
                  </a:lnTo>
                  <a:lnTo>
                    <a:pt x="318" y="57"/>
                  </a:lnTo>
                  <a:lnTo>
                    <a:pt x="324" y="60"/>
                  </a:lnTo>
                  <a:lnTo>
                    <a:pt x="325" y="60"/>
                  </a:lnTo>
                  <a:lnTo>
                    <a:pt x="328" y="60"/>
                  </a:lnTo>
                  <a:lnTo>
                    <a:pt x="332" y="61"/>
                  </a:lnTo>
                  <a:lnTo>
                    <a:pt x="335" y="62"/>
                  </a:lnTo>
                  <a:lnTo>
                    <a:pt x="338" y="62"/>
                  </a:lnTo>
                  <a:lnTo>
                    <a:pt x="342" y="65"/>
                  </a:lnTo>
                  <a:lnTo>
                    <a:pt x="346" y="67"/>
                  </a:lnTo>
                  <a:lnTo>
                    <a:pt x="350" y="68"/>
                  </a:lnTo>
                  <a:lnTo>
                    <a:pt x="353" y="69"/>
                  </a:lnTo>
                  <a:lnTo>
                    <a:pt x="357" y="71"/>
                  </a:lnTo>
                  <a:lnTo>
                    <a:pt x="361" y="73"/>
                  </a:lnTo>
                  <a:lnTo>
                    <a:pt x="365" y="75"/>
                  </a:lnTo>
                  <a:lnTo>
                    <a:pt x="369" y="77"/>
                  </a:lnTo>
                  <a:lnTo>
                    <a:pt x="373" y="80"/>
                  </a:lnTo>
                  <a:lnTo>
                    <a:pt x="378" y="82"/>
                  </a:lnTo>
                  <a:lnTo>
                    <a:pt x="383" y="86"/>
                  </a:lnTo>
                  <a:lnTo>
                    <a:pt x="387" y="87"/>
                  </a:lnTo>
                  <a:lnTo>
                    <a:pt x="392" y="90"/>
                  </a:lnTo>
                  <a:lnTo>
                    <a:pt x="396" y="94"/>
                  </a:lnTo>
                  <a:lnTo>
                    <a:pt x="402" y="97"/>
                  </a:lnTo>
                  <a:lnTo>
                    <a:pt x="406" y="99"/>
                  </a:lnTo>
                  <a:lnTo>
                    <a:pt x="411" y="103"/>
                  </a:lnTo>
                  <a:lnTo>
                    <a:pt x="417" y="106"/>
                  </a:lnTo>
                  <a:lnTo>
                    <a:pt x="421" y="110"/>
                  </a:lnTo>
                  <a:lnTo>
                    <a:pt x="425" y="113"/>
                  </a:lnTo>
                  <a:lnTo>
                    <a:pt x="430" y="117"/>
                  </a:lnTo>
                  <a:lnTo>
                    <a:pt x="436" y="120"/>
                  </a:lnTo>
                  <a:lnTo>
                    <a:pt x="440" y="124"/>
                  </a:lnTo>
                  <a:lnTo>
                    <a:pt x="444" y="127"/>
                  </a:lnTo>
                  <a:lnTo>
                    <a:pt x="449" y="131"/>
                  </a:lnTo>
                  <a:lnTo>
                    <a:pt x="454" y="133"/>
                  </a:lnTo>
                  <a:lnTo>
                    <a:pt x="458" y="137"/>
                  </a:lnTo>
                  <a:lnTo>
                    <a:pt x="462" y="140"/>
                  </a:lnTo>
                  <a:lnTo>
                    <a:pt x="466" y="143"/>
                  </a:lnTo>
                  <a:lnTo>
                    <a:pt x="469" y="146"/>
                  </a:lnTo>
                  <a:lnTo>
                    <a:pt x="473" y="148"/>
                  </a:lnTo>
                  <a:lnTo>
                    <a:pt x="475" y="151"/>
                  </a:lnTo>
                  <a:lnTo>
                    <a:pt x="478" y="154"/>
                  </a:lnTo>
                  <a:lnTo>
                    <a:pt x="481" y="157"/>
                  </a:lnTo>
                  <a:lnTo>
                    <a:pt x="485" y="159"/>
                  </a:lnTo>
                  <a:lnTo>
                    <a:pt x="489" y="162"/>
                  </a:lnTo>
                  <a:lnTo>
                    <a:pt x="492" y="165"/>
                  </a:lnTo>
                  <a:lnTo>
                    <a:pt x="495" y="167"/>
                  </a:lnTo>
                  <a:lnTo>
                    <a:pt x="496" y="167"/>
                  </a:lnTo>
                  <a:lnTo>
                    <a:pt x="458" y="162"/>
                  </a:lnTo>
                  <a:lnTo>
                    <a:pt x="538" y="241"/>
                  </a:lnTo>
                  <a:lnTo>
                    <a:pt x="575" y="283"/>
                  </a:lnTo>
                  <a:lnTo>
                    <a:pt x="514" y="275"/>
                  </a:lnTo>
                  <a:lnTo>
                    <a:pt x="514" y="275"/>
                  </a:lnTo>
                  <a:lnTo>
                    <a:pt x="518" y="278"/>
                  </a:lnTo>
                  <a:lnTo>
                    <a:pt x="519" y="279"/>
                  </a:lnTo>
                  <a:lnTo>
                    <a:pt x="522" y="282"/>
                  </a:lnTo>
                  <a:lnTo>
                    <a:pt x="525" y="285"/>
                  </a:lnTo>
                  <a:lnTo>
                    <a:pt x="529" y="287"/>
                  </a:lnTo>
                  <a:lnTo>
                    <a:pt x="531" y="290"/>
                  </a:lnTo>
                  <a:lnTo>
                    <a:pt x="536" y="293"/>
                  </a:lnTo>
                  <a:lnTo>
                    <a:pt x="540" y="297"/>
                  </a:lnTo>
                  <a:lnTo>
                    <a:pt x="544" y="300"/>
                  </a:lnTo>
                  <a:lnTo>
                    <a:pt x="548" y="302"/>
                  </a:lnTo>
                  <a:lnTo>
                    <a:pt x="552" y="305"/>
                  </a:lnTo>
                  <a:lnTo>
                    <a:pt x="557" y="309"/>
                  </a:lnTo>
                  <a:lnTo>
                    <a:pt x="561" y="312"/>
                  </a:lnTo>
                  <a:lnTo>
                    <a:pt x="566" y="315"/>
                  </a:lnTo>
                  <a:lnTo>
                    <a:pt x="570" y="316"/>
                  </a:lnTo>
                  <a:lnTo>
                    <a:pt x="574" y="319"/>
                  </a:lnTo>
                  <a:lnTo>
                    <a:pt x="578" y="320"/>
                  </a:lnTo>
                  <a:lnTo>
                    <a:pt x="582" y="322"/>
                  </a:lnTo>
                  <a:lnTo>
                    <a:pt x="585" y="324"/>
                  </a:lnTo>
                  <a:lnTo>
                    <a:pt x="589" y="326"/>
                  </a:lnTo>
                  <a:lnTo>
                    <a:pt x="593" y="327"/>
                  </a:lnTo>
                  <a:lnTo>
                    <a:pt x="596" y="327"/>
                  </a:lnTo>
                  <a:lnTo>
                    <a:pt x="598" y="328"/>
                  </a:lnTo>
                  <a:lnTo>
                    <a:pt x="600" y="330"/>
                  </a:lnTo>
                  <a:lnTo>
                    <a:pt x="602" y="331"/>
                  </a:lnTo>
                  <a:lnTo>
                    <a:pt x="605" y="331"/>
                  </a:lnTo>
                  <a:lnTo>
                    <a:pt x="607" y="332"/>
                  </a:lnTo>
                  <a:lnTo>
                    <a:pt x="650" y="286"/>
                  </a:lnTo>
                  <a:lnTo>
                    <a:pt x="612" y="264"/>
                  </a:lnTo>
                  <a:lnTo>
                    <a:pt x="646" y="263"/>
                  </a:lnTo>
                  <a:lnTo>
                    <a:pt x="645" y="262"/>
                  </a:lnTo>
                  <a:lnTo>
                    <a:pt x="645" y="260"/>
                  </a:lnTo>
                  <a:lnTo>
                    <a:pt x="642" y="256"/>
                  </a:lnTo>
                  <a:lnTo>
                    <a:pt x="641" y="253"/>
                  </a:lnTo>
                  <a:lnTo>
                    <a:pt x="638" y="248"/>
                  </a:lnTo>
                  <a:lnTo>
                    <a:pt x="635" y="242"/>
                  </a:lnTo>
                  <a:lnTo>
                    <a:pt x="634" y="240"/>
                  </a:lnTo>
                  <a:lnTo>
                    <a:pt x="632" y="237"/>
                  </a:lnTo>
                  <a:lnTo>
                    <a:pt x="631" y="233"/>
                  </a:lnTo>
                  <a:lnTo>
                    <a:pt x="628" y="232"/>
                  </a:lnTo>
                  <a:lnTo>
                    <a:pt x="627" y="227"/>
                  </a:lnTo>
                  <a:lnTo>
                    <a:pt x="624" y="223"/>
                  </a:lnTo>
                  <a:lnTo>
                    <a:pt x="623" y="219"/>
                  </a:lnTo>
                  <a:lnTo>
                    <a:pt x="620" y="217"/>
                  </a:lnTo>
                  <a:lnTo>
                    <a:pt x="617" y="212"/>
                  </a:lnTo>
                  <a:lnTo>
                    <a:pt x="616" y="208"/>
                  </a:lnTo>
                  <a:lnTo>
                    <a:pt x="613" y="204"/>
                  </a:lnTo>
                  <a:lnTo>
                    <a:pt x="611" y="202"/>
                  </a:lnTo>
                  <a:lnTo>
                    <a:pt x="608" y="197"/>
                  </a:lnTo>
                  <a:lnTo>
                    <a:pt x="605" y="193"/>
                  </a:lnTo>
                  <a:lnTo>
                    <a:pt x="602" y="189"/>
                  </a:lnTo>
                  <a:lnTo>
                    <a:pt x="601" y="187"/>
                  </a:lnTo>
                  <a:lnTo>
                    <a:pt x="598" y="182"/>
                  </a:lnTo>
                  <a:lnTo>
                    <a:pt x="596" y="178"/>
                  </a:lnTo>
                  <a:lnTo>
                    <a:pt x="593" y="176"/>
                  </a:lnTo>
                  <a:lnTo>
                    <a:pt x="590" y="173"/>
                  </a:lnTo>
                  <a:lnTo>
                    <a:pt x="587" y="169"/>
                  </a:lnTo>
                  <a:lnTo>
                    <a:pt x="583" y="165"/>
                  </a:lnTo>
                  <a:lnTo>
                    <a:pt x="581" y="162"/>
                  </a:lnTo>
                  <a:lnTo>
                    <a:pt x="578" y="159"/>
                  </a:lnTo>
                  <a:lnTo>
                    <a:pt x="575" y="155"/>
                  </a:lnTo>
                  <a:lnTo>
                    <a:pt x="572" y="152"/>
                  </a:lnTo>
                  <a:lnTo>
                    <a:pt x="570" y="150"/>
                  </a:lnTo>
                  <a:lnTo>
                    <a:pt x="567" y="147"/>
                  </a:lnTo>
                  <a:lnTo>
                    <a:pt x="560" y="143"/>
                  </a:lnTo>
                  <a:lnTo>
                    <a:pt x="555" y="137"/>
                  </a:lnTo>
                  <a:lnTo>
                    <a:pt x="551" y="133"/>
                  </a:lnTo>
                  <a:lnTo>
                    <a:pt x="546" y="131"/>
                  </a:lnTo>
                  <a:lnTo>
                    <a:pt x="541" y="127"/>
                  </a:lnTo>
                  <a:lnTo>
                    <a:pt x="537" y="124"/>
                  </a:lnTo>
                  <a:lnTo>
                    <a:pt x="534" y="121"/>
                  </a:lnTo>
                  <a:lnTo>
                    <a:pt x="531" y="120"/>
                  </a:lnTo>
                  <a:lnTo>
                    <a:pt x="527" y="117"/>
                  </a:lnTo>
                  <a:lnTo>
                    <a:pt x="526" y="117"/>
                  </a:lnTo>
                  <a:lnTo>
                    <a:pt x="553" y="102"/>
                  </a:lnTo>
                  <a:lnTo>
                    <a:pt x="536" y="61"/>
                  </a:lnTo>
                  <a:lnTo>
                    <a:pt x="536" y="61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97" name="Freeform 33"/>
            <p:cNvSpPr>
              <a:spLocks/>
            </p:cNvSpPr>
            <p:nvPr/>
          </p:nvSpPr>
          <p:spPr bwMode="auto">
            <a:xfrm>
              <a:off x="4517" y="1716"/>
              <a:ext cx="58" cy="39"/>
            </a:xfrm>
            <a:custGeom>
              <a:avLst/>
              <a:gdLst>
                <a:gd name="T0" fmla="*/ 56 w 175"/>
                <a:gd name="T1" fmla="*/ 62 h 116"/>
                <a:gd name="T2" fmla="*/ 61 w 175"/>
                <a:gd name="T3" fmla="*/ 61 h 116"/>
                <a:gd name="T4" fmla="*/ 65 w 175"/>
                <a:gd name="T5" fmla="*/ 60 h 116"/>
                <a:gd name="T6" fmla="*/ 70 w 175"/>
                <a:gd name="T7" fmla="*/ 58 h 116"/>
                <a:gd name="T8" fmla="*/ 77 w 175"/>
                <a:gd name="T9" fmla="*/ 57 h 116"/>
                <a:gd name="T10" fmla="*/ 85 w 175"/>
                <a:gd name="T11" fmla="*/ 57 h 116"/>
                <a:gd name="T12" fmla="*/ 93 w 175"/>
                <a:gd name="T13" fmla="*/ 57 h 116"/>
                <a:gd name="T14" fmla="*/ 103 w 175"/>
                <a:gd name="T15" fmla="*/ 60 h 116"/>
                <a:gd name="T16" fmla="*/ 111 w 175"/>
                <a:gd name="T17" fmla="*/ 62 h 116"/>
                <a:gd name="T18" fmla="*/ 121 w 175"/>
                <a:gd name="T19" fmla="*/ 68 h 116"/>
                <a:gd name="T20" fmla="*/ 129 w 175"/>
                <a:gd name="T21" fmla="*/ 73 h 116"/>
                <a:gd name="T22" fmla="*/ 137 w 175"/>
                <a:gd name="T23" fmla="*/ 79 h 116"/>
                <a:gd name="T24" fmla="*/ 144 w 175"/>
                <a:gd name="T25" fmla="*/ 84 h 116"/>
                <a:gd name="T26" fmla="*/ 148 w 175"/>
                <a:gd name="T27" fmla="*/ 90 h 116"/>
                <a:gd name="T28" fmla="*/ 152 w 175"/>
                <a:gd name="T29" fmla="*/ 94 h 116"/>
                <a:gd name="T30" fmla="*/ 159 w 175"/>
                <a:gd name="T31" fmla="*/ 112 h 116"/>
                <a:gd name="T32" fmla="*/ 155 w 175"/>
                <a:gd name="T33" fmla="*/ 112 h 116"/>
                <a:gd name="T34" fmla="*/ 151 w 175"/>
                <a:gd name="T35" fmla="*/ 110 h 116"/>
                <a:gd name="T36" fmla="*/ 145 w 175"/>
                <a:gd name="T37" fmla="*/ 109 h 116"/>
                <a:gd name="T38" fmla="*/ 137 w 175"/>
                <a:gd name="T39" fmla="*/ 107 h 116"/>
                <a:gd name="T40" fmla="*/ 127 w 175"/>
                <a:gd name="T41" fmla="*/ 107 h 116"/>
                <a:gd name="T42" fmla="*/ 122 w 175"/>
                <a:gd name="T43" fmla="*/ 107 h 116"/>
                <a:gd name="T44" fmla="*/ 117 w 175"/>
                <a:gd name="T45" fmla="*/ 107 h 116"/>
                <a:gd name="T46" fmla="*/ 110 w 175"/>
                <a:gd name="T47" fmla="*/ 107 h 116"/>
                <a:gd name="T48" fmla="*/ 103 w 175"/>
                <a:gd name="T49" fmla="*/ 107 h 116"/>
                <a:gd name="T50" fmla="*/ 95 w 175"/>
                <a:gd name="T51" fmla="*/ 107 h 116"/>
                <a:gd name="T52" fmla="*/ 86 w 175"/>
                <a:gd name="T53" fmla="*/ 107 h 116"/>
                <a:gd name="T54" fmla="*/ 78 w 175"/>
                <a:gd name="T55" fmla="*/ 107 h 116"/>
                <a:gd name="T56" fmla="*/ 70 w 175"/>
                <a:gd name="T57" fmla="*/ 109 h 116"/>
                <a:gd name="T58" fmla="*/ 61 w 175"/>
                <a:gd name="T59" fmla="*/ 109 h 116"/>
                <a:gd name="T60" fmla="*/ 52 w 175"/>
                <a:gd name="T61" fmla="*/ 110 h 116"/>
                <a:gd name="T62" fmla="*/ 44 w 175"/>
                <a:gd name="T63" fmla="*/ 110 h 116"/>
                <a:gd name="T64" fmla="*/ 36 w 175"/>
                <a:gd name="T65" fmla="*/ 112 h 116"/>
                <a:gd name="T66" fmla="*/ 28 w 175"/>
                <a:gd name="T67" fmla="*/ 112 h 116"/>
                <a:gd name="T68" fmla="*/ 22 w 175"/>
                <a:gd name="T69" fmla="*/ 113 h 116"/>
                <a:gd name="T70" fmla="*/ 11 w 175"/>
                <a:gd name="T71" fmla="*/ 114 h 116"/>
                <a:gd name="T72" fmla="*/ 3 w 175"/>
                <a:gd name="T73" fmla="*/ 114 h 116"/>
                <a:gd name="T74" fmla="*/ 0 w 175"/>
                <a:gd name="T75" fmla="*/ 116 h 116"/>
                <a:gd name="T76" fmla="*/ 50 w 175"/>
                <a:gd name="T7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5" h="116">
                  <a:moveTo>
                    <a:pt x="50" y="0"/>
                  </a:moveTo>
                  <a:lnTo>
                    <a:pt x="56" y="62"/>
                  </a:lnTo>
                  <a:lnTo>
                    <a:pt x="56" y="61"/>
                  </a:lnTo>
                  <a:lnTo>
                    <a:pt x="61" y="61"/>
                  </a:lnTo>
                  <a:lnTo>
                    <a:pt x="62" y="60"/>
                  </a:lnTo>
                  <a:lnTo>
                    <a:pt x="65" y="60"/>
                  </a:lnTo>
                  <a:lnTo>
                    <a:pt x="67" y="58"/>
                  </a:lnTo>
                  <a:lnTo>
                    <a:pt x="70" y="58"/>
                  </a:lnTo>
                  <a:lnTo>
                    <a:pt x="73" y="57"/>
                  </a:lnTo>
                  <a:lnTo>
                    <a:pt x="77" y="57"/>
                  </a:lnTo>
                  <a:lnTo>
                    <a:pt x="81" y="57"/>
                  </a:lnTo>
                  <a:lnTo>
                    <a:pt x="85" y="57"/>
                  </a:lnTo>
                  <a:lnTo>
                    <a:pt x="89" y="57"/>
                  </a:lnTo>
                  <a:lnTo>
                    <a:pt x="93" y="57"/>
                  </a:lnTo>
                  <a:lnTo>
                    <a:pt x="97" y="58"/>
                  </a:lnTo>
                  <a:lnTo>
                    <a:pt x="103" y="60"/>
                  </a:lnTo>
                  <a:lnTo>
                    <a:pt x="107" y="61"/>
                  </a:lnTo>
                  <a:lnTo>
                    <a:pt x="111" y="62"/>
                  </a:lnTo>
                  <a:lnTo>
                    <a:pt x="117" y="65"/>
                  </a:lnTo>
                  <a:lnTo>
                    <a:pt x="121" y="68"/>
                  </a:lnTo>
                  <a:lnTo>
                    <a:pt x="125" y="71"/>
                  </a:lnTo>
                  <a:lnTo>
                    <a:pt x="129" y="73"/>
                  </a:lnTo>
                  <a:lnTo>
                    <a:pt x="133" y="76"/>
                  </a:lnTo>
                  <a:lnTo>
                    <a:pt x="137" y="79"/>
                  </a:lnTo>
                  <a:lnTo>
                    <a:pt x="140" y="82"/>
                  </a:lnTo>
                  <a:lnTo>
                    <a:pt x="144" y="84"/>
                  </a:lnTo>
                  <a:lnTo>
                    <a:pt x="145" y="87"/>
                  </a:lnTo>
                  <a:lnTo>
                    <a:pt x="148" y="90"/>
                  </a:lnTo>
                  <a:lnTo>
                    <a:pt x="151" y="92"/>
                  </a:lnTo>
                  <a:lnTo>
                    <a:pt x="152" y="94"/>
                  </a:lnTo>
                  <a:lnTo>
                    <a:pt x="175" y="58"/>
                  </a:lnTo>
                  <a:lnTo>
                    <a:pt x="159" y="112"/>
                  </a:lnTo>
                  <a:lnTo>
                    <a:pt x="158" y="112"/>
                  </a:lnTo>
                  <a:lnTo>
                    <a:pt x="155" y="112"/>
                  </a:lnTo>
                  <a:lnTo>
                    <a:pt x="153" y="110"/>
                  </a:lnTo>
                  <a:lnTo>
                    <a:pt x="151" y="110"/>
                  </a:lnTo>
                  <a:lnTo>
                    <a:pt x="148" y="109"/>
                  </a:lnTo>
                  <a:lnTo>
                    <a:pt x="145" y="109"/>
                  </a:lnTo>
                  <a:lnTo>
                    <a:pt x="141" y="109"/>
                  </a:lnTo>
                  <a:lnTo>
                    <a:pt x="137" y="107"/>
                  </a:lnTo>
                  <a:lnTo>
                    <a:pt x="133" y="107"/>
                  </a:lnTo>
                  <a:lnTo>
                    <a:pt x="127" y="107"/>
                  </a:lnTo>
                  <a:lnTo>
                    <a:pt x="125" y="107"/>
                  </a:lnTo>
                  <a:lnTo>
                    <a:pt x="122" y="107"/>
                  </a:lnTo>
                  <a:lnTo>
                    <a:pt x="119" y="107"/>
                  </a:lnTo>
                  <a:lnTo>
                    <a:pt x="117" y="107"/>
                  </a:lnTo>
                  <a:lnTo>
                    <a:pt x="112" y="107"/>
                  </a:lnTo>
                  <a:lnTo>
                    <a:pt x="110" y="107"/>
                  </a:lnTo>
                  <a:lnTo>
                    <a:pt x="106" y="107"/>
                  </a:lnTo>
                  <a:lnTo>
                    <a:pt x="103" y="107"/>
                  </a:lnTo>
                  <a:lnTo>
                    <a:pt x="99" y="107"/>
                  </a:lnTo>
                  <a:lnTo>
                    <a:pt x="95" y="107"/>
                  </a:lnTo>
                  <a:lnTo>
                    <a:pt x="91" y="107"/>
                  </a:lnTo>
                  <a:lnTo>
                    <a:pt x="86" y="107"/>
                  </a:lnTo>
                  <a:lnTo>
                    <a:pt x="82" y="107"/>
                  </a:lnTo>
                  <a:lnTo>
                    <a:pt x="78" y="107"/>
                  </a:lnTo>
                  <a:lnTo>
                    <a:pt x="74" y="109"/>
                  </a:lnTo>
                  <a:lnTo>
                    <a:pt x="70" y="109"/>
                  </a:lnTo>
                  <a:lnTo>
                    <a:pt x="65" y="109"/>
                  </a:lnTo>
                  <a:lnTo>
                    <a:pt x="61" y="109"/>
                  </a:lnTo>
                  <a:lnTo>
                    <a:pt x="56" y="109"/>
                  </a:lnTo>
                  <a:lnTo>
                    <a:pt x="52" y="110"/>
                  </a:lnTo>
                  <a:lnTo>
                    <a:pt x="48" y="110"/>
                  </a:lnTo>
                  <a:lnTo>
                    <a:pt x="44" y="110"/>
                  </a:lnTo>
                  <a:lnTo>
                    <a:pt x="40" y="112"/>
                  </a:lnTo>
                  <a:lnTo>
                    <a:pt x="36" y="112"/>
                  </a:lnTo>
                  <a:lnTo>
                    <a:pt x="32" y="112"/>
                  </a:lnTo>
                  <a:lnTo>
                    <a:pt x="28" y="112"/>
                  </a:lnTo>
                  <a:lnTo>
                    <a:pt x="25" y="112"/>
                  </a:lnTo>
                  <a:lnTo>
                    <a:pt x="22" y="113"/>
                  </a:lnTo>
                  <a:lnTo>
                    <a:pt x="15" y="113"/>
                  </a:lnTo>
                  <a:lnTo>
                    <a:pt x="11" y="114"/>
                  </a:lnTo>
                  <a:lnTo>
                    <a:pt x="6" y="114"/>
                  </a:lnTo>
                  <a:lnTo>
                    <a:pt x="3" y="114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5" y="60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98" name="Freeform 34"/>
            <p:cNvSpPr>
              <a:spLocks/>
            </p:cNvSpPr>
            <p:nvPr/>
          </p:nvSpPr>
          <p:spPr bwMode="auto">
            <a:xfrm>
              <a:off x="4342" y="1883"/>
              <a:ext cx="140" cy="178"/>
            </a:xfrm>
            <a:custGeom>
              <a:avLst/>
              <a:gdLst>
                <a:gd name="T0" fmla="*/ 149 w 419"/>
                <a:gd name="T1" fmla="*/ 124 h 536"/>
                <a:gd name="T2" fmla="*/ 140 w 419"/>
                <a:gd name="T3" fmla="*/ 146 h 536"/>
                <a:gd name="T4" fmla="*/ 134 w 419"/>
                <a:gd name="T5" fmla="*/ 159 h 536"/>
                <a:gd name="T6" fmla="*/ 127 w 419"/>
                <a:gd name="T7" fmla="*/ 176 h 536"/>
                <a:gd name="T8" fmla="*/ 120 w 419"/>
                <a:gd name="T9" fmla="*/ 193 h 536"/>
                <a:gd name="T10" fmla="*/ 113 w 419"/>
                <a:gd name="T11" fmla="*/ 211 h 536"/>
                <a:gd name="T12" fmla="*/ 105 w 419"/>
                <a:gd name="T13" fmla="*/ 229 h 536"/>
                <a:gd name="T14" fmla="*/ 98 w 419"/>
                <a:gd name="T15" fmla="*/ 248 h 536"/>
                <a:gd name="T16" fmla="*/ 91 w 419"/>
                <a:gd name="T17" fmla="*/ 266 h 536"/>
                <a:gd name="T18" fmla="*/ 84 w 419"/>
                <a:gd name="T19" fmla="*/ 282 h 536"/>
                <a:gd name="T20" fmla="*/ 78 w 419"/>
                <a:gd name="T21" fmla="*/ 300 h 536"/>
                <a:gd name="T22" fmla="*/ 68 w 419"/>
                <a:gd name="T23" fmla="*/ 323 h 536"/>
                <a:gd name="T24" fmla="*/ 61 w 419"/>
                <a:gd name="T25" fmla="*/ 339 h 536"/>
                <a:gd name="T26" fmla="*/ 53 w 419"/>
                <a:gd name="T27" fmla="*/ 364 h 536"/>
                <a:gd name="T28" fmla="*/ 47 w 419"/>
                <a:gd name="T29" fmla="*/ 383 h 536"/>
                <a:gd name="T30" fmla="*/ 42 w 419"/>
                <a:gd name="T31" fmla="*/ 401 h 536"/>
                <a:gd name="T32" fmla="*/ 34 w 419"/>
                <a:gd name="T33" fmla="*/ 424 h 536"/>
                <a:gd name="T34" fmla="*/ 26 w 419"/>
                <a:gd name="T35" fmla="*/ 450 h 536"/>
                <a:gd name="T36" fmla="*/ 17 w 419"/>
                <a:gd name="T37" fmla="*/ 476 h 536"/>
                <a:gd name="T38" fmla="*/ 9 w 419"/>
                <a:gd name="T39" fmla="*/ 500 h 536"/>
                <a:gd name="T40" fmla="*/ 2 w 419"/>
                <a:gd name="T41" fmla="*/ 518 h 536"/>
                <a:gd name="T42" fmla="*/ 0 w 419"/>
                <a:gd name="T43" fmla="*/ 529 h 536"/>
                <a:gd name="T44" fmla="*/ 128 w 419"/>
                <a:gd name="T45" fmla="*/ 526 h 536"/>
                <a:gd name="T46" fmla="*/ 128 w 419"/>
                <a:gd name="T47" fmla="*/ 508 h 536"/>
                <a:gd name="T48" fmla="*/ 129 w 419"/>
                <a:gd name="T49" fmla="*/ 493 h 536"/>
                <a:gd name="T50" fmla="*/ 131 w 419"/>
                <a:gd name="T51" fmla="*/ 474 h 536"/>
                <a:gd name="T52" fmla="*/ 134 w 419"/>
                <a:gd name="T53" fmla="*/ 450 h 536"/>
                <a:gd name="T54" fmla="*/ 135 w 419"/>
                <a:gd name="T55" fmla="*/ 425 h 536"/>
                <a:gd name="T56" fmla="*/ 139 w 419"/>
                <a:gd name="T57" fmla="*/ 402 h 536"/>
                <a:gd name="T58" fmla="*/ 142 w 419"/>
                <a:gd name="T59" fmla="*/ 383 h 536"/>
                <a:gd name="T60" fmla="*/ 143 w 419"/>
                <a:gd name="T61" fmla="*/ 371 h 536"/>
                <a:gd name="T62" fmla="*/ 127 w 419"/>
                <a:gd name="T63" fmla="*/ 337 h 536"/>
                <a:gd name="T64" fmla="*/ 131 w 419"/>
                <a:gd name="T65" fmla="*/ 315 h 536"/>
                <a:gd name="T66" fmla="*/ 135 w 419"/>
                <a:gd name="T67" fmla="*/ 297 h 536"/>
                <a:gd name="T68" fmla="*/ 140 w 419"/>
                <a:gd name="T69" fmla="*/ 275 h 536"/>
                <a:gd name="T70" fmla="*/ 149 w 419"/>
                <a:gd name="T71" fmla="*/ 251 h 536"/>
                <a:gd name="T72" fmla="*/ 157 w 419"/>
                <a:gd name="T73" fmla="*/ 226 h 536"/>
                <a:gd name="T74" fmla="*/ 169 w 419"/>
                <a:gd name="T75" fmla="*/ 199 h 536"/>
                <a:gd name="T76" fmla="*/ 181 w 419"/>
                <a:gd name="T77" fmla="*/ 174 h 536"/>
                <a:gd name="T78" fmla="*/ 198 w 419"/>
                <a:gd name="T79" fmla="*/ 150 h 536"/>
                <a:gd name="T80" fmla="*/ 215 w 419"/>
                <a:gd name="T81" fmla="*/ 127 h 536"/>
                <a:gd name="T82" fmla="*/ 239 w 419"/>
                <a:gd name="T83" fmla="*/ 105 h 536"/>
                <a:gd name="T84" fmla="*/ 265 w 419"/>
                <a:gd name="T85" fmla="*/ 84 h 536"/>
                <a:gd name="T86" fmla="*/ 286 w 419"/>
                <a:gd name="T87" fmla="*/ 68 h 536"/>
                <a:gd name="T88" fmla="*/ 303 w 419"/>
                <a:gd name="T89" fmla="*/ 60 h 536"/>
                <a:gd name="T90" fmla="*/ 319 w 419"/>
                <a:gd name="T91" fmla="*/ 52 h 536"/>
                <a:gd name="T92" fmla="*/ 334 w 419"/>
                <a:gd name="T93" fmla="*/ 43 h 536"/>
                <a:gd name="T94" fmla="*/ 355 w 419"/>
                <a:gd name="T95" fmla="*/ 35 h 536"/>
                <a:gd name="T96" fmla="*/ 373 w 419"/>
                <a:gd name="T97" fmla="*/ 27 h 536"/>
                <a:gd name="T98" fmla="*/ 396 w 419"/>
                <a:gd name="T99" fmla="*/ 19 h 536"/>
                <a:gd name="T100" fmla="*/ 412 w 419"/>
                <a:gd name="T101" fmla="*/ 13 h 536"/>
                <a:gd name="T102" fmla="*/ 185 w 419"/>
                <a:gd name="T103" fmla="*/ 24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19" h="536">
                  <a:moveTo>
                    <a:pt x="185" y="24"/>
                  </a:moveTo>
                  <a:lnTo>
                    <a:pt x="153" y="117"/>
                  </a:lnTo>
                  <a:lnTo>
                    <a:pt x="151" y="118"/>
                  </a:lnTo>
                  <a:lnTo>
                    <a:pt x="150" y="121"/>
                  </a:lnTo>
                  <a:lnTo>
                    <a:pt x="149" y="124"/>
                  </a:lnTo>
                  <a:lnTo>
                    <a:pt x="147" y="128"/>
                  </a:lnTo>
                  <a:lnTo>
                    <a:pt x="146" y="131"/>
                  </a:lnTo>
                  <a:lnTo>
                    <a:pt x="144" y="136"/>
                  </a:lnTo>
                  <a:lnTo>
                    <a:pt x="142" y="140"/>
                  </a:lnTo>
                  <a:lnTo>
                    <a:pt x="140" y="146"/>
                  </a:lnTo>
                  <a:lnTo>
                    <a:pt x="138" y="147"/>
                  </a:lnTo>
                  <a:lnTo>
                    <a:pt x="138" y="150"/>
                  </a:lnTo>
                  <a:lnTo>
                    <a:pt x="136" y="154"/>
                  </a:lnTo>
                  <a:lnTo>
                    <a:pt x="135" y="157"/>
                  </a:lnTo>
                  <a:lnTo>
                    <a:pt x="134" y="159"/>
                  </a:lnTo>
                  <a:lnTo>
                    <a:pt x="134" y="162"/>
                  </a:lnTo>
                  <a:lnTo>
                    <a:pt x="131" y="166"/>
                  </a:lnTo>
                  <a:lnTo>
                    <a:pt x="129" y="169"/>
                  </a:lnTo>
                  <a:lnTo>
                    <a:pt x="128" y="172"/>
                  </a:lnTo>
                  <a:lnTo>
                    <a:pt x="127" y="176"/>
                  </a:lnTo>
                  <a:lnTo>
                    <a:pt x="127" y="180"/>
                  </a:lnTo>
                  <a:lnTo>
                    <a:pt x="125" y="182"/>
                  </a:lnTo>
                  <a:lnTo>
                    <a:pt x="124" y="187"/>
                  </a:lnTo>
                  <a:lnTo>
                    <a:pt x="121" y="189"/>
                  </a:lnTo>
                  <a:lnTo>
                    <a:pt x="120" y="193"/>
                  </a:lnTo>
                  <a:lnTo>
                    <a:pt x="118" y="196"/>
                  </a:lnTo>
                  <a:lnTo>
                    <a:pt x="117" y="200"/>
                  </a:lnTo>
                  <a:lnTo>
                    <a:pt x="116" y="203"/>
                  </a:lnTo>
                  <a:lnTo>
                    <a:pt x="114" y="207"/>
                  </a:lnTo>
                  <a:lnTo>
                    <a:pt x="113" y="211"/>
                  </a:lnTo>
                  <a:lnTo>
                    <a:pt x="112" y="214"/>
                  </a:lnTo>
                  <a:lnTo>
                    <a:pt x="110" y="218"/>
                  </a:lnTo>
                  <a:lnTo>
                    <a:pt x="108" y="222"/>
                  </a:lnTo>
                  <a:lnTo>
                    <a:pt x="108" y="226"/>
                  </a:lnTo>
                  <a:lnTo>
                    <a:pt x="105" y="229"/>
                  </a:lnTo>
                  <a:lnTo>
                    <a:pt x="105" y="233"/>
                  </a:lnTo>
                  <a:lnTo>
                    <a:pt x="102" y="237"/>
                  </a:lnTo>
                  <a:lnTo>
                    <a:pt x="102" y="241"/>
                  </a:lnTo>
                  <a:lnTo>
                    <a:pt x="99" y="244"/>
                  </a:lnTo>
                  <a:lnTo>
                    <a:pt x="98" y="248"/>
                  </a:lnTo>
                  <a:lnTo>
                    <a:pt x="97" y="251"/>
                  </a:lnTo>
                  <a:lnTo>
                    <a:pt x="95" y="255"/>
                  </a:lnTo>
                  <a:lnTo>
                    <a:pt x="94" y="259"/>
                  </a:lnTo>
                  <a:lnTo>
                    <a:pt x="93" y="262"/>
                  </a:lnTo>
                  <a:lnTo>
                    <a:pt x="91" y="266"/>
                  </a:lnTo>
                  <a:lnTo>
                    <a:pt x="90" y="270"/>
                  </a:lnTo>
                  <a:lnTo>
                    <a:pt x="88" y="272"/>
                  </a:lnTo>
                  <a:lnTo>
                    <a:pt x="87" y="275"/>
                  </a:lnTo>
                  <a:lnTo>
                    <a:pt x="86" y="279"/>
                  </a:lnTo>
                  <a:lnTo>
                    <a:pt x="84" y="282"/>
                  </a:lnTo>
                  <a:lnTo>
                    <a:pt x="83" y="285"/>
                  </a:lnTo>
                  <a:lnTo>
                    <a:pt x="82" y="287"/>
                  </a:lnTo>
                  <a:lnTo>
                    <a:pt x="80" y="292"/>
                  </a:lnTo>
                  <a:lnTo>
                    <a:pt x="80" y="294"/>
                  </a:lnTo>
                  <a:lnTo>
                    <a:pt x="78" y="300"/>
                  </a:lnTo>
                  <a:lnTo>
                    <a:pt x="75" y="305"/>
                  </a:lnTo>
                  <a:lnTo>
                    <a:pt x="73" y="309"/>
                  </a:lnTo>
                  <a:lnTo>
                    <a:pt x="72" y="315"/>
                  </a:lnTo>
                  <a:lnTo>
                    <a:pt x="69" y="319"/>
                  </a:lnTo>
                  <a:lnTo>
                    <a:pt x="68" y="323"/>
                  </a:lnTo>
                  <a:lnTo>
                    <a:pt x="67" y="327"/>
                  </a:lnTo>
                  <a:lnTo>
                    <a:pt x="67" y="331"/>
                  </a:lnTo>
                  <a:lnTo>
                    <a:pt x="64" y="334"/>
                  </a:lnTo>
                  <a:lnTo>
                    <a:pt x="62" y="337"/>
                  </a:lnTo>
                  <a:lnTo>
                    <a:pt x="61" y="339"/>
                  </a:lnTo>
                  <a:lnTo>
                    <a:pt x="61" y="343"/>
                  </a:lnTo>
                  <a:lnTo>
                    <a:pt x="58" y="349"/>
                  </a:lnTo>
                  <a:lnTo>
                    <a:pt x="57" y="354"/>
                  </a:lnTo>
                  <a:lnTo>
                    <a:pt x="56" y="358"/>
                  </a:lnTo>
                  <a:lnTo>
                    <a:pt x="53" y="364"/>
                  </a:lnTo>
                  <a:lnTo>
                    <a:pt x="52" y="369"/>
                  </a:lnTo>
                  <a:lnTo>
                    <a:pt x="50" y="375"/>
                  </a:lnTo>
                  <a:lnTo>
                    <a:pt x="49" y="376"/>
                  </a:lnTo>
                  <a:lnTo>
                    <a:pt x="47" y="379"/>
                  </a:lnTo>
                  <a:lnTo>
                    <a:pt x="47" y="383"/>
                  </a:lnTo>
                  <a:lnTo>
                    <a:pt x="46" y="386"/>
                  </a:lnTo>
                  <a:lnTo>
                    <a:pt x="45" y="388"/>
                  </a:lnTo>
                  <a:lnTo>
                    <a:pt x="45" y="392"/>
                  </a:lnTo>
                  <a:lnTo>
                    <a:pt x="43" y="397"/>
                  </a:lnTo>
                  <a:lnTo>
                    <a:pt x="42" y="401"/>
                  </a:lnTo>
                  <a:lnTo>
                    <a:pt x="41" y="405"/>
                  </a:lnTo>
                  <a:lnTo>
                    <a:pt x="39" y="409"/>
                  </a:lnTo>
                  <a:lnTo>
                    <a:pt x="38" y="414"/>
                  </a:lnTo>
                  <a:lnTo>
                    <a:pt x="37" y="418"/>
                  </a:lnTo>
                  <a:lnTo>
                    <a:pt x="34" y="424"/>
                  </a:lnTo>
                  <a:lnTo>
                    <a:pt x="32" y="428"/>
                  </a:lnTo>
                  <a:lnTo>
                    <a:pt x="31" y="433"/>
                  </a:lnTo>
                  <a:lnTo>
                    <a:pt x="28" y="439"/>
                  </a:lnTo>
                  <a:lnTo>
                    <a:pt x="27" y="444"/>
                  </a:lnTo>
                  <a:lnTo>
                    <a:pt x="26" y="450"/>
                  </a:lnTo>
                  <a:lnTo>
                    <a:pt x="23" y="455"/>
                  </a:lnTo>
                  <a:lnTo>
                    <a:pt x="22" y="461"/>
                  </a:lnTo>
                  <a:lnTo>
                    <a:pt x="20" y="465"/>
                  </a:lnTo>
                  <a:lnTo>
                    <a:pt x="19" y="470"/>
                  </a:lnTo>
                  <a:lnTo>
                    <a:pt x="17" y="476"/>
                  </a:lnTo>
                  <a:lnTo>
                    <a:pt x="15" y="481"/>
                  </a:lnTo>
                  <a:lnTo>
                    <a:pt x="13" y="487"/>
                  </a:lnTo>
                  <a:lnTo>
                    <a:pt x="12" y="491"/>
                  </a:lnTo>
                  <a:lnTo>
                    <a:pt x="11" y="495"/>
                  </a:lnTo>
                  <a:lnTo>
                    <a:pt x="9" y="500"/>
                  </a:lnTo>
                  <a:lnTo>
                    <a:pt x="7" y="503"/>
                  </a:lnTo>
                  <a:lnTo>
                    <a:pt x="5" y="507"/>
                  </a:lnTo>
                  <a:lnTo>
                    <a:pt x="4" y="511"/>
                  </a:lnTo>
                  <a:lnTo>
                    <a:pt x="4" y="515"/>
                  </a:lnTo>
                  <a:lnTo>
                    <a:pt x="2" y="518"/>
                  </a:lnTo>
                  <a:lnTo>
                    <a:pt x="1" y="521"/>
                  </a:lnTo>
                  <a:lnTo>
                    <a:pt x="1" y="522"/>
                  </a:lnTo>
                  <a:lnTo>
                    <a:pt x="1" y="525"/>
                  </a:lnTo>
                  <a:lnTo>
                    <a:pt x="0" y="527"/>
                  </a:lnTo>
                  <a:lnTo>
                    <a:pt x="0" y="529"/>
                  </a:lnTo>
                  <a:lnTo>
                    <a:pt x="129" y="536"/>
                  </a:lnTo>
                  <a:lnTo>
                    <a:pt x="129" y="534"/>
                  </a:lnTo>
                  <a:lnTo>
                    <a:pt x="129" y="533"/>
                  </a:lnTo>
                  <a:lnTo>
                    <a:pt x="128" y="530"/>
                  </a:lnTo>
                  <a:lnTo>
                    <a:pt x="128" y="526"/>
                  </a:lnTo>
                  <a:lnTo>
                    <a:pt x="128" y="523"/>
                  </a:lnTo>
                  <a:lnTo>
                    <a:pt x="128" y="519"/>
                  </a:lnTo>
                  <a:lnTo>
                    <a:pt x="128" y="515"/>
                  </a:lnTo>
                  <a:lnTo>
                    <a:pt x="128" y="511"/>
                  </a:lnTo>
                  <a:lnTo>
                    <a:pt x="128" y="508"/>
                  </a:lnTo>
                  <a:lnTo>
                    <a:pt x="128" y="506"/>
                  </a:lnTo>
                  <a:lnTo>
                    <a:pt x="128" y="503"/>
                  </a:lnTo>
                  <a:lnTo>
                    <a:pt x="128" y="500"/>
                  </a:lnTo>
                  <a:lnTo>
                    <a:pt x="128" y="497"/>
                  </a:lnTo>
                  <a:lnTo>
                    <a:pt x="129" y="493"/>
                  </a:lnTo>
                  <a:lnTo>
                    <a:pt x="129" y="491"/>
                  </a:lnTo>
                  <a:lnTo>
                    <a:pt x="129" y="487"/>
                  </a:lnTo>
                  <a:lnTo>
                    <a:pt x="129" y="482"/>
                  </a:lnTo>
                  <a:lnTo>
                    <a:pt x="129" y="478"/>
                  </a:lnTo>
                  <a:lnTo>
                    <a:pt x="131" y="474"/>
                  </a:lnTo>
                  <a:lnTo>
                    <a:pt x="131" y="469"/>
                  </a:lnTo>
                  <a:lnTo>
                    <a:pt x="131" y="465"/>
                  </a:lnTo>
                  <a:lnTo>
                    <a:pt x="132" y="459"/>
                  </a:lnTo>
                  <a:lnTo>
                    <a:pt x="132" y="455"/>
                  </a:lnTo>
                  <a:lnTo>
                    <a:pt x="134" y="450"/>
                  </a:lnTo>
                  <a:lnTo>
                    <a:pt x="134" y="444"/>
                  </a:lnTo>
                  <a:lnTo>
                    <a:pt x="134" y="440"/>
                  </a:lnTo>
                  <a:lnTo>
                    <a:pt x="135" y="435"/>
                  </a:lnTo>
                  <a:lnTo>
                    <a:pt x="135" y="431"/>
                  </a:lnTo>
                  <a:lnTo>
                    <a:pt x="135" y="425"/>
                  </a:lnTo>
                  <a:lnTo>
                    <a:pt x="136" y="420"/>
                  </a:lnTo>
                  <a:lnTo>
                    <a:pt x="138" y="416"/>
                  </a:lnTo>
                  <a:lnTo>
                    <a:pt x="138" y="412"/>
                  </a:lnTo>
                  <a:lnTo>
                    <a:pt x="138" y="406"/>
                  </a:lnTo>
                  <a:lnTo>
                    <a:pt x="139" y="402"/>
                  </a:lnTo>
                  <a:lnTo>
                    <a:pt x="139" y="398"/>
                  </a:lnTo>
                  <a:lnTo>
                    <a:pt x="140" y="394"/>
                  </a:lnTo>
                  <a:lnTo>
                    <a:pt x="140" y="390"/>
                  </a:lnTo>
                  <a:lnTo>
                    <a:pt x="142" y="387"/>
                  </a:lnTo>
                  <a:lnTo>
                    <a:pt x="142" y="383"/>
                  </a:lnTo>
                  <a:lnTo>
                    <a:pt x="143" y="380"/>
                  </a:lnTo>
                  <a:lnTo>
                    <a:pt x="143" y="377"/>
                  </a:lnTo>
                  <a:lnTo>
                    <a:pt x="143" y="375"/>
                  </a:lnTo>
                  <a:lnTo>
                    <a:pt x="143" y="373"/>
                  </a:lnTo>
                  <a:lnTo>
                    <a:pt x="143" y="371"/>
                  </a:lnTo>
                  <a:lnTo>
                    <a:pt x="144" y="369"/>
                  </a:lnTo>
                  <a:lnTo>
                    <a:pt x="144" y="368"/>
                  </a:lnTo>
                  <a:lnTo>
                    <a:pt x="127" y="339"/>
                  </a:lnTo>
                  <a:lnTo>
                    <a:pt x="127" y="338"/>
                  </a:lnTo>
                  <a:lnTo>
                    <a:pt x="127" y="337"/>
                  </a:lnTo>
                  <a:lnTo>
                    <a:pt x="127" y="334"/>
                  </a:lnTo>
                  <a:lnTo>
                    <a:pt x="128" y="330"/>
                  </a:lnTo>
                  <a:lnTo>
                    <a:pt x="129" y="324"/>
                  </a:lnTo>
                  <a:lnTo>
                    <a:pt x="129" y="319"/>
                  </a:lnTo>
                  <a:lnTo>
                    <a:pt x="131" y="315"/>
                  </a:lnTo>
                  <a:lnTo>
                    <a:pt x="132" y="312"/>
                  </a:lnTo>
                  <a:lnTo>
                    <a:pt x="132" y="309"/>
                  </a:lnTo>
                  <a:lnTo>
                    <a:pt x="134" y="305"/>
                  </a:lnTo>
                  <a:lnTo>
                    <a:pt x="135" y="301"/>
                  </a:lnTo>
                  <a:lnTo>
                    <a:pt x="135" y="297"/>
                  </a:lnTo>
                  <a:lnTo>
                    <a:pt x="136" y="293"/>
                  </a:lnTo>
                  <a:lnTo>
                    <a:pt x="138" y="289"/>
                  </a:lnTo>
                  <a:lnTo>
                    <a:pt x="138" y="283"/>
                  </a:lnTo>
                  <a:lnTo>
                    <a:pt x="139" y="279"/>
                  </a:lnTo>
                  <a:lnTo>
                    <a:pt x="140" y="275"/>
                  </a:lnTo>
                  <a:lnTo>
                    <a:pt x="143" y="270"/>
                  </a:lnTo>
                  <a:lnTo>
                    <a:pt x="143" y="266"/>
                  </a:lnTo>
                  <a:lnTo>
                    <a:pt x="146" y="260"/>
                  </a:lnTo>
                  <a:lnTo>
                    <a:pt x="147" y="256"/>
                  </a:lnTo>
                  <a:lnTo>
                    <a:pt x="149" y="251"/>
                  </a:lnTo>
                  <a:lnTo>
                    <a:pt x="150" y="245"/>
                  </a:lnTo>
                  <a:lnTo>
                    <a:pt x="151" y="241"/>
                  </a:lnTo>
                  <a:lnTo>
                    <a:pt x="154" y="236"/>
                  </a:lnTo>
                  <a:lnTo>
                    <a:pt x="155" y="232"/>
                  </a:lnTo>
                  <a:lnTo>
                    <a:pt x="157" y="226"/>
                  </a:lnTo>
                  <a:lnTo>
                    <a:pt x="159" y="221"/>
                  </a:lnTo>
                  <a:lnTo>
                    <a:pt x="161" y="215"/>
                  </a:lnTo>
                  <a:lnTo>
                    <a:pt x="164" y="210"/>
                  </a:lnTo>
                  <a:lnTo>
                    <a:pt x="165" y="204"/>
                  </a:lnTo>
                  <a:lnTo>
                    <a:pt x="169" y="199"/>
                  </a:lnTo>
                  <a:lnTo>
                    <a:pt x="170" y="195"/>
                  </a:lnTo>
                  <a:lnTo>
                    <a:pt x="173" y="189"/>
                  </a:lnTo>
                  <a:lnTo>
                    <a:pt x="176" y="184"/>
                  </a:lnTo>
                  <a:lnTo>
                    <a:pt x="179" y="180"/>
                  </a:lnTo>
                  <a:lnTo>
                    <a:pt x="181" y="174"/>
                  </a:lnTo>
                  <a:lnTo>
                    <a:pt x="184" y="169"/>
                  </a:lnTo>
                  <a:lnTo>
                    <a:pt x="188" y="165"/>
                  </a:lnTo>
                  <a:lnTo>
                    <a:pt x="191" y="159"/>
                  </a:lnTo>
                  <a:lnTo>
                    <a:pt x="194" y="154"/>
                  </a:lnTo>
                  <a:lnTo>
                    <a:pt x="198" y="150"/>
                  </a:lnTo>
                  <a:lnTo>
                    <a:pt x="202" y="146"/>
                  </a:lnTo>
                  <a:lnTo>
                    <a:pt x="205" y="140"/>
                  </a:lnTo>
                  <a:lnTo>
                    <a:pt x="209" y="135"/>
                  </a:lnTo>
                  <a:lnTo>
                    <a:pt x="213" y="131"/>
                  </a:lnTo>
                  <a:lnTo>
                    <a:pt x="215" y="127"/>
                  </a:lnTo>
                  <a:lnTo>
                    <a:pt x="221" y="121"/>
                  </a:lnTo>
                  <a:lnTo>
                    <a:pt x="225" y="117"/>
                  </a:lnTo>
                  <a:lnTo>
                    <a:pt x="229" y="113"/>
                  </a:lnTo>
                  <a:lnTo>
                    <a:pt x="235" y="109"/>
                  </a:lnTo>
                  <a:lnTo>
                    <a:pt x="239" y="105"/>
                  </a:lnTo>
                  <a:lnTo>
                    <a:pt x="243" y="99"/>
                  </a:lnTo>
                  <a:lnTo>
                    <a:pt x="248" y="97"/>
                  </a:lnTo>
                  <a:lnTo>
                    <a:pt x="254" y="91"/>
                  </a:lnTo>
                  <a:lnTo>
                    <a:pt x="259" y="88"/>
                  </a:lnTo>
                  <a:lnTo>
                    <a:pt x="265" y="84"/>
                  </a:lnTo>
                  <a:lnTo>
                    <a:pt x="270" y="80"/>
                  </a:lnTo>
                  <a:lnTo>
                    <a:pt x="276" y="76"/>
                  </a:lnTo>
                  <a:lnTo>
                    <a:pt x="281" y="72"/>
                  </a:lnTo>
                  <a:lnTo>
                    <a:pt x="284" y="71"/>
                  </a:lnTo>
                  <a:lnTo>
                    <a:pt x="286" y="68"/>
                  </a:lnTo>
                  <a:lnTo>
                    <a:pt x="291" y="67"/>
                  </a:lnTo>
                  <a:lnTo>
                    <a:pt x="293" y="65"/>
                  </a:lnTo>
                  <a:lnTo>
                    <a:pt x="296" y="63"/>
                  </a:lnTo>
                  <a:lnTo>
                    <a:pt x="300" y="61"/>
                  </a:lnTo>
                  <a:lnTo>
                    <a:pt x="303" y="60"/>
                  </a:lnTo>
                  <a:lnTo>
                    <a:pt x="306" y="58"/>
                  </a:lnTo>
                  <a:lnTo>
                    <a:pt x="308" y="57"/>
                  </a:lnTo>
                  <a:lnTo>
                    <a:pt x="312" y="54"/>
                  </a:lnTo>
                  <a:lnTo>
                    <a:pt x="315" y="53"/>
                  </a:lnTo>
                  <a:lnTo>
                    <a:pt x="319" y="52"/>
                  </a:lnTo>
                  <a:lnTo>
                    <a:pt x="322" y="50"/>
                  </a:lnTo>
                  <a:lnTo>
                    <a:pt x="325" y="49"/>
                  </a:lnTo>
                  <a:lnTo>
                    <a:pt x="327" y="46"/>
                  </a:lnTo>
                  <a:lnTo>
                    <a:pt x="332" y="45"/>
                  </a:lnTo>
                  <a:lnTo>
                    <a:pt x="334" y="43"/>
                  </a:lnTo>
                  <a:lnTo>
                    <a:pt x="337" y="42"/>
                  </a:lnTo>
                  <a:lnTo>
                    <a:pt x="341" y="41"/>
                  </a:lnTo>
                  <a:lnTo>
                    <a:pt x="344" y="41"/>
                  </a:lnTo>
                  <a:lnTo>
                    <a:pt x="349" y="37"/>
                  </a:lnTo>
                  <a:lnTo>
                    <a:pt x="355" y="35"/>
                  </a:lnTo>
                  <a:lnTo>
                    <a:pt x="357" y="33"/>
                  </a:lnTo>
                  <a:lnTo>
                    <a:pt x="362" y="33"/>
                  </a:lnTo>
                  <a:lnTo>
                    <a:pt x="364" y="31"/>
                  </a:lnTo>
                  <a:lnTo>
                    <a:pt x="367" y="30"/>
                  </a:lnTo>
                  <a:lnTo>
                    <a:pt x="373" y="27"/>
                  </a:lnTo>
                  <a:lnTo>
                    <a:pt x="378" y="26"/>
                  </a:lnTo>
                  <a:lnTo>
                    <a:pt x="383" y="24"/>
                  </a:lnTo>
                  <a:lnTo>
                    <a:pt x="388" y="22"/>
                  </a:lnTo>
                  <a:lnTo>
                    <a:pt x="392" y="20"/>
                  </a:lnTo>
                  <a:lnTo>
                    <a:pt x="396" y="19"/>
                  </a:lnTo>
                  <a:lnTo>
                    <a:pt x="400" y="18"/>
                  </a:lnTo>
                  <a:lnTo>
                    <a:pt x="404" y="16"/>
                  </a:lnTo>
                  <a:lnTo>
                    <a:pt x="407" y="15"/>
                  </a:lnTo>
                  <a:lnTo>
                    <a:pt x="411" y="13"/>
                  </a:lnTo>
                  <a:lnTo>
                    <a:pt x="412" y="13"/>
                  </a:lnTo>
                  <a:lnTo>
                    <a:pt x="415" y="13"/>
                  </a:lnTo>
                  <a:lnTo>
                    <a:pt x="418" y="12"/>
                  </a:lnTo>
                  <a:lnTo>
                    <a:pt x="419" y="12"/>
                  </a:lnTo>
                  <a:lnTo>
                    <a:pt x="214" y="0"/>
                  </a:lnTo>
                  <a:lnTo>
                    <a:pt x="185" y="24"/>
                  </a:lnTo>
                  <a:lnTo>
                    <a:pt x="185" y="24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99" name="Freeform 35"/>
            <p:cNvSpPr>
              <a:spLocks/>
            </p:cNvSpPr>
            <p:nvPr/>
          </p:nvSpPr>
          <p:spPr bwMode="auto">
            <a:xfrm>
              <a:off x="4437" y="1921"/>
              <a:ext cx="35" cy="147"/>
            </a:xfrm>
            <a:custGeom>
              <a:avLst/>
              <a:gdLst>
                <a:gd name="T0" fmla="*/ 61 w 104"/>
                <a:gd name="T1" fmla="*/ 24 h 441"/>
                <a:gd name="T2" fmla="*/ 2 w 104"/>
                <a:gd name="T3" fmla="*/ 143 h 441"/>
                <a:gd name="T4" fmla="*/ 80 w 104"/>
                <a:gd name="T5" fmla="*/ 441 h 441"/>
                <a:gd name="T6" fmla="*/ 80 w 104"/>
                <a:gd name="T7" fmla="*/ 440 h 441"/>
                <a:gd name="T8" fmla="*/ 78 w 104"/>
                <a:gd name="T9" fmla="*/ 435 h 441"/>
                <a:gd name="T10" fmla="*/ 76 w 104"/>
                <a:gd name="T11" fmla="*/ 428 h 441"/>
                <a:gd name="T12" fmla="*/ 73 w 104"/>
                <a:gd name="T13" fmla="*/ 420 h 441"/>
                <a:gd name="T14" fmla="*/ 70 w 104"/>
                <a:gd name="T15" fmla="*/ 413 h 441"/>
                <a:gd name="T16" fmla="*/ 69 w 104"/>
                <a:gd name="T17" fmla="*/ 407 h 441"/>
                <a:gd name="T18" fmla="*/ 66 w 104"/>
                <a:gd name="T19" fmla="*/ 401 h 441"/>
                <a:gd name="T20" fmla="*/ 65 w 104"/>
                <a:gd name="T21" fmla="*/ 394 h 441"/>
                <a:gd name="T22" fmla="*/ 62 w 104"/>
                <a:gd name="T23" fmla="*/ 386 h 441"/>
                <a:gd name="T24" fmla="*/ 61 w 104"/>
                <a:gd name="T25" fmla="*/ 379 h 441"/>
                <a:gd name="T26" fmla="*/ 58 w 104"/>
                <a:gd name="T27" fmla="*/ 372 h 441"/>
                <a:gd name="T28" fmla="*/ 56 w 104"/>
                <a:gd name="T29" fmla="*/ 364 h 441"/>
                <a:gd name="T30" fmla="*/ 55 w 104"/>
                <a:gd name="T31" fmla="*/ 356 h 441"/>
                <a:gd name="T32" fmla="*/ 52 w 104"/>
                <a:gd name="T33" fmla="*/ 347 h 441"/>
                <a:gd name="T34" fmla="*/ 50 w 104"/>
                <a:gd name="T35" fmla="*/ 338 h 441"/>
                <a:gd name="T36" fmla="*/ 48 w 104"/>
                <a:gd name="T37" fmla="*/ 330 h 441"/>
                <a:gd name="T38" fmla="*/ 47 w 104"/>
                <a:gd name="T39" fmla="*/ 320 h 441"/>
                <a:gd name="T40" fmla="*/ 46 w 104"/>
                <a:gd name="T41" fmla="*/ 312 h 441"/>
                <a:gd name="T42" fmla="*/ 44 w 104"/>
                <a:gd name="T43" fmla="*/ 302 h 441"/>
                <a:gd name="T44" fmla="*/ 43 w 104"/>
                <a:gd name="T45" fmla="*/ 294 h 441"/>
                <a:gd name="T46" fmla="*/ 41 w 104"/>
                <a:gd name="T47" fmla="*/ 285 h 441"/>
                <a:gd name="T48" fmla="*/ 41 w 104"/>
                <a:gd name="T49" fmla="*/ 276 h 441"/>
                <a:gd name="T50" fmla="*/ 40 w 104"/>
                <a:gd name="T51" fmla="*/ 267 h 441"/>
                <a:gd name="T52" fmla="*/ 40 w 104"/>
                <a:gd name="T53" fmla="*/ 259 h 441"/>
                <a:gd name="T54" fmla="*/ 40 w 104"/>
                <a:gd name="T55" fmla="*/ 251 h 441"/>
                <a:gd name="T56" fmla="*/ 40 w 104"/>
                <a:gd name="T57" fmla="*/ 242 h 441"/>
                <a:gd name="T58" fmla="*/ 41 w 104"/>
                <a:gd name="T59" fmla="*/ 234 h 441"/>
                <a:gd name="T60" fmla="*/ 43 w 104"/>
                <a:gd name="T61" fmla="*/ 229 h 441"/>
                <a:gd name="T62" fmla="*/ 43 w 104"/>
                <a:gd name="T63" fmla="*/ 221 h 441"/>
                <a:gd name="T64" fmla="*/ 44 w 104"/>
                <a:gd name="T65" fmla="*/ 214 h 441"/>
                <a:gd name="T66" fmla="*/ 46 w 104"/>
                <a:gd name="T67" fmla="*/ 206 h 441"/>
                <a:gd name="T68" fmla="*/ 47 w 104"/>
                <a:gd name="T69" fmla="*/ 199 h 441"/>
                <a:gd name="T70" fmla="*/ 48 w 104"/>
                <a:gd name="T71" fmla="*/ 191 h 441"/>
                <a:gd name="T72" fmla="*/ 50 w 104"/>
                <a:gd name="T73" fmla="*/ 184 h 441"/>
                <a:gd name="T74" fmla="*/ 52 w 104"/>
                <a:gd name="T75" fmla="*/ 177 h 441"/>
                <a:gd name="T76" fmla="*/ 55 w 104"/>
                <a:gd name="T77" fmla="*/ 170 h 441"/>
                <a:gd name="T78" fmla="*/ 56 w 104"/>
                <a:gd name="T79" fmla="*/ 162 h 441"/>
                <a:gd name="T80" fmla="*/ 58 w 104"/>
                <a:gd name="T81" fmla="*/ 155 h 441"/>
                <a:gd name="T82" fmla="*/ 61 w 104"/>
                <a:gd name="T83" fmla="*/ 148 h 441"/>
                <a:gd name="T84" fmla="*/ 63 w 104"/>
                <a:gd name="T85" fmla="*/ 141 h 441"/>
                <a:gd name="T86" fmla="*/ 65 w 104"/>
                <a:gd name="T87" fmla="*/ 135 h 441"/>
                <a:gd name="T88" fmla="*/ 67 w 104"/>
                <a:gd name="T89" fmla="*/ 129 h 441"/>
                <a:gd name="T90" fmla="*/ 73 w 104"/>
                <a:gd name="T91" fmla="*/ 117 h 441"/>
                <a:gd name="T92" fmla="*/ 74 w 104"/>
                <a:gd name="T93" fmla="*/ 110 h 441"/>
                <a:gd name="T94" fmla="*/ 77 w 104"/>
                <a:gd name="T95" fmla="*/ 105 h 441"/>
                <a:gd name="T96" fmla="*/ 80 w 104"/>
                <a:gd name="T97" fmla="*/ 95 h 441"/>
                <a:gd name="T98" fmla="*/ 84 w 104"/>
                <a:gd name="T99" fmla="*/ 86 h 441"/>
                <a:gd name="T100" fmla="*/ 88 w 104"/>
                <a:gd name="T101" fmla="*/ 79 h 441"/>
                <a:gd name="T102" fmla="*/ 91 w 104"/>
                <a:gd name="T103" fmla="*/ 72 h 441"/>
                <a:gd name="T104" fmla="*/ 93 w 104"/>
                <a:gd name="T105" fmla="*/ 68 h 441"/>
                <a:gd name="T106" fmla="*/ 95 w 104"/>
                <a:gd name="T107" fmla="*/ 64 h 441"/>
                <a:gd name="T108" fmla="*/ 92 w 104"/>
                <a:gd name="T109" fmla="*/ 24 h 441"/>
                <a:gd name="T110" fmla="*/ 104 w 104"/>
                <a:gd name="T11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441">
                  <a:moveTo>
                    <a:pt x="104" y="0"/>
                  </a:moveTo>
                  <a:lnTo>
                    <a:pt x="61" y="24"/>
                  </a:lnTo>
                  <a:lnTo>
                    <a:pt x="44" y="16"/>
                  </a:lnTo>
                  <a:lnTo>
                    <a:pt x="2" y="143"/>
                  </a:lnTo>
                  <a:lnTo>
                    <a:pt x="0" y="425"/>
                  </a:lnTo>
                  <a:lnTo>
                    <a:pt x="80" y="441"/>
                  </a:lnTo>
                  <a:lnTo>
                    <a:pt x="80" y="441"/>
                  </a:lnTo>
                  <a:lnTo>
                    <a:pt x="80" y="440"/>
                  </a:lnTo>
                  <a:lnTo>
                    <a:pt x="78" y="437"/>
                  </a:lnTo>
                  <a:lnTo>
                    <a:pt x="78" y="435"/>
                  </a:lnTo>
                  <a:lnTo>
                    <a:pt x="77" y="431"/>
                  </a:lnTo>
                  <a:lnTo>
                    <a:pt x="76" y="428"/>
                  </a:lnTo>
                  <a:lnTo>
                    <a:pt x="74" y="424"/>
                  </a:lnTo>
                  <a:lnTo>
                    <a:pt x="73" y="420"/>
                  </a:lnTo>
                  <a:lnTo>
                    <a:pt x="71" y="416"/>
                  </a:lnTo>
                  <a:lnTo>
                    <a:pt x="70" y="413"/>
                  </a:lnTo>
                  <a:lnTo>
                    <a:pt x="69" y="410"/>
                  </a:lnTo>
                  <a:lnTo>
                    <a:pt x="69" y="407"/>
                  </a:lnTo>
                  <a:lnTo>
                    <a:pt x="67" y="403"/>
                  </a:lnTo>
                  <a:lnTo>
                    <a:pt x="66" y="401"/>
                  </a:lnTo>
                  <a:lnTo>
                    <a:pt x="65" y="398"/>
                  </a:lnTo>
                  <a:lnTo>
                    <a:pt x="65" y="394"/>
                  </a:lnTo>
                  <a:lnTo>
                    <a:pt x="63" y="390"/>
                  </a:lnTo>
                  <a:lnTo>
                    <a:pt x="62" y="386"/>
                  </a:lnTo>
                  <a:lnTo>
                    <a:pt x="61" y="383"/>
                  </a:lnTo>
                  <a:lnTo>
                    <a:pt x="61" y="379"/>
                  </a:lnTo>
                  <a:lnTo>
                    <a:pt x="59" y="375"/>
                  </a:lnTo>
                  <a:lnTo>
                    <a:pt x="58" y="372"/>
                  </a:lnTo>
                  <a:lnTo>
                    <a:pt x="58" y="368"/>
                  </a:lnTo>
                  <a:lnTo>
                    <a:pt x="56" y="364"/>
                  </a:lnTo>
                  <a:lnTo>
                    <a:pt x="55" y="360"/>
                  </a:lnTo>
                  <a:lnTo>
                    <a:pt x="55" y="356"/>
                  </a:lnTo>
                  <a:lnTo>
                    <a:pt x="52" y="350"/>
                  </a:lnTo>
                  <a:lnTo>
                    <a:pt x="52" y="347"/>
                  </a:lnTo>
                  <a:lnTo>
                    <a:pt x="51" y="342"/>
                  </a:lnTo>
                  <a:lnTo>
                    <a:pt x="50" y="338"/>
                  </a:lnTo>
                  <a:lnTo>
                    <a:pt x="50" y="334"/>
                  </a:lnTo>
                  <a:lnTo>
                    <a:pt x="48" y="330"/>
                  </a:lnTo>
                  <a:lnTo>
                    <a:pt x="47" y="324"/>
                  </a:lnTo>
                  <a:lnTo>
                    <a:pt x="47" y="320"/>
                  </a:lnTo>
                  <a:lnTo>
                    <a:pt x="46" y="316"/>
                  </a:lnTo>
                  <a:lnTo>
                    <a:pt x="46" y="312"/>
                  </a:lnTo>
                  <a:lnTo>
                    <a:pt x="44" y="306"/>
                  </a:lnTo>
                  <a:lnTo>
                    <a:pt x="44" y="302"/>
                  </a:lnTo>
                  <a:lnTo>
                    <a:pt x="43" y="298"/>
                  </a:lnTo>
                  <a:lnTo>
                    <a:pt x="43" y="294"/>
                  </a:lnTo>
                  <a:lnTo>
                    <a:pt x="41" y="290"/>
                  </a:lnTo>
                  <a:lnTo>
                    <a:pt x="41" y="285"/>
                  </a:lnTo>
                  <a:lnTo>
                    <a:pt x="41" y="281"/>
                  </a:lnTo>
                  <a:lnTo>
                    <a:pt x="41" y="276"/>
                  </a:lnTo>
                  <a:lnTo>
                    <a:pt x="40" y="271"/>
                  </a:lnTo>
                  <a:lnTo>
                    <a:pt x="40" y="267"/>
                  </a:lnTo>
                  <a:lnTo>
                    <a:pt x="40" y="263"/>
                  </a:lnTo>
                  <a:lnTo>
                    <a:pt x="40" y="259"/>
                  </a:lnTo>
                  <a:lnTo>
                    <a:pt x="40" y="255"/>
                  </a:lnTo>
                  <a:lnTo>
                    <a:pt x="40" y="251"/>
                  </a:lnTo>
                  <a:lnTo>
                    <a:pt x="40" y="246"/>
                  </a:lnTo>
                  <a:lnTo>
                    <a:pt x="40" y="242"/>
                  </a:lnTo>
                  <a:lnTo>
                    <a:pt x="40" y="238"/>
                  </a:lnTo>
                  <a:lnTo>
                    <a:pt x="41" y="234"/>
                  </a:lnTo>
                  <a:lnTo>
                    <a:pt x="41" y="231"/>
                  </a:lnTo>
                  <a:lnTo>
                    <a:pt x="43" y="229"/>
                  </a:lnTo>
                  <a:lnTo>
                    <a:pt x="43" y="225"/>
                  </a:lnTo>
                  <a:lnTo>
                    <a:pt x="43" y="221"/>
                  </a:lnTo>
                  <a:lnTo>
                    <a:pt x="44" y="216"/>
                  </a:lnTo>
                  <a:lnTo>
                    <a:pt x="44" y="214"/>
                  </a:lnTo>
                  <a:lnTo>
                    <a:pt x="44" y="210"/>
                  </a:lnTo>
                  <a:lnTo>
                    <a:pt x="46" y="206"/>
                  </a:lnTo>
                  <a:lnTo>
                    <a:pt x="46" y="201"/>
                  </a:lnTo>
                  <a:lnTo>
                    <a:pt x="47" y="199"/>
                  </a:lnTo>
                  <a:lnTo>
                    <a:pt x="47" y="195"/>
                  </a:lnTo>
                  <a:lnTo>
                    <a:pt x="48" y="191"/>
                  </a:lnTo>
                  <a:lnTo>
                    <a:pt x="50" y="188"/>
                  </a:lnTo>
                  <a:lnTo>
                    <a:pt x="50" y="184"/>
                  </a:lnTo>
                  <a:lnTo>
                    <a:pt x="51" y="180"/>
                  </a:lnTo>
                  <a:lnTo>
                    <a:pt x="52" y="177"/>
                  </a:lnTo>
                  <a:lnTo>
                    <a:pt x="52" y="173"/>
                  </a:lnTo>
                  <a:lnTo>
                    <a:pt x="55" y="170"/>
                  </a:lnTo>
                  <a:lnTo>
                    <a:pt x="55" y="166"/>
                  </a:lnTo>
                  <a:lnTo>
                    <a:pt x="56" y="162"/>
                  </a:lnTo>
                  <a:lnTo>
                    <a:pt x="58" y="158"/>
                  </a:lnTo>
                  <a:lnTo>
                    <a:pt x="58" y="155"/>
                  </a:lnTo>
                  <a:lnTo>
                    <a:pt x="59" y="151"/>
                  </a:lnTo>
                  <a:lnTo>
                    <a:pt x="61" y="148"/>
                  </a:lnTo>
                  <a:lnTo>
                    <a:pt x="62" y="146"/>
                  </a:lnTo>
                  <a:lnTo>
                    <a:pt x="63" y="141"/>
                  </a:lnTo>
                  <a:lnTo>
                    <a:pt x="63" y="139"/>
                  </a:lnTo>
                  <a:lnTo>
                    <a:pt x="65" y="135"/>
                  </a:lnTo>
                  <a:lnTo>
                    <a:pt x="66" y="132"/>
                  </a:lnTo>
                  <a:lnTo>
                    <a:pt x="67" y="129"/>
                  </a:lnTo>
                  <a:lnTo>
                    <a:pt x="70" y="122"/>
                  </a:lnTo>
                  <a:lnTo>
                    <a:pt x="73" y="117"/>
                  </a:lnTo>
                  <a:lnTo>
                    <a:pt x="73" y="114"/>
                  </a:lnTo>
                  <a:lnTo>
                    <a:pt x="74" y="110"/>
                  </a:lnTo>
                  <a:lnTo>
                    <a:pt x="76" y="107"/>
                  </a:lnTo>
                  <a:lnTo>
                    <a:pt x="77" y="105"/>
                  </a:lnTo>
                  <a:lnTo>
                    <a:pt x="78" y="101"/>
                  </a:lnTo>
                  <a:lnTo>
                    <a:pt x="80" y="95"/>
                  </a:lnTo>
                  <a:lnTo>
                    <a:pt x="82" y="91"/>
                  </a:lnTo>
                  <a:lnTo>
                    <a:pt x="84" y="86"/>
                  </a:lnTo>
                  <a:lnTo>
                    <a:pt x="85" y="81"/>
                  </a:lnTo>
                  <a:lnTo>
                    <a:pt x="88" y="79"/>
                  </a:lnTo>
                  <a:lnTo>
                    <a:pt x="89" y="75"/>
                  </a:lnTo>
                  <a:lnTo>
                    <a:pt x="91" y="72"/>
                  </a:lnTo>
                  <a:lnTo>
                    <a:pt x="92" y="69"/>
                  </a:lnTo>
                  <a:lnTo>
                    <a:pt x="93" y="68"/>
                  </a:lnTo>
                  <a:lnTo>
                    <a:pt x="93" y="65"/>
                  </a:lnTo>
                  <a:lnTo>
                    <a:pt x="95" y="64"/>
                  </a:lnTo>
                  <a:lnTo>
                    <a:pt x="76" y="65"/>
                  </a:lnTo>
                  <a:lnTo>
                    <a:pt x="92" y="2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00" name="Freeform 36"/>
            <p:cNvSpPr>
              <a:spLocks/>
            </p:cNvSpPr>
            <p:nvPr/>
          </p:nvSpPr>
          <p:spPr bwMode="auto">
            <a:xfrm>
              <a:off x="4148" y="1721"/>
              <a:ext cx="64" cy="44"/>
            </a:xfrm>
            <a:custGeom>
              <a:avLst/>
              <a:gdLst>
                <a:gd name="T0" fmla="*/ 30 w 191"/>
                <a:gd name="T1" fmla="*/ 19 h 134"/>
                <a:gd name="T2" fmla="*/ 24 w 191"/>
                <a:gd name="T3" fmla="*/ 13 h 134"/>
                <a:gd name="T4" fmla="*/ 35 w 191"/>
                <a:gd name="T5" fmla="*/ 4 h 134"/>
                <a:gd name="T6" fmla="*/ 64 w 191"/>
                <a:gd name="T7" fmla="*/ 11 h 134"/>
                <a:gd name="T8" fmla="*/ 86 w 191"/>
                <a:gd name="T9" fmla="*/ 7 h 134"/>
                <a:gd name="T10" fmla="*/ 87 w 191"/>
                <a:gd name="T11" fmla="*/ 7 h 134"/>
                <a:gd name="T12" fmla="*/ 89 w 191"/>
                <a:gd name="T13" fmla="*/ 6 h 134"/>
                <a:gd name="T14" fmla="*/ 91 w 191"/>
                <a:gd name="T15" fmla="*/ 4 h 134"/>
                <a:gd name="T16" fmla="*/ 97 w 191"/>
                <a:gd name="T17" fmla="*/ 3 h 134"/>
                <a:gd name="T18" fmla="*/ 101 w 191"/>
                <a:gd name="T19" fmla="*/ 2 h 134"/>
                <a:gd name="T20" fmla="*/ 106 w 191"/>
                <a:gd name="T21" fmla="*/ 2 h 134"/>
                <a:gd name="T22" fmla="*/ 112 w 191"/>
                <a:gd name="T23" fmla="*/ 0 h 134"/>
                <a:gd name="T24" fmla="*/ 116 w 191"/>
                <a:gd name="T25" fmla="*/ 2 h 134"/>
                <a:gd name="T26" fmla="*/ 120 w 191"/>
                <a:gd name="T27" fmla="*/ 2 h 134"/>
                <a:gd name="T28" fmla="*/ 124 w 191"/>
                <a:gd name="T29" fmla="*/ 2 h 134"/>
                <a:gd name="T30" fmla="*/ 128 w 191"/>
                <a:gd name="T31" fmla="*/ 4 h 134"/>
                <a:gd name="T32" fmla="*/ 131 w 191"/>
                <a:gd name="T33" fmla="*/ 6 h 134"/>
                <a:gd name="T34" fmla="*/ 135 w 191"/>
                <a:gd name="T35" fmla="*/ 9 h 134"/>
                <a:gd name="T36" fmla="*/ 136 w 191"/>
                <a:gd name="T37" fmla="*/ 11 h 134"/>
                <a:gd name="T38" fmla="*/ 186 w 191"/>
                <a:gd name="T39" fmla="*/ 4 h 134"/>
                <a:gd name="T40" fmla="*/ 191 w 191"/>
                <a:gd name="T41" fmla="*/ 48 h 134"/>
                <a:gd name="T42" fmla="*/ 142 w 191"/>
                <a:gd name="T43" fmla="*/ 55 h 134"/>
                <a:gd name="T44" fmla="*/ 141 w 191"/>
                <a:gd name="T45" fmla="*/ 56 h 134"/>
                <a:gd name="T46" fmla="*/ 138 w 191"/>
                <a:gd name="T47" fmla="*/ 59 h 134"/>
                <a:gd name="T48" fmla="*/ 134 w 191"/>
                <a:gd name="T49" fmla="*/ 63 h 134"/>
                <a:gd name="T50" fmla="*/ 128 w 191"/>
                <a:gd name="T51" fmla="*/ 69 h 134"/>
                <a:gd name="T52" fmla="*/ 126 w 191"/>
                <a:gd name="T53" fmla="*/ 71 h 134"/>
                <a:gd name="T54" fmla="*/ 121 w 191"/>
                <a:gd name="T55" fmla="*/ 74 h 134"/>
                <a:gd name="T56" fmla="*/ 119 w 191"/>
                <a:gd name="T57" fmla="*/ 77 h 134"/>
                <a:gd name="T58" fmla="*/ 115 w 191"/>
                <a:gd name="T59" fmla="*/ 81 h 134"/>
                <a:gd name="T60" fmla="*/ 112 w 191"/>
                <a:gd name="T61" fmla="*/ 84 h 134"/>
                <a:gd name="T62" fmla="*/ 108 w 191"/>
                <a:gd name="T63" fmla="*/ 86 h 134"/>
                <a:gd name="T64" fmla="*/ 105 w 191"/>
                <a:gd name="T65" fmla="*/ 89 h 134"/>
                <a:gd name="T66" fmla="*/ 101 w 191"/>
                <a:gd name="T67" fmla="*/ 92 h 134"/>
                <a:gd name="T68" fmla="*/ 97 w 191"/>
                <a:gd name="T69" fmla="*/ 93 h 134"/>
                <a:gd name="T70" fmla="*/ 93 w 191"/>
                <a:gd name="T71" fmla="*/ 94 h 134"/>
                <a:gd name="T72" fmla="*/ 90 w 191"/>
                <a:gd name="T73" fmla="*/ 96 h 134"/>
                <a:gd name="T74" fmla="*/ 87 w 191"/>
                <a:gd name="T75" fmla="*/ 99 h 134"/>
                <a:gd name="T76" fmla="*/ 83 w 191"/>
                <a:gd name="T77" fmla="*/ 99 h 134"/>
                <a:gd name="T78" fmla="*/ 80 w 191"/>
                <a:gd name="T79" fmla="*/ 100 h 134"/>
                <a:gd name="T80" fmla="*/ 76 w 191"/>
                <a:gd name="T81" fmla="*/ 101 h 134"/>
                <a:gd name="T82" fmla="*/ 75 w 191"/>
                <a:gd name="T83" fmla="*/ 101 h 134"/>
                <a:gd name="T84" fmla="*/ 70 w 191"/>
                <a:gd name="T85" fmla="*/ 103 h 134"/>
                <a:gd name="T86" fmla="*/ 67 w 191"/>
                <a:gd name="T87" fmla="*/ 103 h 134"/>
                <a:gd name="T88" fmla="*/ 64 w 191"/>
                <a:gd name="T89" fmla="*/ 103 h 134"/>
                <a:gd name="T90" fmla="*/ 64 w 191"/>
                <a:gd name="T91" fmla="*/ 104 h 134"/>
                <a:gd name="T92" fmla="*/ 0 w 191"/>
                <a:gd name="T93" fmla="*/ 134 h 134"/>
                <a:gd name="T94" fmla="*/ 38 w 191"/>
                <a:gd name="T95" fmla="*/ 55 h 134"/>
                <a:gd name="T96" fmla="*/ 83 w 191"/>
                <a:gd name="T97" fmla="*/ 37 h 134"/>
                <a:gd name="T98" fmla="*/ 30 w 191"/>
                <a:gd name="T99" fmla="*/ 19 h 134"/>
                <a:gd name="T100" fmla="*/ 30 w 191"/>
                <a:gd name="T101" fmla="*/ 1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1" h="134">
                  <a:moveTo>
                    <a:pt x="30" y="19"/>
                  </a:moveTo>
                  <a:lnTo>
                    <a:pt x="24" y="13"/>
                  </a:lnTo>
                  <a:lnTo>
                    <a:pt x="35" y="4"/>
                  </a:lnTo>
                  <a:lnTo>
                    <a:pt x="64" y="11"/>
                  </a:lnTo>
                  <a:lnTo>
                    <a:pt x="86" y="7"/>
                  </a:lnTo>
                  <a:lnTo>
                    <a:pt x="87" y="7"/>
                  </a:lnTo>
                  <a:lnTo>
                    <a:pt x="89" y="6"/>
                  </a:lnTo>
                  <a:lnTo>
                    <a:pt x="91" y="4"/>
                  </a:lnTo>
                  <a:lnTo>
                    <a:pt x="97" y="3"/>
                  </a:lnTo>
                  <a:lnTo>
                    <a:pt x="101" y="2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6" y="2"/>
                  </a:lnTo>
                  <a:lnTo>
                    <a:pt x="120" y="2"/>
                  </a:lnTo>
                  <a:lnTo>
                    <a:pt x="124" y="2"/>
                  </a:lnTo>
                  <a:lnTo>
                    <a:pt x="128" y="4"/>
                  </a:lnTo>
                  <a:lnTo>
                    <a:pt x="131" y="6"/>
                  </a:lnTo>
                  <a:lnTo>
                    <a:pt x="135" y="9"/>
                  </a:lnTo>
                  <a:lnTo>
                    <a:pt x="136" y="11"/>
                  </a:lnTo>
                  <a:lnTo>
                    <a:pt x="186" y="4"/>
                  </a:lnTo>
                  <a:lnTo>
                    <a:pt x="191" y="48"/>
                  </a:lnTo>
                  <a:lnTo>
                    <a:pt x="142" y="55"/>
                  </a:lnTo>
                  <a:lnTo>
                    <a:pt x="141" y="56"/>
                  </a:lnTo>
                  <a:lnTo>
                    <a:pt x="138" y="59"/>
                  </a:lnTo>
                  <a:lnTo>
                    <a:pt x="134" y="63"/>
                  </a:lnTo>
                  <a:lnTo>
                    <a:pt x="128" y="69"/>
                  </a:lnTo>
                  <a:lnTo>
                    <a:pt x="126" y="71"/>
                  </a:lnTo>
                  <a:lnTo>
                    <a:pt x="121" y="74"/>
                  </a:lnTo>
                  <a:lnTo>
                    <a:pt x="119" y="77"/>
                  </a:lnTo>
                  <a:lnTo>
                    <a:pt x="115" y="81"/>
                  </a:lnTo>
                  <a:lnTo>
                    <a:pt x="112" y="84"/>
                  </a:lnTo>
                  <a:lnTo>
                    <a:pt x="108" y="86"/>
                  </a:lnTo>
                  <a:lnTo>
                    <a:pt x="105" y="89"/>
                  </a:lnTo>
                  <a:lnTo>
                    <a:pt x="101" y="92"/>
                  </a:lnTo>
                  <a:lnTo>
                    <a:pt x="97" y="93"/>
                  </a:lnTo>
                  <a:lnTo>
                    <a:pt x="93" y="94"/>
                  </a:lnTo>
                  <a:lnTo>
                    <a:pt x="90" y="96"/>
                  </a:lnTo>
                  <a:lnTo>
                    <a:pt x="87" y="99"/>
                  </a:lnTo>
                  <a:lnTo>
                    <a:pt x="83" y="99"/>
                  </a:lnTo>
                  <a:lnTo>
                    <a:pt x="80" y="100"/>
                  </a:lnTo>
                  <a:lnTo>
                    <a:pt x="76" y="101"/>
                  </a:lnTo>
                  <a:lnTo>
                    <a:pt x="75" y="101"/>
                  </a:lnTo>
                  <a:lnTo>
                    <a:pt x="70" y="103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64" y="104"/>
                  </a:lnTo>
                  <a:lnTo>
                    <a:pt x="0" y="134"/>
                  </a:lnTo>
                  <a:lnTo>
                    <a:pt x="38" y="55"/>
                  </a:lnTo>
                  <a:lnTo>
                    <a:pt x="83" y="37"/>
                  </a:lnTo>
                  <a:lnTo>
                    <a:pt x="30" y="19"/>
                  </a:lnTo>
                  <a:lnTo>
                    <a:pt x="30" y="19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01" name="Freeform 37"/>
            <p:cNvSpPr>
              <a:spLocks/>
            </p:cNvSpPr>
            <p:nvPr/>
          </p:nvSpPr>
          <p:spPr bwMode="auto">
            <a:xfrm>
              <a:off x="4139" y="1724"/>
              <a:ext cx="49" cy="44"/>
            </a:xfrm>
            <a:custGeom>
              <a:avLst/>
              <a:gdLst>
                <a:gd name="T0" fmla="*/ 89 w 146"/>
                <a:gd name="T1" fmla="*/ 22 h 130"/>
                <a:gd name="T2" fmla="*/ 83 w 146"/>
                <a:gd name="T3" fmla="*/ 22 h 130"/>
                <a:gd name="T4" fmla="*/ 75 w 146"/>
                <a:gd name="T5" fmla="*/ 22 h 130"/>
                <a:gd name="T6" fmla="*/ 66 w 146"/>
                <a:gd name="T7" fmla="*/ 21 h 130"/>
                <a:gd name="T8" fmla="*/ 56 w 146"/>
                <a:gd name="T9" fmla="*/ 17 h 130"/>
                <a:gd name="T10" fmla="*/ 49 w 146"/>
                <a:gd name="T11" fmla="*/ 11 h 130"/>
                <a:gd name="T12" fmla="*/ 46 w 146"/>
                <a:gd name="T13" fmla="*/ 4 h 130"/>
                <a:gd name="T14" fmla="*/ 53 w 146"/>
                <a:gd name="T15" fmla="*/ 0 h 130"/>
                <a:gd name="T16" fmla="*/ 61 w 146"/>
                <a:gd name="T17" fmla="*/ 0 h 130"/>
                <a:gd name="T18" fmla="*/ 71 w 146"/>
                <a:gd name="T19" fmla="*/ 0 h 130"/>
                <a:gd name="T20" fmla="*/ 76 w 146"/>
                <a:gd name="T21" fmla="*/ 2 h 130"/>
                <a:gd name="T22" fmla="*/ 81 w 146"/>
                <a:gd name="T23" fmla="*/ 11 h 130"/>
                <a:gd name="T24" fmla="*/ 116 w 146"/>
                <a:gd name="T25" fmla="*/ 7 h 130"/>
                <a:gd name="T26" fmla="*/ 116 w 146"/>
                <a:gd name="T27" fmla="*/ 13 h 130"/>
                <a:gd name="T28" fmla="*/ 122 w 146"/>
                <a:gd name="T29" fmla="*/ 21 h 130"/>
                <a:gd name="T30" fmla="*/ 127 w 146"/>
                <a:gd name="T31" fmla="*/ 23 h 130"/>
                <a:gd name="T32" fmla="*/ 137 w 146"/>
                <a:gd name="T33" fmla="*/ 28 h 130"/>
                <a:gd name="T34" fmla="*/ 143 w 146"/>
                <a:gd name="T35" fmla="*/ 29 h 130"/>
                <a:gd name="T36" fmla="*/ 146 w 146"/>
                <a:gd name="T37" fmla="*/ 30 h 130"/>
                <a:gd name="T38" fmla="*/ 145 w 146"/>
                <a:gd name="T39" fmla="*/ 30 h 130"/>
                <a:gd name="T40" fmla="*/ 138 w 146"/>
                <a:gd name="T41" fmla="*/ 33 h 130"/>
                <a:gd name="T42" fmla="*/ 127 w 146"/>
                <a:gd name="T43" fmla="*/ 37 h 130"/>
                <a:gd name="T44" fmla="*/ 116 w 146"/>
                <a:gd name="T45" fmla="*/ 44 h 130"/>
                <a:gd name="T46" fmla="*/ 105 w 146"/>
                <a:gd name="T47" fmla="*/ 55 h 130"/>
                <a:gd name="T48" fmla="*/ 97 w 146"/>
                <a:gd name="T49" fmla="*/ 64 h 130"/>
                <a:gd name="T50" fmla="*/ 91 w 146"/>
                <a:gd name="T51" fmla="*/ 73 h 130"/>
                <a:gd name="T52" fmla="*/ 90 w 146"/>
                <a:gd name="T53" fmla="*/ 77 h 130"/>
                <a:gd name="T54" fmla="*/ 76 w 146"/>
                <a:gd name="T55" fmla="*/ 79 h 130"/>
                <a:gd name="T56" fmla="*/ 37 w 146"/>
                <a:gd name="T57" fmla="*/ 127 h 130"/>
                <a:gd name="T58" fmla="*/ 15 w 146"/>
                <a:gd name="T59" fmla="*/ 124 h 130"/>
                <a:gd name="T60" fmla="*/ 0 w 146"/>
                <a:gd name="T61" fmla="*/ 109 h 130"/>
                <a:gd name="T62" fmla="*/ 15 w 146"/>
                <a:gd name="T63" fmla="*/ 78 h 130"/>
                <a:gd name="T64" fmla="*/ 67 w 146"/>
                <a:gd name="T65" fmla="*/ 33 h 130"/>
                <a:gd name="T66" fmla="*/ 90 w 146"/>
                <a:gd name="T67" fmla="*/ 2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6" h="130">
                  <a:moveTo>
                    <a:pt x="90" y="22"/>
                  </a:moveTo>
                  <a:lnTo>
                    <a:pt x="89" y="22"/>
                  </a:lnTo>
                  <a:lnTo>
                    <a:pt x="87" y="22"/>
                  </a:lnTo>
                  <a:lnTo>
                    <a:pt x="83" y="22"/>
                  </a:lnTo>
                  <a:lnTo>
                    <a:pt x="81" y="22"/>
                  </a:lnTo>
                  <a:lnTo>
                    <a:pt x="75" y="22"/>
                  </a:lnTo>
                  <a:lnTo>
                    <a:pt x="71" y="22"/>
                  </a:lnTo>
                  <a:lnTo>
                    <a:pt x="66" y="21"/>
                  </a:lnTo>
                  <a:lnTo>
                    <a:pt x="61" y="19"/>
                  </a:lnTo>
                  <a:lnTo>
                    <a:pt x="56" y="17"/>
                  </a:lnTo>
                  <a:lnTo>
                    <a:pt x="52" y="14"/>
                  </a:lnTo>
                  <a:lnTo>
                    <a:pt x="49" y="11"/>
                  </a:lnTo>
                  <a:lnTo>
                    <a:pt x="48" y="10"/>
                  </a:lnTo>
                  <a:lnTo>
                    <a:pt x="46" y="4"/>
                  </a:lnTo>
                  <a:lnTo>
                    <a:pt x="50" y="2"/>
                  </a:lnTo>
                  <a:lnTo>
                    <a:pt x="53" y="0"/>
                  </a:lnTo>
                  <a:lnTo>
                    <a:pt x="57" y="0"/>
                  </a:lnTo>
                  <a:lnTo>
                    <a:pt x="61" y="0"/>
                  </a:lnTo>
                  <a:lnTo>
                    <a:pt x="67" y="0"/>
                  </a:lnTo>
                  <a:lnTo>
                    <a:pt x="71" y="0"/>
                  </a:lnTo>
                  <a:lnTo>
                    <a:pt x="75" y="2"/>
                  </a:lnTo>
                  <a:lnTo>
                    <a:pt x="76" y="2"/>
                  </a:lnTo>
                  <a:lnTo>
                    <a:pt x="78" y="2"/>
                  </a:lnTo>
                  <a:lnTo>
                    <a:pt x="81" y="11"/>
                  </a:lnTo>
                  <a:lnTo>
                    <a:pt x="102" y="8"/>
                  </a:lnTo>
                  <a:lnTo>
                    <a:pt x="116" y="7"/>
                  </a:lnTo>
                  <a:lnTo>
                    <a:pt x="116" y="8"/>
                  </a:lnTo>
                  <a:lnTo>
                    <a:pt x="116" y="13"/>
                  </a:lnTo>
                  <a:lnTo>
                    <a:pt x="116" y="15"/>
                  </a:lnTo>
                  <a:lnTo>
                    <a:pt x="122" y="21"/>
                  </a:lnTo>
                  <a:lnTo>
                    <a:pt x="124" y="22"/>
                  </a:lnTo>
                  <a:lnTo>
                    <a:pt x="127" y="23"/>
                  </a:lnTo>
                  <a:lnTo>
                    <a:pt x="132" y="25"/>
                  </a:lnTo>
                  <a:lnTo>
                    <a:pt x="137" y="28"/>
                  </a:lnTo>
                  <a:lnTo>
                    <a:pt x="139" y="28"/>
                  </a:lnTo>
                  <a:lnTo>
                    <a:pt x="143" y="29"/>
                  </a:lnTo>
                  <a:lnTo>
                    <a:pt x="146" y="29"/>
                  </a:lnTo>
                  <a:lnTo>
                    <a:pt x="146" y="30"/>
                  </a:lnTo>
                  <a:lnTo>
                    <a:pt x="146" y="30"/>
                  </a:lnTo>
                  <a:lnTo>
                    <a:pt x="145" y="30"/>
                  </a:lnTo>
                  <a:lnTo>
                    <a:pt x="141" y="32"/>
                  </a:lnTo>
                  <a:lnTo>
                    <a:pt x="138" y="33"/>
                  </a:lnTo>
                  <a:lnTo>
                    <a:pt x="132" y="34"/>
                  </a:lnTo>
                  <a:lnTo>
                    <a:pt x="127" y="37"/>
                  </a:lnTo>
                  <a:lnTo>
                    <a:pt x="122" y="40"/>
                  </a:lnTo>
                  <a:lnTo>
                    <a:pt x="116" y="44"/>
                  </a:lnTo>
                  <a:lnTo>
                    <a:pt x="111" y="49"/>
                  </a:lnTo>
                  <a:lnTo>
                    <a:pt x="105" y="55"/>
                  </a:lnTo>
                  <a:lnTo>
                    <a:pt x="101" y="59"/>
                  </a:lnTo>
                  <a:lnTo>
                    <a:pt x="97" y="64"/>
                  </a:lnTo>
                  <a:lnTo>
                    <a:pt x="94" y="68"/>
                  </a:lnTo>
                  <a:lnTo>
                    <a:pt x="91" y="73"/>
                  </a:lnTo>
                  <a:lnTo>
                    <a:pt x="90" y="75"/>
                  </a:lnTo>
                  <a:lnTo>
                    <a:pt x="90" y="77"/>
                  </a:lnTo>
                  <a:lnTo>
                    <a:pt x="81" y="40"/>
                  </a:lnTo>
                  <a:lnTo>
                    <a:pt x="76" y="79"/>
                  </a:lnTo>
                  <a:lnTo>
                    <a:pt x="78" y="96"/>
                  </a:lnTo>
                  <a:lnTo>
                    <a:pt x="37" y="127"/>
                  </a:lnTo>
                  <a:lnTo>
                    <a:pt x="22" y="130"/>
                  </a:lnTo>
                  <a:lnTo>
                    <a:pt x="15" y="124"/>
                  </a:lnTo>
                  <a:lnTo>
                    <a:pt x="3" y="123"/>
                  </a:lnTo>
                  <a:lnTo>
                    <a:pt x="0" y="109"/>
                  </a:lnTo>
                  <a:lnTo>
                    <a:pt x="12" y="94"/>
                  </a:lnTo>
                  <a:lnTo>
                    <a:pt x="15" y="78"/>
                  </a:lnTo>
                  <a:lnTo>
                    <a:pt x="37" y="55"/>
                  </a:lnTo>
                  <a:lnTo>
                    <a:pt x="67" y="33"/>
                  </a:lnTo>
                  <a:lnTo>
                    <a:pt x="90" y="22"/>
                  </a:lnTo>
                  <a:lnTo>
                    <a:pt x="90" y="22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02" name="Freeform 38"/>
            <p:cNvSpPr>
              <a:spLocks/>
            </p:cNvSpPr>
            <p:nvPr/>
          </p:nvSpPr>
          <p:spPr bwMode="auto">
            <a:xfrm>
              <a:off x="4172" y="1720"/>
              <a:ext cx="40" cy="34"/>
            </a:xfrm>
            <a:custGeom>
              <a:avLst/>
              <a:gdLst>
                <a:gd name="T0" fmla="*/ 0 w 121"/>
                <a:gd name="T1" fmla="*/ 103 h 103"/>
                <a:gd name="T2" fmla="*/ 0 w 121"/>
                <a:gd name="T3" fmla="*/ 102 h 103"/>
                <a:gd name="T4" fmla="*/ 3 w 121"/>
                <a:gd name="T5" fmla="*/ 99 h 103"/>
                <a:gd name="T6" fmla="*/ 5 w 121"/>
                <a:gd name="T7" fmla="*/ 95 h 103"/>
                <a:gd name="T8" fmla="*/ 8 w 121"/>
                <a:gd name="T9" fmla="*/ 90 h 103"/>
                <a:gd name="T10" fmla="*/ 12 w 121"/>
                <a:gd name="T11" fmla="*/ 84 h 103"/>
                <a:gd name="T12" fmla="*/ 18 w 121"/>
                <a:gd name="T13" fmla="*/ 79 h 103"/>
                <a:gd name="T14" fmla="*/ 23 w 121"/>
                <a:gd name="T15" fmla="*/ 73 h 103"/>
                <a:gd name="T16" fmla="*/ 29 w 121"/>
                <a:gd name="T17" fmla="*/ 69 h 103"/>
                <a:gd name="T18" fmla="*/ 34 w 121"/>
                <a:gd name="T19" fmla="*/ 65 h 103"/>
                <a:gd name="T20" fmla="*/ 40 w 121"/>
                <a:gd name="T21" fmla="*/ 64 h 103"/>
                <a:gd name="T22" fmla="*/ 44 w 121"/>
                <a:gd name="T23" fmla="*/ 61 h 103"/>
                <a:gd name="T24" fmla="*/ 49 w 121"/>
                <a:gd name="T25" fmla="*/ 61 h 103"/>
                <a:gd name="T26" fmla="*/ 53 w 121"/>
                <a:gd name="T27" fmla="*/ 60 h 103"/>
                <a:gd name="T28" fmla="*/ 57 w 121"/>
                <a:gd name="T29" fmla="*/ 60 h 103"/>
                <a:gd name="T30" fmla="*/ 59 w 121"/>
                <a:gd name="T31" fmla="*/ 60 h 103"/>
                <a:gd name="T32" fmla="*/ 60 w 121"/>
                <a:gd name="T33" fmla="*/ 61 h 103"/>
                <a:gd name="T34" fmla="*/ 68 w 121"/>
                <a:gd name="T35" fmla="*/ 38 h 103"/>
                <a:gd name="T36" fmla="*/ 78 w 121"/>
                <a:gd name="T37" fmla="*/ 49 h 103"/>
                <a:gd name="T38" fmla="*/ 79 w 121"/>
                <a:gd name="T39" fmla="*/ 49 h 103"/>
                <a:gd name="T40" fmla="*/ 83 w 121"/>
                <a:gd name="T41" fmla="*/ 46 h 103"/>
                <a:gd name="T42" fmla="*/ 85 w 121"/>
                <a:gd name="T43" fmla="*/ 43 h 103"/>
                <a:gd name="T44" fmla="*/ 89 w 121"/>
                <a:gd name="T45" fmla="*/ 42 h 103"/>
                <a:gd name="T46" fmla="*/ 91 w 121"/>
                <a:gd name="T47" fmla="*/ 38 h 103"/>
                <a:gd name="T48" fmla="*/ 96 w 121"/>
                <a:gd name="T49" fmla="*/ 35 h 103"/>
                <a:gd name="T50" fmla="*/ 98 w 121"/>
                <a:gd name="T51" fmla="*/ 30 h 103"/>
                <a:gd name="T52" fmla="*/ 102 w 121"/>
                <a:gd name="T53" fmla="*/ 24 h 103"/>
                <a:gd name="T54" fmla="*/ 104 w 121"/>
                <a:gd name="T55" fmla="*/ 21 h 103"/>
                <a:gd name="T56" fmla="*/ 106 w 121"/>
                <a:gd name="T57" fmla="*/ 17 h 103"/>
                <a:gd name="T58" fmla="*/ 108 w 121"/>
                <a:gd name="T59" fmla="*/ 15 h 103"/>
                <a:gd name="T60" fmla="*/ 111 w 121"/>
                <a:gd name="T61" fmla="*/ 12 h 103"/>
                <a:gd name="T62" fmla="*/ 113 w 121"/>
                <a:gd name="T63" fmla="*/ 6 h 103"/>
                <a:gd name="T64" fmla="*/ 116 w 121"/>
                <a:gd name="T65" fmla="*/ 2 h 103"/>
                <a:gd name="T66" fmla="*/ 116 w 121"/>
                <a:gd name="T67" fmla="*/ 0 h 103"/>
                <a:gd name="T68" fmla="*/ 117 w 121"/>
                <a:gd name="T69" fmla="*/ 0 h 103"/>
                <a:gd name="T70" fmla="*/ 121 w 121"/>
                <a:gd name="T71" fmla="*/ 60 h 103"/>
                <a:gd name="T72" fmla="*/ 75 w 121"/>
                <a:gd name="T73" fmla="*/ 64 h 103"/>
                <a:gd name="T74" fmla="*/ 75 w 121"/>
                <a:gd name="T75" fmla="*/ 64 h 103"/>
                <a:gd name="T76" fmla="*/ 71 w 121"/>
                <a:gd name="T77" fmla="*/ 66 h 103"/>
                <a:gd name="T78" fmla="*/ 68 w 121"/>
                <a:gd name="T79" fmla="*/ 69 h 103"/>
                <a:gd name="T80" fmla="*/ 63 w 121"/>
                <a:gd name="T81" fmla="*/ 75 h 103"/>
                <a:gd name="T82" fmla="*/ 60 w 121"/>
                <a:gd name="T83" fmla="*/ 76 h 103"/>
                <a:gd name="T84" fmla="*/ 56 w 121"/>
                <a:gd name="T85" fmla="*/ 79 h 103"/>
                <a:gd name="T86" fmla="*/ 53 w 121"/>
                <a:gd name="T87" fmla="*/ 81 h 103"/>
                <a:gd name="T88" fmla="*/ 50 w 121"/>
                <a:gd name="T89" fmla="*/ 84 h 103"/>
                <a:gd name="T90" fmla="*/ 46 w 121"/>
                <a:gd name="T91" fmla="*/ 86 h 103"/>
                <a:gd name="T92" fmla="*/ 44 w 121"/>
                <a:gd name="T93" fmla="*/ 88 h 103"/>
                <a:gd name="T94" fmla="*/ 40 w 121"/>
                <a:gd name="T95" fmla="*/ 91 h 103"/>
                <a:gd name="T96" fmla="*/ 35 w 121"/>
                <a:gd name="T97" fmla="*/ 94 h 103"/>
                <a:gd name="T98" fmla="*/ 33 w 121"/>
                <a:gd name="T99" fmla="*/ 95 h 103"/>
                <a:gd name="T100" fmla="*/ 29 w 121"/>
                <a:gd name="T101" fmla="*/ 96 h 103"/>
                <a:gd name="T102" fmla="*/ 26 w 121"/>
                <a:gd name="T103" fmla="*/ 98 h 103"/>
                <a:gd name="T104" fmla="*/ 22 w 121"/>
                <a:gd name="T105" fmla="*/ 99 h 103"/>
                <a:gd name="T106" fmla="*/ 19 w 121"/>
                <a:gd name="T107" fmla="*/ 101 h 103"/>
                <a:gd name="T108" fmla="*/ 16 w 121"/>
                <a:gd name="T109" fmla="*/ 101 h 103"/>
                <a:gd name="T110" fmla="*/ 14 w 121"/>
                <a:gd name="T111" fmla="*/ 101 h 103"/>
                <a:gd name="T112" fmla="*/ 11 w 121"/>
                <a:gd name="T113" fmla="*/ 102 h 103"/>
                <a:gd name="T114" fmla="*/ 5 w 121"/>
                <a:gd name="T115" fmla="*/ 102 h 103"/>
                <a:gd name="T116" fmla="*/ 3 w 121"/>
                <a:gd name="T117" fmla="*/ 102 h 103"/>
                <a:gd name="T118" fmla="*/ 0 w 121"/>
                <a:gd name="T119" fmla="*/ 102 h 103"/>
                <a:gd name="T120" fmla="*/ 0 w 121"/>
                <a:gd name="T121" fmla="*/ 103 h 103"/>
                <a:gd name="T122" fmla="*/ 0 w 121"/>
                <a:gd name="T12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1" h="103">
                  <a:moveTo>
                    <a:pt x="0" y="103"/>
                  </a:moveTo>
                  <a:lnTo>
                    <a:pt x="0" y="102"/>
                  </a:lnTo>
                  <a:lnTo>
                    <a:pt x="3" y="99"/>
                  </a:lnTo>
                  <a:lnTo>
                    <a:pt x="5" y="95"/>
                  </a:lnTo>
                  <a:lnTo>
                    <a:pt x="8" y="90"/>
                  </a:lnTo>
                  <a:lnTo>
                    <a:pt x="12" y="84"/>
                  </a:lnTo>
                  <a:lnTo>
                    <a:pt x="18" y="79"/>
                  </a:lnTo>
                  <a:lnTo>
                    <a:pt x="23" y="73"/>
                  </a:lnTo>
                  <a:lnTo>
                    <a:pt x="29" y="69"/>
                  </a:lnTo>
                  <a:lnTo>
                    <a:pt x="34" y="65"/>
                  </a:lnTo>
                  <a:lnTo>
                    <a:pt x="40" y="64"/>
                  </a:lnTo>
                  <a:lnTo>
                    <a:pt x="44" y="61"/>
                  </a:lnTo>
                  <a:lnTo>
                    <a:pt x="49" y="61"/>
                  </a:lnTo>
                  <a:lnTo>
                    <a:pt x="53" y="60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60" y="61"/>
                  </a:lnTo>
                  <a:lnTo>
                    <a:pt x="68" y="38"/>
                  </a:lnTo>
                  <a:lnTo>
                    <a:pt x="78" y="49"/>
                  </a:lnTo>
                  <a:lnTo>
                    <a:pt x="79" y="49"/>
                  </a:lnTo>
                  <a:lnTo>
                    <a:pt x="83" y="46"/>
                  </a:lnTo>
                  <a:lnTo>
                    <a:pt x="85" y="43"/>
                  </a:lnTo>
                  <a:lnTo>
                    <a:pt x="89" y="42"/>
                  </a:lnTo>
                  <a:lnTo>
                    <a:pt x="91" y="38"/>
                  </a:lnTo>
                  <a:lnTo>
                    <a:pt x="96" y="35"/>
                  </a:lnTo>
                  <a:lnTo>
                    <a:pt x="98" y="30"/>
                  </a:lnTo>
                  <a:lnTo>
                    <a:pt x="102" y="24"/>
                  </a:lnTo>
                  <a:lnTo>
                    <a:pt x="104" y="21"/>
                  </a:lnTo>
                  <a:lnTo>
                    <a:pt x="106" y="17"/>
                  </a:lnTo>
                  <a:lnTo>
                    <a:pt x="108" y="15"/>
                  </a:lnTo>
                  <a:lnTo>
                    <a:pt x="111" y="12"/>
                  </a:lnTo>
                  <a:lnTo>
                    <a:pt x="113" y="6"/>
                  </a:lnTo>
                  <a:lnTo>
                    <a:pt x="116" y="2"/>
                  </a:lnTo>
                  <a:lnTo>
                    <a:pt x="116" y="0"/>
                  </a:lnTo>
                  <a:lnTo>
                    <a:pt x="117" y="0"/>
                  </a:lnTo>
                  <a:lnTo>
                    <a:pt x="121" y="60"/>
                  </a:lnTo>
                  <a:lnTo>
                    <a:pt x="75" y="64"/>
                  </a:lnTo>
                  <a:lnTo>
                    <a:pt x="75" y="64"/>
                  </a:lnTo>
                  <a:lnTo>
                    <a:pt x="71" y="66"/>
                  </a:lnTo>
                  <a:lnTo>
                    <a:pt x="68" y="69"/>
                  </a:lnTo>
                  <a:lnTo>
                    <a:pt x="63" y="75"/>
                  </a:lnTo>
                  <a:lnTo>
                    <a:pt x="60" y="76"/>
                  </a:lnTo>
                  <a:lnTo>
                    <a:pt x="56" y="79"/>
                  </a:lnTo>
                  <a:lnTo>
                    <a:pt x="53" y="81"/>
                  </a:lnTo>
                  <a:lnTo>
                    <a:pt x="50" y="84"/>
                  </a:lnTo>
                  <a:lnTo>
                    <a:pt x="46" y="86"/>
                  </a:lnTo>
                  <a:lnTo>
                    <a:pt x="44" y="88"/>
                  </a:lnTo>
                  <a:lnTo>
                    <a:pt x="40" y="91"/>
                  </a:lnTo>
                  <a:lnTo>
                    <a:pt x="35" y="94"/>
                  </a:lnTo>
                  <a:lnTo>
                    <a:pt x="33" y="95"/>
                  </a:lnTo>
                  <a:lnTo>
                    <a:pt x="29" y="96"/>
                  </a:lnTo>
                  <a:lnTo>
                    <a:pt x="26" y="98"/>
                  </a:lnTo>
                  <a:lnTo>
                    <a:pt x="22" y="99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4" y="101"/>
                  </a:lnTo>
                  <a:lnTo>
                    <a:pt x="11" y="102"/>
                  </a:lnTo>
                  <a:lnTo>
                    <a:pt x="5" y="102"/>
                  </a:lnTo>
                  <a:lnTo>
                    <a:pt x="3" y="102"/>
                  </a:lnTo>
                  <a:lnTo>
                    <a:pt x="0" y="102"/>
                  </a:lnTo>
                  <a:lnTo>
                    <a:pt x="0" y="10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03" name="Freeform 39"/>
            <p:cNvSpPr>
              <a:spLocks/>
            </p:cNvSpPr>
            <p:nvPr/>
          </p:nvSpPr>
          <p:spPr bwMode="auto">
            <a:xfrm>
              <a:off x="4210" y="1717"/>
              <a:ext cx="29" cy="33"/>
            </a:xfrm>
            <a:custGeom>
              <a:avLst/>
              <a:gdLst>
                <a:gd name="T0" fmla="*/ 65 w 87"/>
                <a:gd name="T1" fmla="*/ 0 h 101"/>
                <a:gd name="T2" fmla="*/ 1 w 87"/>
                <a:gd name="T3" fmla="*/ 7 h 101"/>
                <a:gd name="T4" fmla="*/ 1 w 87"/>
                <a:gd name="T5" fmla="*/ 8 h 101"/>
                <a:gd name="T6" fmla="*/ 1 w 87"/>
                <a:gd name="T7" fmla="*/ 11 h 101"/>
                <a:gd name="T8" fmla="*/ 0 w 87"/>
                <a:gd name="T9" fmla="*/ 12 h 101"/>
                <a:gd name="T10" fmla="*/ 0 w 87"/>
                <a:gd name="T11" fmla="*/ 15 h 101"/>
                <a:gd name="T12" fmla="*/ 0 w 87"/>
                <a:gd name="T13" fmla="*/ 18 h 101"/>
                <a:gd name="T14" fmla="*/ 0 w 87"/>
                <a:gd name="T15" fmla="*/ 22 h 101"/>
                <a:gd name="T16" fmla="*/ 0 w 87"/>
                <a:gd name="T17" fmla="*/ 25 h 101"/>
                <a:gd name="T18" fmla="*/ 0 w 87"/>
                <a:gd name="T19" fmla="*/ 29 h 101"/>
                <a:gd name="T20" fmla="*/ 0 w 87"/>
                <a:gd name="T21" fmla="*/ 31 h 101"/>
                <a:gd name="T22" fmla="*/ 0 w 87"/>
                <a:gd name="T23" fmla="*/ 37 h 101"/>
                <a:gd name="T24" fmla="*/ 0 w 87"/>
                <a:gd name="T25" fmla="*/ 41 h 101"/>
                <a:gd name="T26" fmla="*/ 0 w 87"/>
                <a:gd name="T27" fmla="*/ 45 h 101"/>
                <a:gd name="T28" fmla="*/ 0 w 87"/>
                <a:gd name="T29" fmla="*/ 49 h 101"/>
                <a:gd name="T30" fmla="*/ 1 w 87"/>
                <a:gd name="T31" fmla="*/ 55 h 101"/>
                <a:gd name="T32" fmla="*/ 1 w 87"/>
                <a:gd name="T33" fmla="*/ 59 h 101"/>
                <a:gd name="T34" fmla="*/ 2 w 87"/>
                <a:gd name="T35" fmla="*/ 63 h 101"/>
                <a:gd name="T36" fmla="*/ 2 w 87"/>
                <a:gd name="T37" fmla="*/ 67 h 101"/>
                <a:gd name="T38" fmla="*/ 4 w 87"/>
                <a:gd name="T39" fmla="*/ 71 h 101"/>
                <a:gd name="T40" fmla="*/ 4 w 87"/>
                <a:gd name="T41" fmla="*/ 74 h 101"/>
                <a:gd name="T42" fmla="*/ 6 w 87"/>
                <a:gd name="T43" fmla="*/ 78 h 101"/>
                <a:gd name="T44" fmla="*/ 6 w 87"/>
                <a:gd name="T45" fmla="*/ 82 h 101"/>
                <a:gd name="T46" fmla="*/ 8 w 87"/>
                <a:gd name="T47" fmla="*/ 86 h 101"/>
                <a:gd name="T48" fmla="*/ 9 w 87"/>
                <a:gd name="T49" fmla="*/ 89 h 101"/>
                <a:gd name="T50" fmla="*/ 9 w 87"/>
                <a:gd name="T51" fmla="*/ 91 h 101"/>
                <a:gd name="T52" fmla="*/ 11 w 87"/>
                <a:gd name="T53" fmla="*/ 94 h 101"/>
                <a:gd name="T54" fmla="*/ 12 w 87"/>
                <a:gd name="T55" fmla="*/ 97 h 101"/>
                <a:gd name="T56" fmla="*/ 12 w 87"/>
                <a:gd name="T57" fmla="*/ 100 h 101"/>
                <a:gd name="T58" fmla="*/ 13 w 87"/>
                <a:gd name="T59" fmla="*/ 101 h 101"/>
                <a:gd name="T60" fmla="*/ 87 w 87"/>
                <a:gd name="T61" fmla="*/ 78 h 101"/>
                <a:gd name="T62" fmla="*/ 80 w 87"/>
                <a:gd name="T63" fmla="*/ 33 h 101"/>
                <a:gd name="T64" fmla="*/ 65 w 87"/>
                <a:gd name="T65" fmla="*/ 0 h 101"/>
                <a:gd name="T66" fmla="*/ 65 w 87"/>
                <a:gd name="T6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101">
                  <a:moveTo>
                    <a:pt x="65" y="0"/>
                  </a:moveTo>
                  <a:lnTo>
                    <a:pt x="1" y="7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9"/>
                  </a:lnTo>
                  <a:lnTo>
                    <a:pt x="1" y="55"/>
                  </a:lnTo>
                  <a:lnTo>
                    <a:pt x="1" y="59"/>
                  </a:lnTo>
                  <a:lnTo>
                    <a:pt x="2" y="63"/>
                  </a:lnTo>
                  <a:lnTo>
                    <a:pt x="2" y="67"/>
                  </a:lnTo>
                  <a:lnTo>
                    <a:pt x="4" y="71"/>
                  </a:lnTo>
                  <a:lnTo>
                    <a:pt x="4" y="74"/>
                  </a:lnTo>
                  <a:lnTo>
                    <a:pt x="6" y="78"/>
                  </a:lnTo>
                  <a:lnTo>
                    <a:pt x="6" y="82"/>
                  </a:lnTo>
                  <a:lnTo>
                    <a:pt x="8" y="86"/>
                  </a:lnTo>
                  <a:lnTo>
                    <a:pt x="9" y="89"/>
                  </a:lnTo>
                  <a:lnTo>
                    <a:pt x="9" y="91"/>
                  </a:lnTo>
                  <a:lnTo>
                    <a:pt x="11" y="94"/>
                  </a:lnTo>
                  <a:lnTo>
                    <a:pt x="12" y="97"/>
                  </a:lnTo>
                  <a:lnTo>
                    <a:pt x="12" y="100"/>
                  </a:lnTo>
                  <a:lnTo>
                    <a:pt x="13" y="101"/>
                  </a:lnTo>
                  <a:lnTo>
                    <a:pt x="87" y="78"/>
                  </a:lnTo>
                  <a:lnTo>
                    <a:pt x="80" y="33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04" name="Freeform 40"/>
            <p:cNvSpPr>
              <a:spLocks/>
            </p:cNvSpPr>
            <p:nvPr/>
          </p:nvSpPr>
          <p:spPr bwMode="auto">
            <a:xfrm>
              <a:off x="4211" y="1718"/>
              <a:ext cx="19" cy="20"/>
            </a:xfrm>
            <a:custGeom>
              <a:avLst/>
              <a:gdLst>
                <a:gd name="T0" fmla="*/ 0 w 57"/>
                <a:gd name="T1" fmla="*/ 7 h 60"/>
                <a:gd name="T2" fmla="*/ 49 w 57"/>
                <a:gd name="T3" fmla="*/ 0 h 60"/>
                <a:gd name="T4" fmla="*/ 57 w 57"/>
                <a:gd name="T5" fmla="*/ 51 h 60"/>
                <a:gd name="T6" fmla="*/ 5 w 57"/>
                <a:gd name="T7" fmla="*/ 60 h 60"/>
                <a:gd name="T8" fmla="*/ 0 w 57"/>
                <a:gd name="T9" fmla="*/ 7 h 60"/>
                <a:gd name="T10" fmla="*/ 0 w 57"/>
                <a:gd name="T11" fmla="*/ 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60">
                  <a:moveTo>
                    <a:pt x="0" y="7"/>
                  </a:moveTo>
                  <a:lnTo>
                    <a:pt x="49" y="0"/>
                  </a:lnTo>
                  <a:lnTo>
                    <a:pt x="57" y="51"/>
                  </a:lnTo>
                  <a:lnTo>
                    <a:pt x="5" y="6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05" name="Freeform 41"/>
            <p:cNvSpPr>
              <a:spLocks/>
            </p:cNvSpPr>
            <p:nvPr/>
          </p:nvSpPr>
          <p:spPr bwMode="auto">
            <a:xfrm>
              <a:off x="4575" y="1733"/>
              <a:ext cx="5" cy="17"/>
            </a:xfrm>
            <a:custGeom>
              <a:avLst/>
              <a:gdLst>
                <a:gd name="T0" fmla="*/ 3 w 14"/>
                <a:gd name="T1" fmla="*/ 0 h 51"/>
                <a:gd name="T2" fmla="*/ 14 w 14"/>
                <a:gd name="T3" fmla="*/ 8 h 51"/>
                <a:gd name="T4" fmla="*/ 11 w 14"/>
                <a:gd name="T5" fmla="*/ 51 h 51"/>
                <a:gd name="T6" fmla="*/ 0 w 14"/>
                <a:gd name="T7" fmla="*/ 48 h 51"/>
                <a:gd name="T8" fmla="*/ 3 w 14"/>
                <a:gd name="T9" fmla="*/ 0 h 51"/>
                <a:gd name="T10" fmla="*/ 3 w 14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51">
                  <a:moveTo>
                    <a:pt x="3" y="0"/>
                  </a:moveTo>
                  <a:lnTo>
                    <a:pt x="14" y="8"/>
                  </a:lnTo>
                  <a:lnTo>
                    <a:pt x="11" y="51"/>
                  </a:lnTo>
                  <a:lnTo>
                    <a:pt x="0" y="4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06" name="Freeform 42"/>
            <p:cNvSpPr>
              <a:spLocks/>
            </p:cNvSpPr>
            <p:nvPr/>
          </p:nvSpPr>
          <p:spPr bwMode="auto">
            <a:xfrm>
              <a:off x="4584" y="1738"/>
              <a:ext cx="34" cy="31"/>
            </a:xfrm>
            <a:custGeom>
              <a:avLst/>
              <a:gdLst>
                <a:gd name="T0" fmla="*/ 19 w 103"/>
                <a:gd name="T1" fmla="*/ 0 h 95"/>
                <a:gd name="T2" fmla="*/ 22 w 103"/>
                <a:gd name="T3" fmla="*/ 1 h 95"/>
                <a:gd name="T4" fmla="*/ 23 w 103"/>
                <a:gd name="T5" fmla="*/ 1 h 95"/>
                <a:gd name="T6" fmla="*/ 28 w 103"/>
                <a:gd name="T7" fmla="*/ 3 h 95"/>
                <a:gd name="T8" fmla="*/ 32 w 103"/>
                <a:gd name="T9" fmla="*/ 4 h 95"/>
                <a:gd name="T10" fmla="*/ 36 w 103"/>
                <a:gd name="T11" fmla="*/ 5 h 95"/>
                <a:gd name="T12" fmla="*/ 40 w 103"/>
                <a:gd name="T13" fmla="*/ 8 h 95"/>
                <a:gd name="T14" fmla="*/ 45 w 103"/>
                <a:gd name="T15" fmla="*/ 11 h 95"/>
                <a:gd name="T16" fmla="*/ 48 w 103"/>
                <a:gd name="T17" fmla="*/ 13 h 95"/>
                <a:gd name="T18" fmla="*/ 51 w 103"/>
                <a:gd name="T19" fmla="*/ 16 h 95"/>
                <a:gd name="T20" fmla="*/ 53 w 103"/>
                <a:gd name="T21" fmla="*/ 20 h 95"/>
                <a:gd name="T22" fmla="*/ 56 w 103"/>
                <a:gd name="T23" fmla="*/ 23 h 95"/>
                <a:gd name="T24" fmla="*/ 59 w 103"/>
                <a:gd name="T25" fmla="*/ 26 h 95"/>
                <a:gd name="T26" fmla="*/ 60 w 103"/>
                <a:gd name="T27" fmla="*/ 30 h 95"/>
                <a:gd name="T28" fmla="*/ 62 w 103"/>
                <a:gd name="T29" fmla="*/ 34 h 95"/>
                <a:gd name="T30" fmla="*/ 64 w 103"/>
                <a:gd name="T31" fmla="*/ 38 h 95"/>
                <a:gd name="T32" fmla="*/ 64 w 103"/>
                <a:gd name="T33" fmla="*/ 41 h 95"/>
                <a:gd name="T34" fmla="*/ 66 w 103"/>
                <a:gd name="T35" fmla="*/ 43 h 95"/>
                <a:gd name="T36" fmla="*/ 67 w 103"/>
                <a:gd name="T37" fmla="*/ 45 h 95"/>
                <a:gd name="T38" fmla="*/ 67 w 103"/>
                <a:gd name="T39" fmla="*/ 48 h 95"/>
                <a:gd name="T40" fmla="*/ 67 w 103"/>
                <a:gd name="T41" fmla="*/ 50 h 95"/>
                <a:gd name="T42" fmla="*/ 67 w 103"/>
                <a:gd name="T43" fmla="*/ 53 h 95"/>
                <a:gd name="T44" fmla="*/ 68 w 103"/>
                <a:gd name="T45" fmla="*/ 53 h 95"/>
                <a:gd name="T46" fmla="*/ 74 w 103"/>
                <a:gd name="T47" fmla="*/ 56 h 95"/>
                <a:gd name="T48" fmla="*/ 77 w 103"/>
                <a:gd name="T49" fmla="*/ 57 h 95"/>
                <a:gd name="T50" fmla="*/ 79 w 103"/>
                <a:gd name="T51" fmla="*/ 60 h 95"/>
                <a:gd name="T52" fmla="*/ 82 w 103"/>
                <a:gd name="T53" fmla="*/ 63 h 95"/>
                <a:gd name="T54" fmla="*/ 86 w 103"/>
                <a:gd name="T55" fmla="*/ 67 h 95"/>
                <a:gd name="T56" fmla="*/ 89 w 103"/>
                <a:gd name="T57" fmla="*/ 69 h 95"/>
                <a:gd name="T58" fmla="*/ 93 w 103"/>
                <a:gd name="T59" fmla="*/ 73 h 95"/>
                <a:gd name="T60" fmla="*/ 94 w 103"/>
                <a:gd name="T61" fmla="*/ 79 h 95"/>
                <a:gd name="T62" fmla="*/ 97 w 103"/>
                <a:gd name="T63" fmla="*/ 84 h 95"/>
                <a:gd name="T64" fmla="*/ 99 w 103"/>
                <a:gd name="T65" fmla="*/ 87 h 95"/>
                <a:gd name="T66" fmla="*/ 100 w 103"/>
                <a:gd name="T67" fmla="*/ 91 h 95"/>
                <a:gd name="T68" fmla="*/ 101 w 103"/>
                <a:gd name="T69" fmla="*/ 94 h 95"/>
                <a:gd name="T70" fmla="*/ 103 w 103"/>
                <a:gd name="T71" fmla="*/ 95 h 95"/>
                <a:gd name="T72" fmla="*/ 94 w 103"/>
                <a:gd name="T73" fmla="*/ 95 h 95"/>
                <a:gd name="T74" fmla="*/ 86 w 103"/>
                <a:gd name="T75" fmla="*/ 79 h 95"/>
                <a:gd name="T76" fmla="*/ 79 w 103"/>
                <a:gd name="T77" fmla="*/ 79 h 95"/>
                <a:gd name="T78" fmla="*/ 64 w 103"/>
                <a:gd name="T79" fmla="*/ 58 h 95"/>
                <a:gd name="T80" fmla="*/ 56 w 103"/>
                <a:gd name="T81" fmla="*/ 58 h 95"/>
                <a:gd name="T82" fmla="*/ 55 w 103"/>
                <a:gd name="T83" fmla="*/ 52 h 95"/>
                <a:gd name="T84" fmla="*/ 53 w 103"/>
                <a:gd name="T85" fmla="*/ 50 h 95"/>
                <a:gd name="T86" fmla="*/ 49 w 103"/>
                <a:gd name="T87" fmla="*/ 50 h 95"/>
                <a:gd name="T88" fmla="*/ 44 w 103"/>
                <a:gd name="T89" fmla="*/ 50 h 95"/>
                <a:gd name="T90" fmla="*/ 40 w 103"/>
                <a:gd name="T91" fmla="*/ 48 h 95"/>
                <a:gd name="T92" fmla="*/ 38 w 103"/>
                <a:gd name="T93" fmla="*/ 45 h 95"/>
                <a:gd name="T94" fmla="*/ 37 w 103"/>
                <a:gd name="T95" fmla="*/ 41 h 95"/>
                <a:gd name="T96" fmla="*/ 36 w 103"/>
                <a:gd name="T97" fmla="*/ 37 h 95"/>
                <a:gd name="T98" fmla="*/ 36 w 103"/>
                <a:gd name="T99" fmla="*/ 34 h 95"/>
                <a:gd name="T100" fmla="*/ 33 w 103"/>
                <a:gd name="T101" fmla="*/ 31 h 95"/>
                <a:gd name="T102" fmla="*/ 32 w 103"/>
                <a:gd name="T103" fmla="*/ 27 h 95"/>
                <a:gd name="T104" fmla="*/ 26 w 103"/>
                <a:gd name="T105" fmla="*/ 23 h 95"/>
                <a:gd name="T106" fmla="*/ 22 w 103"/>
                <a:gd name="T107" fmla="*/ 19 h 95"/>
                <a:gd name="T108" fmla="*/ 17 w 103"/>
                <a:gd name="T109" fmla="*/ 13 h 95"/>
                <a:gd name="T110" fmla="*/ 11 w 103"/>
                <a:gd name="T111" fmla="*/ 11 h 95"/>
                <a:gd name="T112" fmla="*/ 7 w 103"/>
                <a:gd name="T113" fmla="*/ 7 h 95"/>
                <a:gd name="T114" fmla="*/ 3 w 103"/>
                <a:gd name="T115" fmla="*/ 4 h 95"/>
                <a:gd name="T116" fmla="*/ 0 w 103"/>
                <a:gd name="T117" fmla="*/ 1 h 95"/>
                <a:gd name="T118" fmla="*/ 0 w 103"/>
                <a:gd name="T119" fmla="*/ 1 h 95"/>
                <a:gd name="T120" fmla="*/ 19 w 103"/>
                <a:gd name="T121" fmla="*/ 0 h 95"/>
                <a:gd name="T122" fmla="*/ 19 w 103"/>
                <a:gd name="T12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3" h="95">
                  <a:moveTo>
                    <a:pt x="19" y="0"/>
                  </a:moveTo>
                  <a:lnTo>
                    <a:pt x="22" y="1"/>
                  </a:lnTo>
                  <a:lnTo>
                    <a:pt x="23" y="1"/>
                  </a:lnTo>
                  <a:lnTo>
                    <a:pt x="28" y="3"/>
                  </a:lnTo>
                  <a:lnTo>
                    <a:pt x="32" y="4"/>
                  </a:lnTo>
                  <a:lnTo>
                    <a:pt x="36" y="5"/>
                  </a:lnTo>
                  <a:lnTo>
                    <a:pt x="40" y="8"/>
                  </a:lnTo>
                  <a:lnTo>
                    <a:pt x="45" y="11"/>
                  </a:lnTo>
                  <a:lnTo>
                    <a:pt x="48" y="13"/>
                  </a:lnTo>
                  <a:lnTo>
                    <a:pt x="51" y="16"/>
                  </a:lnTo>
                  <a:lnTo>
                    <a:pt x="53" y="20"/>
                  </a:lnTo>
                  <a:lnTo>
                    <a:pt x="56" y="23"/>
                  </a:lnTo>
                  <a:lnTo>
                    <a:pt x="59" y="26"/>
                  </a:lnTo>
                  <a:lnTo>
                    <a:pt x="60" y="30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4" y="41"/>
                  </a:lnTo>
                  <a:lnTo>
                    <a:pt x="66" y="43"/>
                  </a:lnTo>
                  <a:lnTo>
                    <a:pt x="67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3"/>
                  </a:lnTo>
                  <a:lnTo>
                    <a:pt x="68" y="53"/>
                  </a:lnTo>
                  <a:lnTo>
                    <a:pt x="74" y="56"/>
                  </a:lnTo>
                  <a:lnTo>
                    <a:pt x="77" y="57"/>
                  </a:lnTo>
                  <a:lnTo>
                    <a:pt x="79" y="60"/>
                  </a:lnTo>
                  <a:lnTo>
                    <a:pt x="82" y="63"/>
                  </a:lnTo>
                  <a:lnTo>
                    <a:pt x="86" y="67"/>
                  </a:lnTo>
                  <a:lnTo>
                    <a:pt x="89" y="69"/>
                  </a:lnTo>
                  <a:lnTo>
                    <a:pt x="93" y="73"/>
                  </a:lnTo>
                  <a:lnTo>
                    <a:pt x="94" y="79"/>
                  </a:lnTo>
                  <a:lnTo>
                    <a:pt x="97" y="84"/>
                  </a:lnTo>
                  <a:lnTo>
                    <a:pt x="99" y="87"/>
                  </a:lnTo>
                  <a:lnTo>
                    <a:pt x="100" y="91"/>
                  </a:lnTo>
                  <a:lnTo>
                    <a:pt x="101" y="94"/>
                  </a:lnTo>
                  <a:lnTo>
                    <a:pt x="103" y="95"/>
                  </a:lnTo>
                  <a:lnTo>
                    <a:pt x="94" y="95"/>
                  </a:lnTo>
                  <a:lnTo>
                    <a:pt x="86" y="79"/>
                  </a:lnTo>
                  <a:lnTo>
                    <a:pt x="79" y="79"/>
                  </a:lnTo>
                  <a:lnTo>
                    <a:pt x="64" y="58"/>
                  </a:lnTo>
                  <a:lnTo>
                    <a:pt x="56" y="58"/>
                  </a:lnTo>
                  <a:lnTo>
                    <a:pt x="55" y="52"/>
                  </a:lnTo>
                  <a:lnTo>
                    <a:pt x="53" y="50"/>
                  </a:lnTo>
                  <a:lnTo>
                    <a:pt x="49" y="50"/>
                  </a:lnTo>
                  <a:lnTo>
                    <a:pt x="44" y="50"/>
                  </a:lnTo>
                  <a:lnTo>
                    <a:pt x="40" y="48"/>
                  </a:lnTo>
                  <a:lnTo>
                    <a:pt x="38" y="45"/>
                  </a:lnTo>
                  <a:lnTo>
                    <a:pt x="37" y="41"/>
                  </a:lnTo>
                  <a:lnTo>
                    <a:pt x="36" y="37"/>
                  </a:lnTo>
                  <a:lnTo>
                    <a:pt x="36" y="34"/>
                  </a:lnTo>
                  <a:lnTo>
                    <a:pt x="33" y="31"/>
                  </a:lnTo>
                  <a:lnTo>
                    <a:pt x="32" y="27"/>
                  </a:lnTo>
                  <a:lnTo>
                    <a:pt x="26" y="23"/>
                  </a:lnTo>
                  <a:lnTo>
                    <a:pt x="22" y="19"/>
                  </a:lnTo>
                  <a:lnTo>
                    <a:pt x="17" y="13"/>
                  </a:lnTo>
                  <a:lnTo>
                    <a:pt x="11" y="11"/>
                  </a:lnTo>
                  <a:lnTo>
                    <a:pt x="7" y="7"/>
                  </a:lnTo>
                  <a:lnTo>
                    <a:pt x="3" y="4"/>
                  </a:lnTo>
                  <a:lnTo>
                    <a:pt x="0" y="1"/>
                  </a:lnTo>
                  <a:lnTo>
                    <a:pt x="0" y="1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07" name="Freeform 43"/>
            <p:cNvSpPr>
              <a:spLocks/>
            </p:cNvSpPr>
            <p:nvPr/>
          </p:nvSpPr>
          <p:spPr bwMode="auto">
            <a:xfrm>
              <a:off x="4460" y="1690"/>
              <a:ext cx="28" cy="87"/>
            </a:xfrm>
            <a:custGeom>
              <a:avLst/>
              <a:gdLst>
                <a:gd name="T0" fmla="*/ 1 w 82"/>
                <a:gd name="T1" fmla="*/ 0 h 259"/>
                <a:gd name="T2" fmla="*/ 8 w 82"/>
                <a:gd name="T3" fmla="*/ 3 h 259"/>
                <a:gd name="T4" fmla="*/ 16 w 82"/>
                <a:gd name="T5" fmla="*/ 7 h 259"/>
                <a:gd name="T6" fmla="*/ 24 w 82"/>
                <a:gd name="T7" fmla="*/ 12 h 259"/>
                <a:gd name="T8" fmla="*/ 34 w 82"/>
                <a:gd name="T9" fmla="*/ 19 h 259"/>
                <a:gd name="T10" fmla="*/ 43 w 82"/>
                <a:gd name="T11" fmla="*/ 27 h 259"/>
                <a:gd name="T12" fmla="*/ 53 w 82"/>
                <a:gd name="T13" fmla="*/ 35 h 259"/>
                <a:gd name="T14" fmla="*/ 61 w 82"/>
                <a:gd name="T15" fmla="*/ 46 h 259"/>
                <a:gd name="T16" fmla="*/ 68 w 82"/>
                <a:gd name="T17" fmla="*/ 56 h 259"/>
                <a:gd name="T18" fmla="*/ 72 w 82"/>
                <a:gd name="T19" fmla="*/ 65 h 259"/>
                <a:gd name="T20" fmla="*/ 75 w 82"/>
                <a:gd name="T21" fmla="*/ 71 h 259"/>
                <a:gd name="T22" fmla="*/ 78 w 82"/>
                <a:gd name="T23" fmla="*/ 78 h 259"/>
                <a:gd name="T24" fmla="*/ 79 w 82"/>
                <a:gd name="T25" fmla="*/ 85 h 259"/>
                <a:gd name="T26" fmla="*/ 80 w 82"/>
                <a:gd name="T27" fmla="*/ 91 h 259"/>
                <a:gd name="T28" fmla="*/ 80 w 82"/>
                <a:gd name="T29" fmla="*/ 98 h 259"/>
                <a:gd name="T30" fmla="*/ 82 w 82"/>
                <a:gd name="T31" fmla="*/ 106 h 259"/>
                <a:gd name="T32" fmla="*/ 82 w 82"/>
                <a:gd name="T33" fmla="*/ 113 h 259"/>
                <a:gd name="T34" fmla="*/ 80 w 82"/>
                <a:gd name="T35" fmla="*/ 121 h 259"/>
                <a:gd name="T36" fmla="*/ 80 w 82"/>
                <a:gd name="T37" fmla="*/ 130 h 259"/>
                <a:gd name="T38" fmla="*/ 79 w 82"/>
                <a:gd name="T39" fmla="*/ 139 h 259"/>
                <a:gd name="T40" fmla="*/ 78 w 82"/>
                <a:gd name="T41" fmla="*/ 147 h 259"/>
                <a:gd name="T42" fmla="*/ 76 w 82"/>
                <a:gd name="T43" fmla="*/ 157 h 259"/>
                <a:gd name="T44" fmla="*/ 73 w 82"/>
                <a:gd name="T45" fmla="*/ 165 h 259"/>
                <a:gd name="T46" fmla="*/ 71 w 82"/>
                <a:gd name="T47" fmla="*/ 175 h 259"/>
                <a:gd name="T48" fmla="*/ 69 w 82"/>
                <a:gd name="T49" fmla="*/ 184 h 259"/>
                <a:gd name="T50" fmla="*/ 65 w 82"/>
                <a:gd name="T51" fmla="*/ 194 h 259"/>
                <a:gd name="T52" fmla="*/ 63 w 82"/>
                <a:gd name="T53" fmla="*/ 202 h 259"/>
                <a:gd name="T54" fmla="*/ 60 w 82"/>
                <a:gd name="T55" fmla="*/ 211 h 259"/>
                <a:gd name="T56" fmla="*/ 57 w 82"/>
                <a:gd name="T57" fmla="*/ 220 h 259"/>
                <a:gd name="T58" fmla="*/ 54 w 82"/>
                <a:gd name="T59" fmla="*/ 228 h 259"/>
                <a:gd name="T60" fmla="*/ 50 w 82"/>
                <a:gd name="T61" fmla="*/ 235 h 259"/>
                <a:gd name="T62" fmla="*/ 48 w 82"/>
                <a:gd name="T63" fmla="*/ 244 h 259"/>
                <a:gd name="T64" fmla="*/ 43 w 82"/>
                <a:gd name="T65" fmla="*/ 254 h 259"/>
                <a:gd name="T66" fmla="*/ 42 w 82"/>
                <a:gd name="T67" fmla="*/ 259 h 259"/>
                <a:gd name="T68" fmla="*/ 0 w 82"/>
                <a:gd name="T6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" h="259">
                  <a:moveTo>
                    <a:pt x="0" y="0"/>
                  </a:moveTo>
                  <a:lnTo>
                    <a:pt x="1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2" y="4"/>
                  </a:lnTo>
                  <a:lnTo>
                    <a:pt x="16" y="7"/>
                  </a:lnTo>
                  <a:lnTo>
                    <a:pt x="20" y="10"/>
                  </a:lnTo>
                  <a:lnTo>
                    <a:pt x="24" y="12"/>
                  </a:lnTo>
                  <a:lnTo>
                    <a:pt x="30" y="15"/>
                  </a:lnTo>
                  <a:lnTo>
                    <a:pt x="34" y="19"/>
                  </a:lnTo>
                  <a:lnTo>
                    <a:pt x="39" y="23"/>
                  </a:lnTo>
                  <a:lnTo>
                    <a:pt x="43" y="27"/>
                  </a:lnTo>
                  <a:lnTo>
                    <a:pt x="49" y="31"/>
                  </a:lnTo>
                  <a:lnTo>
                    <a:pt x="53" y="35"/>
                  </a:lnTo>
                  <a:lnTo>
                    <a:pt x="58" y="41"/>
                  </a:lnTo>
                  <a:lnTo>
                    <a:pt x="61" y="46"/>
                  </a:lnTo>
                  <a:lnTo>
                    <a:pt x="65" y="50"/>
                  </a:lnTo>
                  <a:lnTo>
                    <a:pt x="68" y="56"/>
                  </a:lnTo>
                  <a:lnTo>
                    <a:pt x="72" y="63"/>
                  </a:lnTo>
                  <a:lnTo>
                    <a:pt x="72" y="65"/>
                  </a:lnTo>
                  <a:lnTo>
                    <a:pt x="73" y="68"/>
                  </a:lnTo>
                  <a:lnTo>
                    <a:pt x="75" y="71"/>
                  </a:lnTo>
                  <a:lnTo>
                    <a:pt x="76" y="75"/>
                  </a:lnTo>
                  <a:lnTo>
                    <a:pt x="78" y="78"/>
                  </a:lnTo>
                  <a:lnTo>
                    <a:pt x="78" y="82"/>
                  </a:lnTo>
                  <a:lnTo>
                    <a:pt x="79" y="85"/>
                  </a:lnTo>
                  <a:lnTo>
                    <a:pt x="80" y="89"/>
                  </a:lnTo>
                  <a:lnTo>
                    <a:pt x="80" y="91"/>
                  </a:lnTo>
                  <a:lnTo>
                    <a:pt x="80" y="95"/>
                  </a:lnTo>
                  <a:lnTo>
                    <a:pt x="80" y="98"/>
                  </a:lnTo>
                  <a:lnTo>
                    <a:pt x="82" y="102"/>
                  </a:lnTo>
                  <a:lnTo>
                    <a:pt x="82" y="106"/>
                  </a:lnTo>
                  <a:lnTo>
                    <a:pt x="82" y="110"/>
                  </a:lnTo>
                  <a:lnTo>
                    <a:pt x="82" y="113"/>
                  </a:lnTo>
                  <a:lnTo>
                    <a:pt x="82" y="117"/>
                  </a:lnTo>
                  <a:lnTo>
                    <a:pt x="80" y="121"/>
                  </a:lnTo>
                  <a:lnTo>
                    <a:pt x="80" y="127"/>
                  </a:lnTo>
                  <a:lnTo>
                    <a:pt x="80" y="130"/>
                  </a:lnTo>
                  <a:lnTo>
                    <a:pt x="80" y="135"/>
                  </a:lnTo>
                  <a:lnTo>
                    <a:pt x="79" y="139"/>
                  </a:lnTo>
                  <a:lnTo>
                    <a:pt x="79" y="143"/>
                  </a:lnTo>
                  <a:lnTo>
                    <a:pt x="78" y="147"/>
                  </a:lnTo>
                  <a:lnTo>
                    <a:pt x="78" y="153"/>
                  </a:lnTo>
                  <a:lnTo>
                    <a:pt x="76" y="157"/>
                  </a:lnTo>
                  <a:lnTo>
                    <a:pt x="75" y="161"/>
                  </a:lnTo>
                  <a:lnTo>
                    <a:pt x="73" y="165"/>
                  </a:lnTo>
                  <a:lnTo>
                    <a:pt x="72" y="170"/>
                  </a:lnTo>
                  <a:lnTo>
                    <a:pt x="71" y="175"/>
                  </a:lnTo>
                  <a:lnTo>
                    <a:pt x="69" y="180"/>
                  </a:lnTo>
                  <a:lnTo>
                    <a:pt x="69" y="184"/>
                  </a:lnTo>
                  <a:lnTo>
                    <a:pt x="68" y="190"/>
                  </a:lnTo>
                  <a:lnTo>
                    <a:pt x="65" y="194"/>
                  </a:lnTo>
                  <a:lnTo>
                    <a:pt x="64" y="198"/>
                  </a:lnTo>
                  <a:lnTo>
                    <a:pt x="63" y="202"/>
                  </a:lnTo>
                  <a:lnTo>
                    <a:pt x="61" y="207"/>
                  </a:lnTo>
                  <a:lnTo>
                    <a:pt x="60" y="211"/>
                  </a:lnTo>
                  <a:lnTo>
                    <a:pt x="58" y="215"/>
                  </a:lnTo>
                  <a:lnTo>
                    <a:pt x="57" y="220"/>
                  </a:lnTo>
                  <a:lnTo>
                    <a:pt x="56" y="224"/>
                  </a:lnTo>
                  <a:lnTo>
                    <a:pt x="54" y="228"/>
                  </a:lnTo>
                  <a:lnTo>
                    <a:pt x="52" y="230"/>
                  </a:lnTo>
                  <a:lnTo>
                    <a:pt x="50" y="235"/>
                  </a:lnTo>
                  <a:lnTo>
                    <a:pt x="50" y="239"/>
                  </a:lnTo>
                  <a:lnTo>
                    <a:pt x="48" y="244"/>
                  </a:lnTo>
                  <a:lnTo>
                    <a:pt x="45" y="250"/>
                  </a:lnTo>
                  <a:lnTo>
                    <a:pt x="43" y="254"/>
                  </a:lnTo>
                  <a:lnTo>
                    <a:pt x="42" y="256"/>
                  </a:lnTo>
                  <a:lnTo>
                    <a:pt x="42" y="259"/>
                  </a:lnTo>
                  <a:lnTo>
                    <a:pt x="42" y="25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0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08" name="Freeform 44"/>
            <p:cNvSpPr>
              <a:spLocks/>
            </p:cNvSpPr>
            <p:nvPr/>
          </p:nvSpPr>
          <p:spPr bwMode="auto">
            <a:xfrm>
              <a:off x="4430" y="1684"/>
              <a:ext cx="48" cy="80"/>
            </a:xfrm>
            <a:custGeom>
              <a:avLst/>
              <a:gdLst>
                <a:gd name="T0" fmla="*/ 71 w 142"/>
                <a:gd name="T1" fmla="*/ 0 h 240"/>
                <a:gd name="T2" fmla="*/ 113 w 142"/>
                <a:gd name="T3" fmla="*/ 37 h 240"/>
                <a:gd name="T4" fmla="*/ 140 w 142"/>
                <a:gd name="T5" fmla="*/ 92 h 240"/>
                <a:gd name="T6" fmla="*/ 142 w 142"/>
                <a:gd name="T7" fmla="*/ 135 h 240"/>
                <a:gd name="T8" fmla="*/ 79 w 142"/>
                <a:gd name="T9" fmla="*/ 240 h 240"/>
                <a:gd name="T10" fmla="*/ 0 w 142"/>
                <a:gd name="T11" fmla="*/ 45 h 240"/>
                <a:gd name="T12" fmla="*/ 71 w 142"/>
                <a:gd name="T13" fmla="*/ 0 h 240"/>
                <a:gd name="T14" fmla="*/ 71 w 142"/>
                <a:gd name="T1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240">
                  <a:moveTo>
                    <a:pt x="71" y="0"/>
                  </a:moveTo>
                  <a:lnTo>
                    <a:pt x="113" y="37"/>
                  </a:lnTo>
                  <a:lnTo>
                    <a:pt x="140" y="92"/>
                  </a:lnTo>
                  <a:lnTo>
                    <a:pt x="142" y="135"/>
                  </a:lnTo>
                  <a:lnTo>
                    <a:pt x="79" y="240"/>
                  </a:lnTo>
                  <a:lnTo>
                    <a:pt x="0" y="45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09" name="Freeform 45"/>
            <p:cNvSpPr>
              <a:spLocks/>
            </p:cNvSpPr>
            <p:nvPr/>
          </p:nvSpPr>
          <p:spPr bwMode="auto">
            <a:xfrm>
              <a:off x="4424" y="1688"/>
              <a:ext cx="57" cy="130"/>
            </a:xfrm>
            <a:custGeom>
              <a:avLst/>
              <a:gdLst>
                <a:gd name="T0" fmla="*/ 0 w 171"/>
                <a:gd name="T1" fmla="*/ 21 h 390"/>
                <a:gd name="T2" fmla="*/ 6 w 171"/>
                <a:gd name="T3" fmla="*/ 26 h 390"/>
                <a:gd name="T4" fmla="*/ 11 w 171"/>
                <a:gd name="T5" fmla="*/ 34 h 390"/>
                <a:gd name="T6" fmla="*/ 17 w 171"/>
                <a:gd name="T7" fmla="*/ 44 h 390"/>
                <a:gd name="T8" fmla="*/ 22 w 171"/>
                <a:gd name="T9" fmla="*/ 55 h 390"/>
                <a:gd name="T10" fmla="*/ 29 w 171"/>
                <a:gd name="T11" fmla="*/ 68 h 390"/>
                <a:gd name="T12" fmla="*/ 33 w 171"/>
                <a:gd name="T13" fmla="*/ 79 h 390"/>
                <a:gd name="T14" fmla="*/ 37 w 171"/>
                <a:gd name="T15" fmla="*/ 89 h 390"/>
                <a:gd name="T16" fmla="*/ 41 w 171"/>
                <a:gd name="T17" fmla="*/ 100 h 390"/>
                <a:gd name="T18" fmla="*/ 44 w 171"/>
                <a:gd name="T19" fmla="*/ 111 h 390"/>
                <a:gd name="T20" fmla="*/ 48 w 171"/>
                <a:gd name="T21" fmla="*/ 123 h 390"/>
                <a:gd name="T22" fmla="*/ 52 w 171"/>
                <a:gd name="T23" fmla="*/ 135 h 390"/>
                <a:gd name="T24" fmla="*/ 56 w 171"/>
                <a:gd name="T25" fmla="*/ 149 h 390"/>
                <a:gd name="T26" fmla="*/ 61 w 171"/>
                <a:gd name="T27" fmla="*/ 164 h 390"/>
                <a:gd name="T28" fmla="*/ 63 w 171"/>
                <a:gd name="T29" fmla="*/ 177 h 390"/>
                <a:gd name="T30" fmla="*/ 69 w 171"/>
                <a:gd name="T31" fmla="*/ 194 h 390"/>
                <a:gd name="T32" fmla="*/ 73 w 171"/>
                <a:gd name="T33" fmla="*/ 210 h 390"/>
                <a:gd name="T34" fmla="*/ 76 w 171"/>
                <a:gd name="T35" fmla="*/ 227 h 390"/>
                <a:gd name="T36" fmla="*/ 80 w 171"/>
                <a:gd name="T37" fmla="*/ 242 h 390"/>
                <a:gd name="T38" fmla="*/ 82 w 171"/>
                <a:gd name="T39" fmla="*/ 258 h 390"/>
                <a:gd name="T40" fmla="*/ 87 w 171"/>
                <a:gd name="T41" fmla="*/ 274 h 390"/>
                <a:gd name="T42" fmla="*/ 91 w 171"/>
                <a:gd name="T43" fmla="*/ 289 h 390"/>
                <a:gd name="T44" fmla="*/ 93 w 171"/>
                <a:gd name="T45" fmla="*/ 304 h 390"/>
                <a:gd name="T46" fmla="*/ 96 w 171"/>
                <a:gd name="T47" fmla="*/ 318 h 390"/>
                <a:gd name="T48" fmla="*/ 99 w 171"/>
                <a:gd name="T49" fmla="*/ 332 h 390"/>
                <a:gd name="T50" fmla="*/ 102 w 171"/>
                <a:gd name="T51" fmla="*/ 344 h 390"/>
                <a:gd name="T52" fmla="*/ 104 w 171"/>
                <a:gd name="T53" fmla="*/ 355 h 390"/>
                <a:gd name="T54" fmla="*/ 106 w 171"/>
                <a:gd name="T55" fmla="*/ 364 h 390"/>
                <a:gd name="T56" fmla="*/ 108 w 171"/>
                <a:gd name="T57" fmla="*/ 374 h 390"/>
                <a:gd name="T58" fmla="*/ 111 w 171"/>
                <a:gd name="T59" fmla="*/ 385 h 390"/>
                <a:gd name="T60" fmla="*/ 112 w 171"/>
                <a:gd name="T61" fmla="*/ 390 h 390"/>
                <a:gd name="T62" fmla="*/ 112 w 171"/>
                <a:gd name="T63" fmla="*/ 386 h 390"/>
                <a:gd name="T64" fmla="*/ 117 w 171"/>
                <a:gd name="T65" fmla="*/ 377 h 390"/>
                <a:gd name="T66" fmla="*/ 121 w 171"/>
                <a:gd name="T67" fmla="*/ 360 h 390"/>
                <a:gd name="T68" fmla="*/ 125 w 171"/>
                <a:gd name="T69" fmla="*/ 349 h 390"/>
                <a:gd name="T70" fmla="*/ 129 w 171"/>
                <a:gd name="T71" fmla="*/ 338 h 390"/>
                <a:gd name="T72" fmla="*/ 132 w 171"/>
                <a:gd name="T73" fmla="*/ 327 h 390"/>
                <a:gd name="T74" fmla="*/ 136 w 171"/>
                <a:gd name="T75" fmla="*/ 315 h 390"/>
                <a:gd name="T76" fmla="*/ 140 w 171"/>
                <a:gd name="T77" fmla="*/ 303 h 390"/>
                <a:gd name="T78" fmla="*/ 144 w 171"/>
                <a:gd name="T79" fmla="*/ 289 h 390"/>
                <a:gd name="T80" fmla="*/ 148 w 171"/>
                <a:gd name="T81" fmla="*/ 277 h 390"/>
                <a:gd name="T82" fmla="*/ 151 w 171"/>
                <a:gd name="T83" fmla="*/ 262 h 390"/>
                <a:gd name="T84" fmla="*/ 155 w 171"/>
                <a:gd name="T85" fmla="*/ 248 h 390"/>
                <a:gd name="T86" fmla="*/ 158 w 171"/>
                <a:gd name="T87" fmla="*/ 235 h 390"/>
                <a:gd name="T88" fmla="*/ 162 w 171"/>
                <a:gd name="T89" fmla="*/ 221 h 390"/>
                <a:gd name="T90" fmla="*/ 164 w 171"/>
                <a:gd name="T91" fmla="*/ 207 h 390"/>
                <a:gd name="T92" fmla="*/ 166 w 171"/>
                <a:gd name="T93" fmla="*/ 194 h 390"/>
                <a:gd name="T94" fmla="*/ 168 w 171"/>
                <a:gd name="T95" fmla="*/ 182 h 390"/>
                <a:gd name="T96" fmla="*/ 171 w 171"/>
                <a:gd name="T97" fmla="*/ 171 h 390"/>
                <a:gd name="T98" fmla="*/ 171 w 171"/>
                <a:gd name="T99" fmla="*/ 158 h 390"/>
                <a:gd name="T100" fmla="*/ 171 w 171"/>
                <a:gd name="T101" fmla="*/ 147 h 390"/>
                <a:gd name="T102" fmla="*/ 171 w 171"/>
                <a:gd name="T103" fmla="*/ 138 h 390"/>
                <a:gd name="T104" fmla="*/ 171 w 171"/>
                <a:gd name="T105" fmla="*/ 128 h 390"/>
                <a:gd name="T106" fmla="*/ 170 w 171"/>
                <a:gd name="T107" fmla="*/ 112 h 390"/>
                <a:gd name="T108" fmla="*/ 168 w 171"/>
                <a:gd name="T109" fmla="*/ 98 h 390"/>
                <a:gd name="T110" fmla="*/ 164 w 171"/>
                <a:gd name="T111" fmla="*/ 86 h 390"/>
                <a:gd name="T112" fmla="*/ 162 w 171"/>
                <a:gd name="T113" fmla="*/ 77 h 390"/>
                <a:gd name="T114" fmla="*/ 158 w 171"/>
                <a:gd name="T115" fmla="*/ 67 h 390"/>
                <a:gd name="T116" fmla="*/ 152 w 171"/>
                <a:gd name="T117" fmla="*/ 59 h 390"/>
                <a:gd name="T118" fmla="*/ 87 w 171"/>
                <a:gd name="T119" fmla="*/ 137 h 390"/>
                <a:gd name="T120" fmla="*/ 10 w 171"/>
                <a:gd name="T121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" h="390">
                  <a:moveTo>
                    <a:pt x="10" y="0"/>
                  </a:moveTo>
                  <a:lnTo>
                    <a:pt x="2" y="0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5" y="23"/>
                  </a:lnTo>
                  <a:lnTo>
                    <a:pt x="6" y="26"/>
                  </a:lnTo>
                  <a:lnTo>
                    <a:pt x="9" y="30"/>
                  </a:lnTo>
                  <a:lnTo>
                    <a:pt x="10" y="32"/>
                  </a:lnTo>
                  <a:lnTo>
                    <a:pt x="11" y="34"/>
                  </a:lnTo>
                  <a:lnTo>
                    <a:pt x="14" y="37"/>
                  </a:lnTo>
                  <a:lnTo>
                    <a:pt x="16" y="41"/>
                  </a:lnTo>
                  <a:lnTo>
                    <a:pt x="17" y="44"/>
                  </a:lnTo>
                  <a:lnTo>
                    <a:pt x="20" y="47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5" y="59"/>
                  </a:lnTo>
                  <a:lnTo>
                    <a:pt x="26" y="64"/>
                  </a:lnTo>
                  <a:lnTo>
                    <a:pt x="29" y="68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3" y="79"/>
                  </a:lnTo>
                  <a:lnTo>
                    <a:pt x="35" y="83"/>
                  </a:lnTo>
                  <a:lnTo>
                    <a:pt x="36" y="86"/>
                  </a:lnTo>
                  <a:lnTo>
                    <a:pt x="37" y="89"/>
                  </a:lnTo>
                  <a:lnTo>
                    <a:pt x="39" y="92"/>
                  </a:lnTo>
                  <a:lnTo>
                    <a:pt x="39" y="96"/>
                  </a:lnTo>
                  <a:lnTo>
                    <a:pt x="41" y="100"/>
                  </a:lnTo>
                  <a:lnTo>
                    <a:pt x="41" y="102"/>
                  </a:lnTo>
                  <a:lnTo>
                    <a:pt x="43" y="107"/>
                  </a:lnTo>
                  <a:lnTo>
                    <a:pt x="44" y="111"/>
                  </a:lnTo>
                  <a:lnTo>
                    <a:pt x="47" y="115"/>
                  </a:lnTo>
                  <a:lnTo>
                    <a:pt x="47" y="117"/>
                  </a:lnTo>
                  <a:lnTo>
                    <a:pt x="48" y="123"/>
                  </a:lnTo>
                  <a:lnTo>
                    <a:pt x="50" y="126"/>
                  </a:lnTo>
                  <a:lnTo>
                    <a:pt x="52" y="131"/>
                  </a:lnTo>
                  <a:lnTo>
                    <a:pt x="52" y="135"/>
                  </a:lnTo>
                  <a:lnTo>
                    <a:pt x="54" y="139"/>
                  </a:lnTo>
                  <a:lnTo>
                    <a:pt x="55" y="143"/>
                  </a:lnTo>
                  <a:lnTo>
                    <a:pt x="56" y="149"/>
                  </a:lnTo>
                  <a:lnTo>
                    <a:pt x="58" y="153"/>
                  </a:lnTo>
                  <a:lnTo>
                    <a:pt x="59" y="158"/>
                  </a:lnTo>
                  <a:lnTo>
                    <a:pt x="61" y="164"/>
                  </a:lnTo>
                  <a:lnTo>
                    <a:pt x="62" y="168"/>
                  </a:lnTo>
                  <a:lnTo>
                    <a:pt x="63" y="173"/>
                  </a:lnTo>
                  <a:lnTo>
                    <a:pt x="63" y="177"/>
                  </a:lnTo>
                  <a:lnTo>
                    <a:pt x="66" y="183"/>
                  </a:lnTo>
                  <a:lnTo>
                    <a:pt x="67" y="188"/>
                  </a:lnTo>
                  <a:lnTo>
                    <a:pt x="69" y="194"/>
                  </a:lnTo>
                  <a:lnTo>
                    <a:pt x="69" y="199"/>
                  </a:lnTo>
                  <a:lnTo>
                    <a:pt x="72" y="205"/>
                  </a:lnTo>
                  <a:lnTo>
                    <a:pt x="73" y="210"/>
                  </a:lnTo>
                  <a:lnTo>
                    <a:pt x="74" y="216"/>
                  </a:lnTo>
                  <a:lnTo>
                    <a:pt x="74" y="221"/>
                  </a:lnTo>
                  <a:lnTo>
                    <a:pt x="76" y="227"/>
                  </a:lnTo>
                  <a:lnTo>
                    <a:pt x="77" y="232"/>
                  </a:lnTo>
                  <a:lnTo>
                    <a:pt x="78" y="236"/>
                  </a:lnTo>
                  <a:lnTo>
                    <a:pt x="80" y="242"/>
                  </a:lnTo>
                  <a:lnTo>
                    <a:pt x="80" y="247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4" y="263"/>
                  </a:lnTo>
                  <a:lnTo>
                    <a:pt x="85" y="269"/>
                  </a:lnTo>
                  <a:lnTo>
                    <a:pt x="87" y="274"/>
                  </a:lnTo>
                  <a:lnTo>
                    <a:pt x="88" y="278"/>
                  </a:lnTo>
                  <a:lnTo>
                    <a:pt x="89" y="284"/>
                  </a:lnTo>
                  <a:lnTo>
                    <a:pt x="91" y="289"/>
                  </a:lnTo>
                  <a:lnTo>
                    <a:pt x="92" y="295"/>
                  </a:lnTo>
                  <a:lnTo>
                    <a:pt x="92" y="299"/>
                  </a:lnTo>
                  <a:lnTo>
                    <a:pt x="93" y="304"/>
                  </a:lnTo>
                  <a:lnTo>
                    <a:pt x="95" y="308"/>
                  </a:lnTo>
                  <a:lnTo>
                    <a:pt x="96" y="314"/>
                  </a:lnTo>
                  <a:lnTo>
                    <a:pt x="96" y="318"/>
                  </a:lnTo>
                  <a:lnTo>
                    <a:pt x="97" y="322"/>
                  </a:lnTo>
                  <a:lnTo>
                    <a:pt x="99" y="326"/>
                  </a:lnTo>
                  <a:lnTo>
                    <a:pt x="99" y="332"/>
                  </a:lnTo>
                  <a:lnTo>
                    <a:pt x="100" y="336"/>
                  </a:lnTo>
                  <a:lnTo>
                    <a:pt x="102" y="340"/>
                  </a:lnTo>
                  <a:lnTo>
                    <a:pt x="102" y="344"/>
                  </a:lnTo>
                  <a:lnTo>
                    <a:pt x="103" y="348"/>
                  </a:lnTo>
                  <a:lnTo>
                    <a:pt x="103" y="351"/>
                  </a:lnTo>
                  <a:lnTo>
                    <a:pt x="104" y="355"/>
                  </a:lnTo>
                  <a:lnTo>
                    <a:pt x="104" y="357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7" y="368"/>
                  </a:lnTo>
                  <a:lnTo>
                    <a:pt x="107" y="371"/>
                  </a:lnTo>
                  <a:lnTo>
                    <a:pt x="108" y="374"/>
                  </a:lnTo>
                  <a:lnTo>
                    <a:pt x="110" y="378"/>
                  </a:lnTo>
                  <a:lnTo>
                    <a:pt x="110" y="382"/>
                  </a:lnTo>
                  <a:lnTo>
                    <a:pt x="111" y="385"/>
                  </a:lnTo>
                  <a:lnTo>
                    <a:pt x="111" y="387"/>
                  </a:lnTo>
                  <a:lnTo>
                    <a:pt x="111" y="389"/>
                  </a:lnTo>
                  <a:lnTo>
                    <a:pt x="112" y="390"/>
                  </a:lnTo>
                  <a:lnTo>
                    <a:pt x="112" y="389"/>
                  </a:lnTo>
                  <a:lnTo>
                    <a:pt x="112" y="387"/>
                  </a:lnTo>
                  <a:lnTo>
                    <a:pt x="112" y="386"/>
                  </a:lnTo>
                  <a:lnTo>
                    <a:pt x="114" y="383"/>
                  </a:lnTo>
                  <a:lnTo>
                    <a:pt x="115" y="379"/>
                  </a:lnTo>
                  <a:lnTo>
                    <a:pt x="117" y="377"/>
                  </a:lnTo>
                  <a:lnTo>
                    <a:pt x="118" y="371"/>
                  </a:lnTo>
                  <a:lnTo>
                    <a:pt x="119" y="367"/>
                  </a:lnTo>
                  <a:lnTo>
                    <a:pt x="121" y="360"/>
                  </a:lnTo>
                  <a:lnTo>
                    <a:pt x="123" y="355"/>
                  </a:lnTo>
                  <a:lnTo>
                    <a:pt x="123" y="352"/>
                  </a:lnTo>
                  <a:lnTo>
                    <a:pt x="125" y="349"/>
                  </a:lnTo>
                  <a:lnTo>
                    <a:pt x="126" y="345"/>
                  </a:lnTo>
                  <a:lnTo>
                    <a:pt x="128" y="342"/>
                  </a:lnTo>
                  <a:lnTo>
                    <a:pt x="129" y="338"/>
                  </a:lnTo>
                  <a:lnTo>
                    <a:pt x="130" y="334"/>
                  </a:lnTo>
                  <a:lnTo>
                    <a:pt x="130" y="330"/>
                  </a:lnTo>
                  <a:lnTo>
                    <a:pt x="132" y="327"/>
                  </a:lnTo>
                  <a:lnTo>
                    <a:pt x="133" y="323"/>
                  </a:lnTo>
                  <a:lnTo>
                    <a:pt x="134" y="319"/>
                  </a:lnTo>
                  <a:lnTo>
                    <a:pt x="136" y="315"/>
                  </a:lnTo>
                  <a:lnTo>
                    <a:pt x="138" y="311"/>
                  </a:lnTo>
                  <a:lnTo>
                    <a:pt x="138" y="307"/>
                  </a:lnTo>
                  <a:lnTo>
                    <a:pt x="140" y="303"/>
                  </a:lnTo>
                  <a:lnTo>
                    <a:pt x="141" y="297"/>
                  </a:lnTo>
                  <a:lnTo>
                    <a:pt x="143" y="293"/>
                  </a:lnTo>
                  <a:lnTo>
                    <a:pt x="144" y="289"/>
                  </a:lnTo>
                  <a:lnTo>
                    <a:pt x="145" y="285"/>
                  </a:lnTo>
                  <a:lnTo>
                    <a:pt x="147" y="280"/>
                  </a:lnTo>
                  <a:lnTo>
                    <a:pt x="148" y="277"/>
                  </a:lnTo>
                  <a:lnTo>
                    <a:pt x="148" y="272"/>
                  </a:lnTo>
                  <a:lnTo>
                    <a:pt x="149" y="267"/>
                  </a:lnTo>
                  <a:lnTo>
                    <a:pt x="151" y="262"/>
                  </a:lnTo>
                  <a:lnTo>
                    <a:pt x="152" y="258"/>
                  </a:lnTo>
                  <a:lnTo>
                    <a:pt x="153" y="252"/>
                  </a:lnTo>
                  <a:lnTo>
                    <a:pt x="155" y="248"/>
                  </a:lnTo>
                  <a:lnTo>
                    <a:pt x="156" y="244"/>
                  </a:lnTo>
                  <a:lnTo>
                    <a:pt x="158" y="240"/>
                  </a:lnTo>
                  <a:lnTo>
                    <a:pt x="158" y="235"/>
                  </a:lnTo>
                  <a:lnTo>
                    <a:pt x="159" y="231"/>
                  </a:lnTo>
                  <a:lnTo>
                    <a:pt x="160" y="225"/>
                  </a:lnTo>
                  <a:lnTo>
                    <a:pt x="162" y="221"/>
                  </a:lnTo>
                  <a:lnTo>
                    <a:pt x="162" y="217"/>
                  </a:lnTo>
                  <a:lnTo>
                    <a:pt x="163" y="212"/>
                  </a:lnTo>
                  <a:lnTo>
                    <a:pt x="164" y="207"/>
                  </a:lnTo>
                  <a:lnTo>
                    <a:pt x="166" y="203"/>
                  </a:lnTo>
                  <a:lnTo>
                    <a:pt x="166" y="198"/>
                  </a:lnTo>
                  <a:lnTo>
                    <a:pt x="166" y="194"/>
                  </a:lnTo>
                  <a:lnTo>
                    <a:pt x="167" y="190"/>
                  </a:lnTo>
                  <a:lnTo>
                    <a:pt x="168" y="186"/>
                  </a:lnTo>
                  <a:lnTo>
                    <a:pt x="168" y="182"/>
                  </a:lnTo>
                  <a:lnTo>
                    <a:pt x="168" y="177"/>
                  </a:lnTo>
                  <a:lnTo>
                    <a:pt x="170" y="173"/>
                  </a:lnTo>
                  <a:lnTo>
                    <a:pt x="171" y="171"/>
                  </a:lnTo>
                  <a:lnTo>
                    <a:pt x="171" y="167"/>
                  </a:lnTo>
                  <a:lnTo>
                    <a:pt x="171" y="162"/>
                  </a:lnTo>
                  <a:lnTo>
                    <a:pt x="171" y="158"/>
                  </a:lnTo>
                  <a:lnTo>
                    <a:pt x="171" y="156"/>
                  </a:lnTo>
                  <a:lnTo>
                    <a:pt x="171" y="152"/>
                  </a:lnTo>
                  <a:lnTo>
                    <a:pt x="171" y="147"/>
                  </a:lnTo>
                  <a:lnTo>
                    <a:pt x="171" y="145"/>
                  </a:lnTo>
                  <a:lnTo>
                    <a:pt x="171" y="142"/>
                  </a:lnTo>
                  <a:lnTo>
                    <a:pt x="171" y="138"/>
                  </a:lnTo>
                  <a:lnTo>
                    <a:pt x="171" y="135"/>
                  </a:lnTo>
                  <a:lnTo>
                    <a:pt x="171" y="131"/>
                  </a:lnTo>
                  <a:lnTo>
                    <a:pt x="171" y="128"/>
                  </a:lnTo>
                  <a:lnTo>
                    <a:pt x="171" y="123"/>
                  </a:lnTo>
                  <a:lnTo>
                    <a:pt x="171" y="117"/>
                  </a:lnTo>
                  <a:lnTo>
                    <a:pt x="170" y="112"/>
                  </a:lnTo>
                  <a:lnTo>
                    <a:pt x="170" y="107"/>
                  </a:lnTo>
                  <a:lnTo>
                    <a:pt x="168" y="102"/>
                  </a:lnTo>
                  <a:lnTo>
                    <a:pt x="168" y="98"/>
                  </a:lnTo>
                  <a:lnTo>
                    <a:pt x="167" y="94"/>
                  </a:lnTo>
                  <a:lnTo>
                    <a:pt x="166" y="90"/>
                  </a:lnTo>
                  <a:lnTo>
                    <a:pt x="164" y="86"/>
                  </a:lnTo>
                  <a:lnTo>
                    <a:pt x="164" y="83"/>
                  </a:lnTo>
                  <a:lnTo>
                    <a:pt x="162" y="81"/>
                  </a:lnTo>
                  <a:lnTo>
                    <a:pt x="162" y="77"/>
                  </a:lnTo>
                  <a:lnTo>
                    <a:pt x="160" y="74"/>
                  </a:lnTo>
                  <a:lnTo>
                    <a:pt x="160" y="72"/>
                  </a:lnTo>
                  <a:lnTo>
                    <a:pt x="158" y="67"/>
                  </a:lnTo>
                  <a:lnTo>
                    <a:pt x="155" y="64"/>
                  </a:lnTo>
                  <a:lnTo>
                    <a:pt x="152" y="60"/>
                  </a:lnTo>
                  <a:lnTo>
                    <a:pt x="152" y="59"/>
                  </a:lnTo>
                  <a:lnTo>
                    <a:pt x="158" y="93"/>
                  </a:lnTo>
                  <a:lnTo>
                    <a:pt x="115" y="68"/>
                  </a:lnTo>
                  <a:lnTo>
                    <a:pt x="87" y="137"/>
                  </a:lnTo>
                  <a:lnTo>
                    <a:pt x="41" y="74"/>
                  </a:lnTo>
                  <a:lnTo>
                    <a:pt x="76" y="6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1B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10" name="Freeform 46"/>
            <p:cNvSpPr>
              <a:spLocks/>
            </p:cNvSpPr>
            <p:nvPr/>
          </p:nvSpPr>
          <p:spPr bwMode="auto">
            <a:xfrm>
              <a:off x="4458" y="1713"/>
              <a:ext cx="10" cy="19"/>
            </a:xfrm>
            <a:custGeom>
              <a:avLst/>
              <a:gdLst>
                <a:gd name="T0" fmla="*/ 10 w 31"/>
                <a:gd name="T1" fmla="*/ 0 h 57"/>
                <a:gd name="T2" fmla="*/ 0 w 31"/>
                <a:gd name="T3" fmla="*/ 33 h 57"/>
                <a:gd name="T4" fmla="*/ 17 w 31"/>
                <a:gd name="T5" fmla="*/ 57 h 57"/>
                <a:gd name="T6" fmla="*/ 27 w 31"/>
                <a:gd name="T7" fmla="*/ 53 h 57"/>
                <a:gd name="T8" fmla="*/ 31 w 31"/>
                <a:gd name="T9" fmla="*/ 4 h 57"/>
                <a:gd name="T10" fmla="*/ 10 w 31"/>
                <a:gd name="T11" fmla="*/ 0 h 57"/>
                <a:gd name="T12" fmla="*/ 10 w 31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7">
                  <a:moveTo>
                    <a:pt x="10" y="0"/>
                  </a:moveTo>
                  <a:lnTo>
                    <a:pt x="0" y="33"/>
                  </a:lnTo>
                  <a:lnTo>
                    <a:pt x="17" y="57"/>
                  </a:lnTo>
                  <a:lnTo>
                    <a:pt x="27" y="53"/>
                  </a:lnTo>
                  <a:lnTo>
                    <a:pt x="31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11" name="Freeform 47"/>
            <p:cNvSpPr>
              <a:spLocks/>
            </p:cNvSpPr>
            <p:nvPr/>
          </p:nvSpPr>
          <p:spPr bwMode="auto">
            <a:xfrm>
              <a:off x="4453" y="1726"/>
              <a:ext cx="23" cy="95"/>
            </a:xfrm>
            <a:custGeom>
              <a:avLst/>
              <a:gdLst>
                <a:gd name="T0" fmla="*/ 37 w 68"/>
                <a:gd name="T1" fmla="*/ 0 h 285"/>
                <a:gd name="T2" fmla="*/ 37 w 68"/>
                <a:gd name="T3" fmla="*/ 2 h 285"/>
                <a:gd name="T4" fmla="*/ 38 w 68"/>
                <a:gd name="T5" fmla="*/ 4 h 285"/>
                <a:gd name="T6" fmla="*/ 40 w 68"/>
                <a:gd name="T7" fmla="*/ 9 h 285"/>
                <a:gd name="T8" fmla="*/ 41 w 68"/>
                <a:gd name="T9" fmla="*/ 13 h 285"/>
                <a:gd name="T10" fmla="*/ 44 w 68"/>
                <a:gd name="T11" fmla="*/ 18 h 285"/>
                <a:gd name="T12" fmla="*/ 44 w 68"/>
                <a:gd name="T13" fmla="*/ 21 h 285"/>
                <a:gd name="T14" fmla="*/ 45 w 68"/>
                <a:gd name="T15" fmla="*/ 25 h 285"/>
                <a:gd name="T16" fmla="*/ 46 w 68"/>
                <a:gd name="T17" fmla="*/ 28 h 285"/>
                <a:gd name="T18" fmla="*/ 48 w 68"/>
                <a:gd name="T19" fmla="*/ 32 h 285"/>
                <a:gd name="T20" fmla="*/ 49 w 68"/>
                <a:gd name="T21" fmla="*/ 34 h 285"/>
                <a:gd name="T22" fmla="*/ 50 w 68"/>
                <a:gd name="T23" fmla="*/ 39 h 285"/>
                <a:gd name="T24" fmla="*/ 52 w 68"/>
                <a:gd name="T25" fmla="*/ 43 h 285"/>
                <a:gd name="T26" fmla="*/ 53 w 68"/>
                <a:gd name="T27" fmla="*/ 47 h 285"/>
                <a:gd name="T28" fmla="*/ 55 w 68"/>
                <a:gd name="T29" fmla="*/ 51 h 285"/>
                <a:gd name="T30" fmla="*/ 56 w 68"/>
                <a:gd name="T31" fmla="*/ 55 h 285"/>
                <a:gd name="T32" fmla="*/ 56 w 68"/>
                <a:gd name="T33" fmla="*/ 59 h 285"/>
                <a:gd name="T34" fmla="*/ 59 w 68"/>
                <a:gd name="T35" fmla="*/ 63 h 285"/>
                <a:gd name="T36" fmla="*/ 59 w 68"/>
                <a:gd name="T37" fmla="*/ 67 h 285"/>
                <a:gd name="T38" fmla="*/ 60 w 68"/>
                <a:gd name="T39" fmla="*/ 71 h 285"/>
                <a:gd name="T40" fmla="*/ 60 w 68"/>
                <a:gd name="T41" fmla="*/ 75 h 285"/>
                <a:gd name="T42" fmla="*/ 63 w 68"/>
                <a:gd name="T43" fmla="*/ 81 h 285"/>
                <a:gd name="T44" fmla="*/ 63 w 68"/>
                <a:gd name="T45" fmla="*/ 85 h 285"/>
                <a:gd name="T46" fmla="*/ 64 w 68"/>
                <a:gd name="T47" fmla="*/ 90 h 285"/>
                <a:gd name="T48" fmla="*/ 65 w 68"/>
                <a:gd name="T49" fmla="*/ 94 h 285"/>
                <a:gd name="T50" fmla="*/ 65 w 68"/>
                <a:gd name="T51" fmla="*/ 100 h 285"/>
                <a:gd name="T52" fmla="*/ 65 w 68"/>
                <a:gd name="T53" fmla="*/ 104 h 285"/>
                <a:gd name="T54" fmla="*/ 67 w 68"/>
                <a:gd name="T55" fmla="*/ 108 h 285"/>
                <a:gd name="T56" fmla="*/ 67 w 68"/>
                <a:gd name="T57" fmla="*/ 112 h 285"/>
                <a:gd name="T58" fmla="*/ 67 w 68"/>
                <a:gd name="T59" fmla="*/ 118 h 285"/>
                <a:gd name="T60" fmla="*/ 67 w 68"/>
                <a:gd name="T61" fmla="*/ 120 h 285"/>
                <a:gd name="T62" fmla="*/ 67 w 68"/>
                <a:gd name="T63" fmla="*/ 124 h 285"/>
                <a:gd name="T64" fmla="*/ 67 w 68"/>
                <a:gd name="T65" fmla="*/ 130 h 285"/>
                <a:gd name="T66" fmla="*/ 68 w 68"/>
                <a:gd name="T67" fmla="*/ 134 h 285"/>
                <a:gd name="T68" fmla="*/ 67 w 68"/>
                <a:gd name="T69" fmla="*/ 138 h 285"/>
                <a:gd name="T70" fmla="*/ 67 w 68"/>
                <a:gd name="T71" fmla="*/ 142 h 285"/>
                <a:gd name="T72" fmla="*/ 67 w 68"/>
                <a:gd name="T73" fmla="*/ 145 h 285"/>
                <a:gd name="T74" fmla="*/ 67 w 68"/>
                <a:gd name="T75" fmla="*/ 150 h 285"/>
                <a:gd name="T76" fmla="*/ 67 w 68"/>
                <a:gd name="T77" fmla="*/ 153 h 285"/>
                <a:gd name="T78" fmla="*/ 67 w 68"/>
                <a:gd name="T79" fmla="*/ 157 h 285"/>
                <a:gd name="T80" fmla="*/ 67 w 68"/>
                <a:gd name="T81" fmla="*/ 160 h 285"/>
                <a:gd name="T82" fmla="*/ 67 w 68"/>
                <a:gd name="T83" fmla="*/ 164 h 285"/>
                <a:gd name="T84" fmla="*/ 65 w 68"/>
                <a:gd name="T85" fmla="*/ 169 h 285"/>
                <a:gd name="T86" fmla="*/ 65 w 68"/>
                <a:gd name="T87" fmla="*/ 175 h 285"/>
                <a:gd name="T88" fmla="*/ 64 w 68"/>
                <a:gd name="T89" fmla="*/ 180 h 285"/>
                <a:gd name="T90" fmla="*/ 64 w 68"/>
                <a:gd name="T91" fmla="*/ 184 h 285"/>
                <a:gd name="T92" fmla="*/ 64 w 68"/>
                <a:gd name="T93" fmla="*/ 187 h 285"/>
                <a:gd name="T94" fmla="*/ 64 w 68"/>
                <a:gd name="T95" fmla="*/ 190 h 285"/>
                <a:gd name="T96" fmla="*/ 64 w 68"/>
                <a:gd name="T97" fmla="*/ 191 h 285"/>
                <a:gd name="T98" fmla="*/ 64 w 68"/>
                <a:gd name="T99" fmla="*/ 193 h 285"/>
                <a:gd name="T100" fmla="*/ 22 w 68"/>
                <a:gd name="T101" fmla="*/ 285 h 285"/>
                <a:gd name="T102" fmla="*/ 0 w 68"/>
                <a:gd name="T103" fmla="*/ 179 h 285"/>
                <a:gd name="T104" fmla="*/ 37 w 68"/>
                <a:gd name="T105" fmla="*/ 0 h 285"/>
                <a:gd name="T106" fmla="*/ 37 w 68"/>
                <a:gd name="T10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285">
                  <a:moveTo>
                    <a:pt x="37" y="0"/>
                  </a:moveTo>
                  <a:lnTo>
                    <a:pt x="37" y="2"/>
                  </a:lnTo>
                  <a:lnTo>
                    <a:pt x="38" y="4"/>
                  </a:lnTo>
                  <a:lnTo>
                    <a:pt x="40" y="9"/>
                  </a:lnTo>
                  <a:lnTo>
                    <a:pt x="41" y="13"/>
                  </a:lnTo>
                  <a:lnTo>
                    <a:pt x="44" y="18"/>
                  </a:lnTo>
                  <a:lnTo>
                    <a:pt x="44" y="21"/>
                  </a:lnTo>
                  <a:lnTo>
                    <a:pt x="45" y="25"/>
                  </a:lnTo>
                  <a:lnTo>
                    <a:pt x="46" y="28"/>
                  </a:lnTo>
                  <a:lnTo>
                    <a:pt x="48" y="32"/>
                  </a:lnTo>
                  <a:lnTo>
                    <a:pt x="49" y="34"/>
                  </a:lnTo>
                  <a:lnTo>
                    <a:pt x="50" y="39"/>
                  </a:lnTo>
                  <a:lnTo>
                    <a:pt x="52" y="43"/>
                  </a:lnTo>
                  <a:lnTo>
                    <a:pt x="53" y="47"/>
                  </a:lnTo>
                  <a:lnTo>
                    <a:pt x="55" y="51"/>
                  </a:lnTo>
                  <a:lnTo>
                    <a:pt x="56" y="55"/>
                  </a:lnTo>
                  <a:lnTo>
                    <a:pt x="56" y="59"/>
                  </a:lnTo>
                  <a:lnTo>
                    <a:pt x="59" y="63"/>
                  </a:lnTo>
                  <a:lnTo>
                    <a:pt x="59" y="67"/>
                  </a:lnTo>
                  <a:lnTo>
                    <a:pt x="60" y="71"/>
                  </a:lnTo>
                  <a:lnTo>
                    <a:pt x="60" y="75"/>
                  </a:lnTo>
                  <a:lnTo>
                    <a:pt x="63" y="81"/>
                  </a:lnTo>
                  <a:lnTo>
                    <a:pt x="63" y="85"/>
                  </a:lnTo>
                  <a:lnTo>
                    <a:pt x="64" y="90"/>
                  </a:lnTo>
                  <a:lnTo>
                    <a:pt x="65" y="94"/>
                  </a:lnTo>
                  <a:lnTo>
                    <a:pt x="65" y="100"/>
                  </a:lnTo>
                  <a:lnTo>
                    <a:pt x="65" y="104"/>
                  </a:lnTo>
                  <a:lnTo>
                    <a:pt x="67" y="108"/>
                  </a:lnTo>
                  <a:lnTo>
                    <a:pt x="67" y="112"/>
                  </a:lnTo>
                  <a:lnTo>
                    <a:pt x="67" y="118"/>
                  </a:lnTo>
                  <a:lnTo>
                    <a:pt x="67" y="120"/>
                  </a:lnTo>
                  <a:lnTo>
                    <a:pt x="67" y="124"/>
                  </a:lnTo>
                  <a:lnTo>
                    <a:pt x="67" y="130"/>
                  </a:lnTo>
                  <a:lnTo>
                    <a:pt x="68" y="134"/>
                  </a:lnTo>
                  <a:lnTo>
                    <a:pt x="67" y="138"/>
                  </a:lnTo>
                  <a:lnTo>
                    <a:pt x="67" y="142"/>
                  </a:lnTo>
                  <a:lnTo>
                    <a:pt x="67" y="145"/>
                  </a:lnTo>
                  <a:lnTo>
                    <a:pt x="67" y="150"/>
                  </a:lnTo>
                  <a:lnTo>
                    <a:pt x="67" y="153"/>
                  </a:lnTo>
                  <a:lnTo>
                    <a:pt x="67" y="157"/>
                  </a:lnTo>
                  <a:lnTo>
                    <a:pt x="67" y="160"/>
                  </a:lnTo>
                  <a:lnTo>
                    <a:pt x="67" y="164"/>
                  </a:lnTo>
                  <a:lnTo>
                    <a:pt x="65" y="169"/>
                  </a:lnTo>
                  <a:lnTo>
                    <a:pt x="65" y="175"/>
                  </a:lnTo>
                  <a:lnTo>
                    <a:pt x="64" y="180"/>
                  </a:lnTo>
                  <a:lnTo>
                    <a:pt x="64" y="184"/>
                  </a:lnTo>
                  <a:lnTo>
                    <a:pt x="64" y="187"/>
                  </a:lnTo>
                  <a:lnTo>
                    <a:pt x="64" y="190"/>
                  </a:lnTo>
                  <a:lnTo>
                    <a:pt x="64" y="191"/>
                  </a:lnTo>
                  <a:lnTo>
                    <a:pt x="64" y="193"/>
                  </a:lnTo>
                  <a:lnTo>
                    <a:pt x="22" y="285"/>
                  </a:lnTo>
                  <a:lnTo>
                    <a:pt x="0" y="179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12" name="Freeform 48"/>
            <p:cNvSpPr>
              <a:spLocks/>
            </p:cNvSpPr>
            <p:nvPr/>
          </p:nvSpPr>
          <p:spPr bwMode="auto">
            <a:xfrm>
              <a:off x="4392" y="1611"/>
              <a:ext cx="34" cy="44"/>
            </a:xfrm>
            <a:custGeom>
              <a:avLst/>
              <a:gdLst>
                <a:gd name="T0" fmla="*/ 65 w 103"/>
                <a:gd name="T1" fmla="*/ 52 h 131"/>
                <a:gd name="T2" fmla="*/ 65 w 103"/>
                <a:gd name="T3" fmla="*/ 50 h 131"/>
                <a:gd name="T4" fmla="*/ 66 w 103"/>
                <a:gd name="T5" fmla="*/ 49 h 131"/>
                <a:gd name="T6" fmla="*/ 68 w 103"/>
                <a:gd name="T7" fmla="*/ 45 h 131"/>
                <a:gd name="T8" fmla="*/ 71 w 103"/>
                <a:gd name="T9" fmla="*/ 42 h 131"/>
                <a:gd name="T10" fmla="*/ 72 w 103"/>
                <a:gd name="T11" fmla="*/ 38 h 131"/>
                <a:gd name="T12" fmla="*/ 75 w 103"/>
                <a:gd name="T13" fmla="*/ 33 h 131"/>
                <a:gd name="T14" fmla="*/ 79 w 103"/>
                <a:gd name="T15" fmla="*/ 30 h 131"/>
                <a:gd name="T16" fmla="*/ 81 w 103"/>
                <a:gd name="T17" fmla="*/ 26 h 131"/>
                <a:gd name="T18" fmla="*/ 86 w 103"/>
                <a:gd name="T19" fmla="*/ 22 h 131"/>
                <a:gd name="T20" fmla="*/ 88 w 103"/>
                <a:gd name="T21" fmla="*/ 19 h 131"/>
                <a:gd name="T22" fmla="*/ 91 w 103"/>
                <a:gd name="T23" fmla="*/ 18 h 131"/>
                <a:gd name="T24" fmla="*/ 95 w 103"/>
                <a:gd name="T25" fmla="*/ 15 h 131"/>
                <a:gd name="T26" fmla="*/ 98 w 103"/>
                <a:gd name="T27" fmla="*/ 13 h 131"/>
                <a:gd name="T28" fmla="*/ 101 w 103"/>
                <a:gd name="T29" fmla="*/ 12 h 131"/>
                <a:gd name="T30" fmla="*/ 102 w 103"/>
                <a:gd name="T31" fmla="*/ 12 h 131"/>
                <a:gd name="T32" fmla="*/ 103 w 103"/>
                <a:gd name="T33" fmla="*/ 12 h 131"/>
                <a:gd name="T34" fmla="*/ 81 w 103"/>
                <a:gd name="T35" fmla="*/ 0 h 131"/>
                <a:gd name="T36" fmla="*/ 80 w 103"/>
                <a:gd name="T37" fmla="*/ 0 h 131"/>
                <a:gd name="T38" fmla="*/ 79 w 103"/>
                <a:gd name="T39" fmla="*/ 0 h 131"/>
                <a:gd name="T40" fmla="*/ 75 w 103"/>
                <a:gd name="T41" fmla="*/ 1 h 131"/>
                <a:gd name="T42" fmla="*/ 71 w 103"/>
                <a:gd name="T43" fmla="*/ 3 h 131"/>
                <a:gd name="T44" fmla="*/ 65 w 103"/>
                <a:gd name="T45" fmla="*/ 4 h 131"/>
                <a:gd name="T46" fmla="*/ 60 w 103"/>
                <a:gd name="T47" fmla="*/ 7 h 131"/>
                <a:gd name="T48" fmla="*/ 57 w 103"/>
                <a:gd name="T49" fmla="*/ 9 h 131"/>
                <a:gd name="T50" fmla="*/ 53 w 103"/>
                <a:gd name="T51" fmla="*/ 11 h 131"/>
                <a:gd name="T52" fmla="*/ 50 w 103"/>
                <a:gd name="T53" fmla="*/ 13 h 131"/>
                <a:gd name="T54" fmla="*/ 47 w 103"/>
                <a:gd name="T55" fmla="*/ 16 h 131"/>
                <a:gd name="T56" fmla="*/ 43 w 103"/>
                <a:gd name="T57" fmla="*/ 19 h 131"/>
                <a:gd name="T58" fmla="*/ 39 w 103"/>
                <a:gd name="T59" fmla="*/ 22 h 131"/>
                <a:gd name="T60" fmla="*/ 36 w 103"/>
                <a:gd name="T61" fmla="*/ 24 h 131"/>
                <a:gd name="T62" fmla="*/ 34 w 103"/>
                <a:gd name="T63" fmla="*/ 28 h 131"/>
                <a:gd name="T64" fmla="*/ 30 w 103"/>
                <a:gd name="T65" fmla="*/ 33 h 131"/>
                <a:gd name="T66" fmla="*/ 25 w 103"/>
                <a:gd name="T67" fmla="*/ 37 h 131"/>
                <a:gd name="T68" fmla="*/ 23 w 103"/>
                <a:gd name="T69" fmla="*/ 41 h 131"/>
                <a:gd name="T70" fmla="*/ 20 w 103"/>
                <a:gd name="T71" fmla="*/ 45 h 131"/>
                <a:gd name="T72" fmla="*/ 16 w 103"/>
                <a:gd name="T73" fmla="*/ 49 h 131"/>
                <a:gd name="T74" fmla="*/ 13 w 103"/>
                <a:gd name="T75" fmla="*/ 53 h 131"/>
                <a:gd name="T76" fmla="*/ 10 w 103"/>
                <a:gd name="T77" fmla="*/ 58 h 131"/>
                <a:gd name="T78" fmla="*/ 8 w 103"/>
                <a:gd name="T79" fmla="*/ 63 h 131"/>
                <a:gd name="T80" fmla="*/ 6 w 103"/>
                <a:gd name="T81" fmla="*/ 68 h 131"/>
                <a:gd name="T82" fmla="*/ 4 w 103"/>
                <a:gd name="T83" fmla="*/ 72 h 131"/>
                <a:gd name="T84" fmla="*/ 2 w 103"/>
                <a:gd name="T85" fmla="*/ 76 h 131"/>
                <a:gd name="T86" fmla="*/ 2 w 103"/>
                <a:gd name="T87" fmla="*/ 82 h 131"/>
                <a:gd name="T88" fmla="*/ 0 w 103"/>
                <a:gd name="T89" fmla="*/ 86 h 131"/>
                <a:gd name="T90" fmla="*/ 0 w 103"/>
                <a:gd name="T91" fmla="*/ 90 h 131"/>
                <a:gd name="T92" fmla="*/ 0 w 103"/>
                <a:gd name="T93" fmla="*/ 95 h 131"/>
                <a:gd name="T94" fmla="*/ 0 w 103"/>
                <a:gd name="T95" fmla="*/ 99 h 131"/>
                <a:gd name="T96" fmla="*/ 0 w 103"/>
                <a:gd name="T97" fmla="*/ 103 h 131"/>
                <a:gd name="T98" fmla="*/ 0 w 103"/>
                <a:gd name="T99" fmla="*/ 108 h 131"/>
                <a:gd name="T100" fmla="*/ 0 w 103"/>
                <a:gd name="T101" fmla="*/ 112 h 131"/>
                <a:gd name="T102" fmla="*/ 1 w 103"/>
                <a:gd name="T103" fmla="*/ 116 h 131"/>
                <a:gd name="T104" fmla="*/ 1 w 103"/>
                <a:gd name="T105" fmla="*/ 118 h 131"/>
                <a:gd name="T106" fmla="*/ 2 w 103"/>
                <a:gd name="T107" fmla="*/ 121 h 131"/>
                <a:gd name="T108" fmla="*/ 2 w 103"/>
                <a:gd name="T109" fmla="*/ 124 h 131"/>
                <a:gd name="T110" fmla="*/ 4 w 103"/>
                <a:gd name="T111" fmla="*/ 127 h 131"/>
                <a:gd name="T112" fmla="*/ 4 w 103"/>
                <a:gd name="T113" fmla="*/ 129 h 131"/>
                <a:gd name="T114" fmla="*/ 5 w 103"/>
                <a:gd name="T115" fmla="*/ 131 h 131"/>
                <a:gd name="T116" fmla="*/ 65 w 103"/>
                <a:gd name="T117" fmla="*/ 52 h 131"/>
                <a:gd name="T118" fmla="*/ 65 w 103"/>
                <a:gd name="T119" fmla="*/ 5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31">
                  <a:moveTo>
                    <a:pt x="65" y="52"/>
                  </a:moveTo>
                  <a:lnTo>
                    <a:pt x="65" y="50"/>
                  </a:lnTo>
                  <a:lnTo>
                    <a:pt x="66" y="49"/>
                  </a:lnTo>
                  <a:lnTo>
                    <a:pt x="68" y="45"/>
                  </a:lnTo>
                  <a:lnTo>
                    <a:pt x="71" y="42"/>
                  </a:lnTo>
                  <a:lnTo>
                    <a:pt x="72" y="38"/>
                  </a:lnTo>
                  <a:lnTo>
                    <a:pt x="75" y="33"/>
                  </a:lnTo>
                  <a:lnTo>
                    <a:pt x="79" y="30"/>
                  </a:lnTo>
                  <a:lnTo>
                    <a:pt x="81" y="26"/>
                  </a:lnTo>
                  <a:lnTo>
                    <a:pt x="86" y="22"/>
                  </a:lnTo>
                  <a:lnTo>
                    <a:pt x="88" y="19"/>
                  </a:lnTo>
                  <a:lnTo>
                    <a:pt x="91" y="18"/>
                  </a:lnTo>
                  <a:lnTo>
                    <a:pt x="95" y="15"/>
                  </a:lnTo>
                  <a:lnTo>
                    <a:pt x="98" y="13"/>
                  </a:lnTo>
                  <a:lnTo>
                    <a:pt x="101" y="12"/>
                  </a:lnTo>
                  <a:lnTo>
                    <a:pt x="102" y="12"/>
                  </a:lnTo>
                  <a:lnTo>
                    <a:pt x="103" y="12"/>
                  </a:lnTo>
                  <a:lnTo>
                    <a:pt x="81" y="0"/>
                  </a:lnTo>
                  <a:lnTo>
                    <a:pt x="80" y="0"/>
                  </a:lnTo>
                  <a:lnTo>
                    <a:pt x="79" y="0"/>
                  </a:lnTo>
                  <a:lnTo>
                    <a:pt x="75" y="1"/>
                  </a:lnTo>
                  <a:lnTo>
                    <a:pt x="71" y="3"/>
                  </a:lnTo>
                  <a:lnTo>
                    <a:pt x="65" y="4"/>
                  </a:lnTo>
                  <a:lnTo>
                    <a:pt x="60" y="7"/>
                  </a:lnTo>
                  <a:lnTo>
                    <a:pt x="57" y="9"/>
                  </a:lnTo>
                  <a:lnTo>
                    <a:pt x="53" y="11"/>
                  </a:lnTo>
                  <a:lnTo>
                    <a:pt x="50" y="13"/>
                  </a:lnTo>
                  <a:lnTo>
                    <a:pt x="47" y="16"/>
                  </a:lnTo>
                  <a:lnTo>
                    <a:pt x="43" y="19"/>
                  </a:lnTo>
                  <a:lnTo>
                    <a:pt x="39" y="22"/>
                  </a:lnTo>
                  <a:lnTo>
                    <a:pt x="36" y="24"/>
                  </a:lnTo>
                  <a:lnTo>
                    <a:pt x="34" y="28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3" y="41"/>
                  </a:lnTo>
                  <a:lnTo>
                    <a:pt x="20" y="45"/>
                  </a:lnTo>
                  <a:lnTo>
                    <a:pt x="16" y="49"/>
                  </a:lnTo>
                  <a:lnTo>
                    <a:pt x="13" y="53"/>
                  </a:lnTo>
                  <a:lnTo>
                    <a:pt x="10" y="58"/>
                  </a:lnTo>
                  <a:lnTo>
                    <a:pt x="8" y="63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2" y="76"/>
                  </a:lnTo>
                  <a:lnTo>
                    <a:pt x="2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0" y="103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1" y="116"/>
                  </a:lnTo>
                  <a:lnTo>
                    <a:pt x="1" y="118"/>
                  </a:lnTo>
                  <a:lnTo>
                    <a:pt x="2" y="121"/>
                  </a:lnTo>
                  <a:lnTo>
                    <a:pt x="2" y="124"/>
                  </a:lnTo>
                  <a:lnTo>
                    <a:pt x="4" y="127"/>
                  </a:lnTo>
                  <a:lnTo>
                    <a:pt x="4" y="129"/>
                  </a:lnTo>
                  <a:lnTo>
                    <a:pt x="5" y="131"/>
                  </a:lnTo>
                  <a:lnTo>
                    <a:pt x="65" y="52"/>
                  </a:lnTo>
                  <a:lnTo>
                    <a:pt x="65" y="52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13" name="Freeform 49"/>
            <p:cNvSpPr>
              <a:spLocks/>
            </p:cNvSpPr>
            <p:nvPr/>
          </p:nvSpPr>
          <p:spPr bwMode="auto">
            <a:xfrm>
              <a:off x="4406" y="1615"/>
              <a:ext cx="60" cy="97"/>
            </a:xfrm>
            <a:custGeom>
              <a:avLst/>
              <a:gdLst>
                <a:gd name="T0" fmla="*/ 0 w 179"/>
                <a:gd name="T1" fmla="*/ 60 h 290"/>
                <a:gd name="T2" fmla="*/ 25 w 179"/>
                <a:gd name="T3" fmla="*/ 22 h 290"/>
                <a:gd name="T4" fmla="*/ 52 w 179"/>
                <a:gd name="T5" fmla="*/ 0 h 290"/>
                <a:gd name="T6" fmla="*/ 97 w 179"/>
                <a:gd name="T7" fmla="*/ 16 h 290"/>
                <a:gd name="T8" fmla="*/ 109 w 179"/>
                <a:gd name="T9" fmla="*/ 34 h 290"/>
                <a:gd name="T10" fmla="*/ 146 w 179"/>
                <a:gd name="T11" fmla="*/ 44 h 290"/>
                <a:gd name="T12" fmla="*/ 156 w 179"/>
                <a:gd name="T13" fmla="*/ 56 h 290"/>
                <a:gd name="T14" fmla="*/ 152 w 179"/>
                <a:gd name="T15" fmla="*/ 76 h 290"/>
                <a:gd name="T16" fmla="*/ 168 w 179"/>
                <a:gd name="T17" fmla="*/ 111 h 290"/>
                <a:gd name="T18" fmla="*/ 179 w 179"/>
                <a:gd name="T19" fmla="*/ 130 h 290"/>
                <a:gd name="T20" fmla="*/ 179 w 179"/>
                <a:gd name="T21" fmla="*/ 143 h 290"/>
                <a:gd name="T22" fmla="*/ 157 w 179"/>
                <a:gd name="T23" fmla="*/ 162 h 290"/>
                <a:gd name="T24" fmla="*/ 146 w 179"/>
                <a:gd name="T25" fmla="*/ 176 h 290"/>
                <a:gd name="T26" fmla="*/ 165 w 179"/>
                <a:gd name="T27" fmla="*/ 233 h 290"/>
                <a:gd name="T28" fmla="*/ 172 w 179"/>
                <a:gd name="T29" fmla="*/ 269 h 290"/>
                <a:gd name="T30" fmla="*/ 153 w 179"/>
                <a:gd name="T31" fmla="*/ 290 h 290"/>
                <a:gd name="T32" fmla="*/ 133 w 179"/>
                <a:gd name="T33" fmla="*/ 285 h 290"/>
                <a:gd name="T34" fmla="*/ 96 w 179"/>
                <a:gd name="T35" fmla="*/ 207 h 290"/>
                <a:gd name="T36" fmla="*/ 0 w 179"/>
                <a:gd name="T37" fmla="*/ 60 h 290"/>
                <a:gd name="T38" fmla="*/ 0 w 179"/>
                <a:gd name="T39" fmla="*/ 6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9" h="290">
                  <a:moveTo>
                    <a:pt x="0" y="60"/>
                  </a:moveTo>
                  <a:lnTo>
                    <a:pt x="25" y="22"/>
                  </a:lnTo>
                  <a:lnTo>
                    <a:pt x="52" y="0"/>
                  </a:lnTo>
                  <a:lnTo>
                    <a:pt x="97" y="16"/>
                  </a:lnTo>
                  <a:lnTo>
                    <a:pt x="109" y="34"/>
                  </a:lnTo>
                  <a:lnTo>
                    <a:pt x="146" y="44"/>
                  </a:lnTo>
                  <a:lnTo>
                    <a:pt x="156" y="56"/>
                  </a:lnTo>
                  <a:lnTo>
                    <a:pt x="152" y="76"/>
                  </a:lnTo>
                  <a:lnTo>
                    <a:pt x="168" y="111"/>
                  </a:lnTo>
                  <a:lnTo>
                    <a:pt x="179" y="130"/>
                  </a:lnTo>
                  <a:lnTo>
                    <a:pt x="179" y="143"/>
                  </a:lnTo>
                  <a:lnTo>
                    <a:pt x="157" y="162"/>
                  </a:lnTo>
                  <a:lnTo>
                    <a:pt x="146" y="176"/>
                  </a:lnTo>
                  <a:lnTo>
                    <a:pt x="165" y="233"/>
                  </a:lnTo>
                  <a:lnTo>
                    <a:pt x="172" y="269"/>
                  </a:lnTo>
                  <a:lnTo>
                    <a:pt x="153" y="290"/>
                  </a:lnTo>
                  <a:lnTo>
                    <a:pt x="133" y="285"/>
                  </a:lnTo>
                  <a:lnTo>
                    <a:pt x="96" y="207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C76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14" name="Freeform 50"/>
            <p:cNvSpPr>
              <a:spLocks/>
            </p:cNvSpPr>
            <p:nvPr/>
          </p:nvSpPr>
          <p:spPr bwMode="auto">
            <a:xfrm>
              <a:off x="4402" y="1623"/>
              <a:ext cx="61" cy="88"/>
            </a:xfrm>
            <a:custGeom>
              <a:avLst/>
              <a:gdLst>
                <a:gd name="T0" fmla="*/ 37 w 183"/>
                <a:gd name="T1" fmla="*/ 0 h 264"/>
                <a:gd name="T2" fmla="*/ 64 w 183"/>
                <a:gd name="T3" fmla="*/ 23 h 264"/>
                <a:gd name="T4" fmla="*/ 65 w 183"/>
                <a:gd name="T5" fmla="*/ 53 h 264"/>
                <a:gd name="T6" fmla="*/ 98 w 183"/>
                <a:gd name="T7" fmla="*/ 60 h 264"/>
                <a:gd name="T8" fmla="*/ 98 w 183"/>
                <a:gd name="T9" fmla="*/ 60 h 264"/>
                <a:gd name="T10" fmla="*/ 101 w 183"/>
                <a:gd name="T11" fmla="*/ 63 h 264"/>
                <a:gd name="T12" fmla="*/ 102 w 183"/>
                <a:gd name="T13" fmla="*/ 67 h 264"/>
                <a:gd name="T14" fmla="*/ 105 w 183"/>
                <a:gd name="T15" fmla="*/ 72 h 264"/>
                <a:gd name="T16" fmla="*/ 106 w 183"/>
                <a:gd name="T17" fmla="*/ 75 h 264"/>
                <a:gd name="T18" fmla="*/ 109 w 183"/>
                <a:gd name="T19" fmla="*/ 78 h 264"/>
                <a:gd name="T20" fmla="*/ 111 w 183"/>
                <a:gd name="T21" fmla="*/ 82 h 264"/>
                <a:gd name="T22" fmla="*/ 112 w 183"/>
                <a:gd name="T23" fmla="*/ 86 h 264"/>
                <a:gd name="T24" fmla="*/ 113 w 183"/>
                <a:gd name="T25" fmla="*/ 89 h 264"/>
                <a:gd name="T26" fmla="*/ 115 w 183"/>
                <a:gd name="T27" fmla="*/ 93 h 264"/>
                <a:gd name="T28" fmla="*/ 117 w 183"/>
                <a:gd name="T29" fmla="*/ 95 h 264"/>
                <a:gd name="T30" fmla="*/ 119 w 183"/>
                <a:gd name="T31" fmla="*/ 99 h 264"/>
                <a:gd name="T32" fmla="*/ 119 w 183"/>
                <a:gd name="T33" fmla="*/ 104 h 264"/>
                <a:gd name="T34" fmla="*/ 120 w 183"/>
                <a:gd name="T35" fmla="*/ 106 h 264"/>
                <a:gd name="T36" fmla="*/ 120 w 183"/>
                <a:gd name="T37" fmla="*/ 109 h 264"/>
                <a:gd name="T38" fmla="*/ 121 w 183"/>
                <a:gd name="T39" fmla="*/ 112 h 264"/>
                <a:gd name="T40" fmla="*/ 123 w 183"/>
                <a:gd name="T41" fmla="*/ 117 h 264"/>
                <a:gd name="T42" fmla="*/ 123 w 183"/>
                <a:gd name="T43" fmla="*/ 123 h 264"/>
                <a:gd name="T44" fmla="*/ 123 w 183"/>
                <a:gd name="T45" fmla="*/ 125 h 264"/>
                <a:gd name="T46" fmla="*/ 124 w 183"/>
                <a:gd name="T47" fmla="*/ 129 h 264"/>
                <a:gd name="T48" fmla="*/ 124 w 183"/>
                <a:gd name="T49" fmla="*/ 131 h 264"/>
                <a:gd name="T50" fmla="*/ 124 w 183"/>
                <a:gd name="T51" fmla="*/ 132 h 264"/>
                <a:gd name="T52" fmla="*/ 172 w 183"/>
                <a:gd name="T53" fmla="*/ 113 h 264"/>
                <a:gd name="T54" fmla="*/ 183 w 183"/>
                <a:gd name="T55" fmla="*/ 121 h 264"/>
                <a:gd name="T56" fmla="*/ 164 w 183"/>
                <a:gd name="T57" fmla="*/ 161 h 264"/>
                <a:gd name="T58" fmla="*/ 156 w 183"/>
                <a:gd name="T59" fmla="*/ 179 h 264"/>
                <a:gd name="T60" fmla="*/ 142 w 183"/>
                <a:gd name="T61" fmla="*/ 187 h 264"/>
                <a:gd name="T62" fmla="*/ 142 w 183"/>
                <a:gd name="T63" fmla="*/ 187 h 264"/>
                <a:gd name="T64" fmla="*/ 142 w 183"/>
                <a:gd name="T65" fmla="*/ 188 h 264"/>
                <a:gd name="T66" fmla="*/ 141 w 183"/>
                <a:gd name="T67" fmla="*/ 189 h 264"/>
                <a:gd name="T68" fmla="*/ 139 w 183"/>
                <a:gd name="T69" fmla="*/ 192 h 264"/>
                <a:gd name="T70" fmla="*/ 138 w 183"/>
                <a:gd name="T71" fmla="*/ 195 h 264"/>
                <a:gd name="T72" fmla="*/ 138 w 183"/>
                <a:gd name="T73" fmla="*/ 200 h 264"/>
                <a:gd name="T74" fmla="*/ 138 w 183"/>
                <a:gd name="T75" fmla="*/ 203 h 264"/>
                <a:gd name="T76" fmla="*/ 138 w 183"/>
                <a:gd name="T77" fmla="*/ 206 h 264"/>
                <a:gd name="T78" fmla="*/ 138 w 183"/>
                <a:gd name="T79" fmla="*/ 208 h 264"/>
                <a:gd name="T80" fmla="*/ 138 w 183"/>
                <a:gd name="T81" fmla="*/ 213 h 264"/>
                <a:gd name="T82" fmla="*/ 138 w 183"/>
                <a:gd name="T83" fmla="*/ 217 h 264"/>
                <a:gd name="T84" fmla="*/ 138 w 183"/>
                <a:gd name="T85" fmla="*/ 221 h 264"/>
                <a:gd name="T86" fmla="*/ 139 w 183"/>
                <a:gd name="T87" fmla="*/ 225 h 264"/>
                <a:gd name="T88" fmla="*/ 139 w 183"/>
                <a:gd name="T89" fmla="*/ 229 h 264"/>
                <a:gd name="T90" fmla="*/ 139 w 183"/>
                <a:gd name="T91" fmla="*/ 233 h 264"/>
                <a:gd name="T92" fmla="*/ 141 w 183"/>
                <a:gd name="T93" fmla="*/ 237 h 264"/>
                <a:gd name="T94" fmla="*/ 142 w 183"/>
                <a:gd name="T95" fmla="*/ 241 h 264"/>
                <a:gd name="T96" fmla="*/ 142 w 183"/>
                <a:gd name="T97" fmla="*/ 245 h 264"/>
                <a:gd name="T98" fmla="*/ 143 w 183"/>
                <a:gd name="T99" fmla="*/ 249 h 264"/>
                <a:gd name="T100" fmla="*/ 143 w 183"/>
                <a:gd name="T101" fmla="*/ 252 h 264"/>
                <a:gd name="T102" fmla="*/ 145 w 183"/>
                <a:gd name="T103" fmla="*/ 255 h 264"/>
                <a:gd name="T104" fmla="*/ 145 w 183"/>
                <a:gd name="T105" fmla="*/ 259 h 264"/>
                <a:gd name="T106" fmla="*/ 146 w 183"/>
                <a:gd name="T107" fmla="*/ 263 h 264"/>
                <a:gd name="T108" fmla="*/ 147 w 183"/>
                <a:gd name="T109" fmla="*/ 264 h 264"/>
                <a:gd name="T110" fmla="*/ 72 w 183"/>
                <a:gd name="T111" fmla="*/ 213 h 264"/>
                <a:gd name="T112" fmla="*/ 65 w 183"/>
                <a:gd name="T113" fmla="*/ 180 h 264"/>
                <a:gd name="T114" fmla="*/ 0 w 183"/>
                <a:gd name="T115" fmla="*/ 112 h 264"/>
                <a:gd name="T116" fmla="*/ 4 w 183"/>
                <a:gd name="T117" fmla="*/ 45 h 264"/>
                <a:gd name="T118" fmla="*/ 37 w 183"/>
                <a:gd name="T119" fmla="*/ 0 h 264"/>
                <a:gd name="T120" fmla="*/ 37 w 183"/>
                <a:gd name="T1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3" h="264">
                  <a:moveTo>
                    <a:pt x="37" y="0"/>
                  </a:moveTo>
                  <a:lnTo>
                    <a:pt x="64" y="23"/>
                  </a:lnTo>
                  <a:lnTo>
                    <a:pt x="65" y="53"/>
                  </a:lnTo>
                  <a:lnTo>
                    <a:pt x="98" y="60"/>
                  </a:lnTo>
                  <a:lnTo>
                    <a:pt x="98" y="60"/>
                  </a:lnTo>
                  <a:lnTo>
                    <a:pt x="101" y="63"/>
                  </a:lnTo>
                  <a:lnTo>
                    <a:pt x="102" y="67"/>
                  </a:lnTo>
                  <a:lnTo>
                    <a:pt x="105" y="72"/>
                  </a:lnTo>
                  <a:lnTo>
                    <a:pt x="106" y="75"/>
                  </a:lnTo>
                  <a:lnTo>
                    <a:pt x="109" y="78"/>
                  </a:lnTo>
                  <a:lnTo>
                    <a:pt x="111" y="82"/>
                  </a:lnTo>
                  <a:lnTo>
                    <a:pt x="112" y="86"/>
                  </a:lnTo>
                  <a:lnTo>
                    <a:pt x="113" y="89"/>
                  </a:lnTo>
                  <a:lnTo>
                    <a:pt x="115" y="93"/>
                  </a:lnTo>
                  <a:lnTo>
                    <a:pt x="117" y="95"/>
                  </a:lnTo>
                  <a:lnTo>
                    <a:pt x="119" y="99"/>
                  </a:lnTo>
                  <a:lnTo>
                    <a:pt x="119" y="104"/>
                  </a:lnTo>
                  <a:lnTo>
                    <a:pt x="120" y="106"/>
                  </a:lnTo>
                  <a:lnTo>
                    <a:pt x="120" y="109"/>
                  </a:lnTo>
                  <a:lnTo>
                    <a:pt x="121" y="112"/>
                  </a:lnTo>
                  <a:lnTo>
                    <a:pt x="123" y="117"/>
                  </a:lnTo>
                  <a:lnTo>
                    <a:pt x="123" y="123"/>
                  </a:lnTo>
                  <a:lnTo>
                    <a:pt x="123" y="125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2"/>
                  </a:lnTo>
                  <a:lnTo>
                    <a:pt x="172" y="113"/>
                  </a:lnTo>
                  <a:lnTo>
                    <a:pt x="183" y="121"/>
                  </a:lnTo>
                  <a:lnTo>
                    <a:pt x="164" y="161"/>
                  </a:lnTo>
                  <a:lnTo>
                    <a:pt x="156" y="179"/>
                  </a:lnTo>
                  <a:lnTo>
                    <a:pt x="142" y="187"/>
                  </a:lnTo>
                  <a:lnTo>
                    <a:pt x="142" y="187"/>
                  </a:lnTo>
                  <a:lnTo>
                    <a:pt x="142" y="188"/>
                  </a:lnTo>
                  <a:lnTo>
                    <a:pt x="141" y="189"/>
                  </a:lnTo>
                  <a:lnTo>
                    <a:pt x="139" y="192"/>
                  </a:lnTo>
                  <a:lnTo>
                    <a:pt x="138" y="195"/>
                  </a:lnTo>
                  <a:lnTo>
                    <a:pt x="138" y="200"/>
                  </a:lnTo>
                  <a:lnTo>
                    <a:pt x="138" y="203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3"/>
                  </a:lnTo>
                  <a:lnTo>
                    <a:pt x="138" y="217"/>
                  </a:lnTo>
                  <a:lnTo>
                    <a:pt x="138" y="221"/>
                  </a:lnTo>
                  <a:lnTo>
                    <a:pt x="139" y="225"/>
                  </a:lnTo>
                  <a:lnTo>
                    <a:pt x="139" y="229"/>
                  </a:lnTo>
                  <a:lnTo>
                    <a:pt x="139" y="233"/>
                  </a:lnTo>
                  <a:lnTo>
                    <a:pt x="141" y="237"/>
                  </a:lnTo>
                  <a:lnTo>
                    <a:pt x="142" y="241"/>
                  </a:lnTo>
                  <a:lnTo>
                    <a:pt x="142" y="245"/>
                  </a:lnTo>
                  <a:lnTo>
                    <a:pt x="143" y="249"/>
                  </a:lnTo>
                  <a:lnTo>
                    <a:pt x="143" y="252"/>
                  </a:lnTo>
                  <a:lnTo>
                    <a:pt x="145" y="255"/>
                  </a:lnTo>
                  <a:lnTo>
                    <a:pt x="145" y="259"/>
                  </a:lnTo>
                  <a:lnTo>
                    <a:pt x="146" y="263"/>
                  </a:lnTo>
                  <a:lnTo>
                    <a:pt x="147" y="264"/>
                  </a:lnTo>
                  <a:lnTo>
                    <a:pt x="72" y="213"/>
                  </a:lnTo>
                  <a:lnTo>
                    <a:pt x="65" y="180"/>
                  </a:lnTo>
                  <a:lnTo>
                    <a:pt x="0" y="112"/>
                  </a:lnTo>
                  <a:lnTo>
                    <a:pt x="4" y="45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15" name="Freeform 51"/>
            <p:cNvSpPr>
              <a:spLocks/>
            </p:cNvSpPr>
            <p:nvPr/>
          </p:nvSpPr>
          <p:spPr bwMode="auto">
            <a:xfrm>
              <a:off x="4427" y="1627"/>
              <a:ext cx="9" cy="8"/>
            </a:xfrm>
            <a:custGeom>
              <a:avLst/>
              <a:gdLst>
                <a:gd name="T0" fmla="*/ 0 w 26"/>
                <a:gd name="T1" fmla="*/ 25 h 25"/>
                <a:gd name="T2" fmla="*/ 0 w 26"/>
                <a:gd name="T3" fmla="*/ 25 h 25"/>
                <a:gd name="T4" fmla="*/ 3 w 26"/>
                <a:gd name="T5" fmla="*/ 23 h 25"/>
                <a:gd name="T6" fmla="*/ 6 w 26"/>
                <a:gd name="T7" fmla="*/ 23 h 25"/>
                <a:gd name="T8" fmla="*/ 10 w 26"/>
                <a:gd name="T9" fmla="*/ 22 h 25"/>
                <a:gd name="T10" fmla="*/ 14 w 26"/>
                <a:gd name="T11" fmla="*/ 21 h 25"/>
                <a:gd name="T12" fmla="*/ 18 w 26"/>
                <a:gd name="T13" fmla="*/ 19 h 25"/>
                <a:gd name="T14" fmla="*/ 21 w 26"/>
                <a:gd name="T15" fmla="*/ 18 h 25"/>
                <a:gd name="T16" fmla="*/ 25 w 26"/>
                <a:gd name="T17" fmla="*/ 17 h 25"/>
                <a:gd name="T18" fmla="*/ 26 w 26"/>
                <a:gd name="T19" fmla="*/ 11 h 25"/>
                <a:gd name="T20" fmla="*/ 26 w 26"/>
                <a:gd name="T21" fmla="*/ 6 h 25"/>
                <a:gd name="T22" fmla="*/ 25 w 26"/>
                <a:gd name="T23" fmla="*/ 0 h 25"/>
                <a:gd name="T24" fmla="*/ 25 w 26"/>
                <a:gd name="T25" fmla="*/ 0 h 25"/>
                <a:gd name="T26" fmla="*/ 13 w 26"/>
                <a:gd name="T27" fmla="*/ 6 h 25"/>
                <a:gd name="T28" fmla="*/ 0 w 26"/>
                <a:gd name="T29" fmla="*/ 25 h 25"/>
                <a:gd name="T30" fmla="*/ 0 w 2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25">
                  <a:moveTo>
                    <a:pt x="0" y="25"/>
                  </a:moveTo>
                  <a:lnTo>
                    <a:pt x="0" y="25"/>
                  </a:lnTo>
                  <a:lnTo>
                    <a:pt x="3" y="23"/>
                  </a:lnTo>
                  <a:lnTo>
                    <a:pt x="6" y="23"/>
                  </a:lnTo>
                  <a:lnTo>
                    <a:pt x="10" y="22"/>
                  </a:lnTo>
                  <a:lnTo>
                    <a:pt x="14" y="21"/>
                  </a:lnTo>
                  <a:lnTo>
                    <a:pt x="18" y="19"/>
                  </a:lnTo>
                  <a:lnTo>
                    <a:pt x="21" y="18"/>
                  </a:lnTo>
                  <a:lnTo>
                    <a:pt x="25" y="17"/>
                  </a:lnTo>
                  <a:lnTo>
                    <a:pt x="26" y="11"/>
                  </a:lnTo>
                  <a:lnTo>
                    <a:pt x="26" y="6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3" y="6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16" name="Freeform 52"/>
            <p:cNvSpPr>
              <a:spLocks/>
            </p:cNvSpPr>
            <p:nvPr/>
          </p:nvSpPr>
          <p:spPr bwMode="auto">
            <a:xfrm>
              <a:off x="4448" y="1634"/>
              <a:ext cx="11" cy="19"/>
            </a:xfrm>
            <a:custGeom>
              <a:avLst/>
              <a:gdLst>
                <a:gd name="T0" fmla="*/ 25 w 33"/>
                <a:gd name="T1" fmla="*/ 20 h 57"/>
                <a:gd name="T2" fmla="*/ 26 w 33"/>
                <a:gd name="T3" fmla="*/ 0 h 57"/>
                <a:gd name="T4" fmla="*/ 8 w 33"/>
                <a:gd name="T5" fmla="*/ 22 h 57"/>
                <a:gd name="T6" fmla="*/ 11 w 33"/>
                <a:gd name="T7" fmla="*/ 38 h 57"/>
                <a:gd name="T8" fmla="*/ 0 w 33"/>
                <a:gd name="T9" fmla="*/ 57 h 57"/>
                <a:gd name="T10" fmla="*/ 25 w 33"/>
                <a:gd name="T11" fmla="*/ 55 h 57"/>
                <a:gd name="T12" fmla="*/ 33 w 33"/>
                <a:gd name="T13" fmla="*/ 42 h 57"/>
                <a:gd name="T14" fmla="*/ 25 w 33"/>
                <a:gd name="T15" fmla="*/ 20 h 57"/>
                <a:gd name="T16" fmla="*/ 25 w 33"/>
                <a:gd name="T1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7">
                  <a:moveTo>
                    <a:pt x="25" y="20"/>
                  </a:moveTo>
                  <a:lnTo>
                    <a:pt x="26" y="0"/>
                  </a:lnTo>
                  <a:lnTo>
                    <a:pt x="8" y="22"/>
                  </a:lnTo>
                  <a:lnTo>
                    <a:pt x="11" y="38"/>
                  </a:lnTo>
                  <a:lnTo>
                    <a:pt x="0" y="57"/>
                  </a:lnTo>
                  <a:lnTo>
                    <a:pt x="25" y="55"/>
                  </a:lnTo>
                  <a:lnTo>
                    <a:pt x="33" y="42"/>
                  </a:lnTo>
                  <a:lnTo>
                    <a:pt x="25" y="20"/>
                  </a:lnTo>
                  <a:lnTo>
                    <a:pt x="25" y="20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17" name="Freeform 53"/>
            <p:cNvSpPr>
              <a:spLocks/>
            </p:cNvSpPr>
            <p:nvPr/>
          </p:nvSpPr>
          <p:spPr bwMode="auto">
            <a:xfrm>
              <a:off x="4391" y="1619"/>
              <a:ext cx="35" cy="61"/>
            </a:xfrm>
            <a:custGeom>
              <a:avLst/>
              <a:gdLst>
                <a:gd name="T0" fmla="*/ 63 w 105"/>
                <a:gd name="T1" fmla="*/ 0 h 182"/>
                <a:gd name="T2" fmla="*/ 60 w 105"/>
                <a:gd name="T3" fmla="*/ 2 h 182"/>
                <a:gd name="T4" fmla="*/ 52 w 105"/>
                <a:gd name="T5" fmla="*/ 7 h 182"/>
                <a:gd name="T6" fmla="*/ 47 w 105"/>
                <a:gd name="T7" fmla="*/ 10 h 182"/>
                <a:gd name="T8" fmla="*/ 43 w 105"/>
                <a:gd name="T9" fmla="*/ 17 h 182"/>
                <a:gd name="T10" fmla="*/ 36 w 105"/>
                <a:gd name="T11" fmla="*/ 24 h 182"/>
                <a:gd name="T12" fmla="*/ 32 w 105"/>
                <a:gd name="T13" fmla="*/ 32 h 182"/>
                <a:gd name="T14" fmla="*/ 25 w 105"/>
                <a:gd name="T15" fmla="*/ 41 h 182"/>
                <a:gd name="T16" fmla="*/ 19 w 105"/>
                <a:gd name="T17" fmla="*/ 52 h 182"/>
                <a:gd name="T18" fmla="*/ 15 w 105"/>
                <a:gd name="T19" fmla="*/ 62 h 182"/>
                <a:gd name="T20" fmla="*/ 10 w 105"/>
                <a:gd name="T21" fmla="*/ 73 h 182"/>
                <a:gd name="T22" fmla="*/ 6 w 105"/>
                <a:gd name="T23" fmla="*/ 82 h 182"/>
                <a:gd name="T24" fmla="*/ 3 w 105"/>
                <a:gd name="T25" fmla="*/ 89 h 182"/>
                <a:gd name="T26" fmla="*/ 2 w 105"/>
                <a:gd name="T27" fmla="*/ 94 h 182"/>
                <a:gd name="T28" fmla="*/ 2 w 105"/>
                <a:gd name="T29" fmla="*/ 96 h 182"/>
                <a:gd name="T30" fmla="*/ 2 w 105"/>
                <a:gd name="T31" fmla="*/ 100 h 182"/>
                <a:gd name="T32" fmla="*/ 3 w 105"/>
                <a:gd name="T33" fmla="*/ 108 h 182"/>
                <a:gd name="T34" fmla="*/ 4 w 105"/>
                <a:gd name="T35" fmla="*/ 115 h 182"/>
                <a:gd name="T36" fmla="*/ 7 w 105"/>
                <a:gd name="T37" fmla="*/ 122 h 182"/>
                <a:gd name="T38" fmla="*/ 12 w 105"/>
                <a:gd name="T39" fmla="*/ 129 h 182"/>
                <a:gd name="T40" fmla="*/ 19 w 105"/>
                <a:gd name="T41" fmla="*/ 137 h 182"/>
                <a:gd name="T42" fmla="*/ 27 w 105"/>
                <a:gd name="T43" fmla="*/ 145 h 182"/>
                <a:gd name="T44" fmla="*/ 36 w 105"/>
                <a:gd name="T45" fmla="*/ 153 h 182"/>
                <a:gd name="T46" fmla="*/ 45 w 105"/>
                <a:gd name="T47" fmla="*/ 160 h 182"/>
                <a:gd name="T48" fmla="*/ 55 w 105"/>
                <a:gd name="T49" fmla="*/ 168 h 182"/>
                <a:gd name="T50" fmla="*/ 63 w 105"/>
                <a:gd name="T51" fmla="*/ 174 h 182"/>
                <a:gd name="T52" fmla="*/ 70 w 105"/>
                <a:gd name="T53" fmla="*/ 178 h 182"/>
                <a:gd name="T54" fmla="*/ 77 w 105"/>
                <a:gd name="T55" fmla="*/ 182 h 182"/>
                <a:gd name="T56" fmla="*/ 90 w 105"/>
                <a:gd name="T57" fmla="*/ 165 h 182"/>
                <a:gd name="T58" fmla="*/ 89 w 105"/>
                <a:gd name="T59" fmla="*/ 163 h 182"/>
                <a:gd name="T60" fmla="*/ 86 w 105"/>
                <a:gd name="T61" fmla="*/ 156 h 182"/>
                <a:gd name="T62" fmla="*/ 82 w 105"/>
                <a:gd name="T63" fmla="*/ 148 h 182"/>
                <a:gd name="T64" fmla="*/ 79 w 105"/>
                <a:gd name="T65" fmla="*/ 139 h 182"/>
                <a:gd name="T66" fmla="*/ 77 w 105"/>
                <a:gd name="T67" fmla="*/ 133 h 182"/>
                <a:gd name="T68" fmla="*/ 77 w 105"/>
                <a:gd name="T69" fmla="*/ 126 h 182"/>
                <a:gd name="T70" fmla="*/ 79 w 105"/>
                <a:gd name="T71" fmla="*/ 120 h 182"/>
                <a:gd name="T72" fmla="*/ 82 w 105"/>
                <a:gd name="T73" fmla="*/ 118 h 182"/>
                <a:gd name="T74" fmla="*/ 88 w 105"/>
                <a:gd name="T75" fmla="*/ 118 h 182"/>
                <a:gd name="T76" fmla="*/ 96 w 105"/>
                <a:gd name="T77" fmla="*/ 118 h 182"/>
                <a:gd name="T78" fmla="*/ 105 w 105"/>
                <a:gd name="T79" fmla="*/ 100 h 182"/>
                <a:gd name="T80" fmla="*/ 100 w 105"/>
                <a:gd name="T81" fmla="*/ 97 h 182"/>
                <a:gd name="T82" fmla="*/ 90 w 105"/>
                <a:gd name="T83" fmla="*/ 94 h 182"/>
                <a:gd name="T84" fmla="*/ 83 w 105"/>
                <a:gd name="T85" fmla="*/ 90 h 182"/>
                <a:gd name="T86" fmla="*/ 77 w 105"/>
                <a:gd name="T87" fmla="*/ 88 h 182"/>
                <a:gd name="T88" fmla="*/ 67 w 105"/>
                <a:gd name="T89" fmla="*/ 81 h 182"/>
                <a:gd name="T90" fmla="*/ 62 w 105"/>
                <a:gd name="T91" fmla="*/ 70 h 182"/>
                <a:gd name="T92" fmla="*/ 60 w 105"/>
                <a:gd name="T93" fmla="*/ 60 h 182"/>
                <a:gd name="T94" fmla="*/ 63 w 105"/>
                <a:gd name="T95" fmla="*/ 49 h 182"/>
                <a:gd name="T96" fmla="*/ 67 w 105"/>
                <a:gd name="T97" fmla="*/ 39 h 182"/>
                <a:gd name="T98" fmla="*/ 68 w 105"/>
                <a:gd name="T99" fmla="*/ 32 h 182"/>
                <a:gd name="T100" fmla="*/ 71 w 105"/>
                <a:gd name="T101" fmla="*/ 26 h 182"/>
                <a:gd name="T102" fmla="*/ 77 w 105"/>
                <a:gd name="T103" fmla="*/ 15 h 182"/>
                <a:gd name="T104" fmla="*/ 79 w 105"/>
                <a:gd name="T105" fmla="*/ 7 h 182"/>
                <a:gd name="T106" fmla="*/ 81 w 105"/>
                <a:gd name="T107" fmla="*/ 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5" h="182">
                  <a:moveTo>
                    <a:pt x="81" y="4"/>
                  </a:moveTo>
                  <a:lnTo>
                    <a:pt x="63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6" y="3"/>
                  </a:lnTo>
                  <a:lnTo>
                    <a:pt x="52" y="7"/>
                  </a:lnTo>
                  <a:lnTo>
                    <a:pt x="49" y="9"/>
                  </a:lnTo>
                  <a:lnTo>
                    <a:pt x="47" y="10"/>
                  </a:lnTo>
                  <a:lnTo>
                    <a:pt x="44" y="14"/>
                  </a:lnTo>
                  <a:lnTo>
                    <a:pt x="43" y="17"/>
                  </a:lnTo>
                  <a:lnTo>
                    <a:pt x="38" y="19"/>
                  </a:lnTo>
                  <a:lnTo>
                    <a:pt x="36" y="24"/>
                  </a:lnTo>
                  <a:lnTo>
                    <a:pt x="33" y="28"/>
                  </a:lnTo>
                  <a:lnTo>
                    <a:pt x="32" y="32"/>
                  </a:lnTo>
                  <a:lnTo>
                    <a:pt x="27" y="36"/>
                  </a:lnTo>
                  <a:lnTo>
                    <a:pt x="25" y="41"/>
                  </a:lnTo>
                  <a:lnTo>
                    <a:pt x="22" y="47"/>
                  </a:lnTo>
                  <a:lnTo>
                    <a:pt x="19" y="52"/>
                  </a:lnTo>
                  <a:lnTo>
                    <a:pt x="17" y="56"/>
                  </a:lnTo>
                  <a:lnTo>
                    <a:pt x="15" y="62"/>
                  </a:lnTo>
                  <a:lnTo>
                    <a:pt x="12" y="67"/>
                  </a:lnTo>
                  <a:lnTo>
                    <a:pt x="10" y="73"/>
                  </a:lnTo>
                  <a:lnTo>
                    <a:pt x="7" y="77"/>
                  </a:lnTo>
                  <a:lnTo>
                    <a:pt x="6" y="82"/>
                  </a:lnTo>
                  <a:lnTo>
                    <a:pt x="4" y="85"/>
                  </a:lnTo>
                  <a:lnTo>
                    <a:pt x="3" y="89"/>
                  </a:lnTo>
                  <a:lnTo>
                    <a:pt x="2" y="92"/>
                  </a:lnTo>
                  <a:lnTo>
                    <a:pt x="2" y="94"/>
                  </a:lnTo>
                  <a:lnTo>
                    <a:pt x="2" y="96"/>
                  </a:lnTo>
                  <a:lnTo>
                    <a:pt x="2" y="96"/>
                  </a:lnTo>
                  <a:lnTo>
                    <a:pt x="0" y="97"/>
                  </a:lnTo>
                  <a:lnTo>
                    <a:pt x="2" y="100"/>
                  </a:lnTo>
                  <a:lnTo>
                    <a:pt x="2" y="103"/>
                  </a:lnTo>
                  <a:lnTo>
                    <a:pt x="3" y="108"/>
                  </a:lnTo>
                  <a:lnTo>
                    <a:pt x="3" y="111"/>
                  </a:lnTo>
                  <a:lnTo>
                    <a:pt x="4" y="115"/>
                  </a:lnTo>
                  <a:lnTo>
                    <a:pt x="6" y="118"/>
                  </a:lnTo>
                  <a:lnTo>
                    <a:pt x="7" y="122"/>
                  </a:lnTo>
                  <a:lnTo>
                    <a:pt x="10" y="124"/>
                  </a:lnTo>
                  <a:lnTo>
                    <a:pt x="12" y="129"/>
                  </a:lnTo>
                  <a:lnTo>
                    <a:pt x="15" y="133"/>
                  </a:lnTo>
                  <a:lnTo>
                    <a:pt x="19" y="137"/>
                  </a:lnTo>
                  <a:lnTo>
                    <a:pt x="22" y="141"/>
                  </a:lnTo>
                  <a:lnTo>
                    <a:pt x="27" y="145"/>
                  </a:lnTo>
                  <a:lnTo>
                    <a:pt x="32" y="149"/>
                  </a:lnTo>
                  <a:lnTo>
                    <a:pt x="36" y="153"/>
                  </a:lnTo>
                  <a:lnTo>
                    <a:pt x="41" y="156"/>
                  </a:lnTo>
                  <a:lnTo>
                    <a:pt x="45" y="160"/>
                  </a:lnTo>
                  <a:lnTo>
                    <a:pt x="49" y="164"/>
                  </a:lnTo>
                  <a:lnTo>
                    <a:pt x="55" y="168"/>
                  </a:lnTo>
                  <a:lnTo>
                    <a:pt x="59" y="171"/>
                  </a:lnTo>
                  <a:lnTo>
                    <a:pt x="63" y="174"/>
                  </a:lnTo>
                  <a:lnTo>
                    <a:pt x="66" y="175"/>
                  </a:lnTo>
                  <a:lnTo>
                    <a:pt x="70" y="178"/>
                  </a:lnTo>
                  <a:lnTo>
                    <a:pt x="74" y="180"/>
                  </a:lnTo>
                  <a:lnTo>
                    <a:pt x="77" y="182"/>
                  </a:lnTo>
                  <a:lnTo>
                    <a:pt x="92" y="167"/>
                  </a:lnTo>
                  <a:lnTo>
                    <a:pt x="90" y="165"/>
                  </a:lnTo>
                  <a:lnTo>
                    <a:pt x="90" y="165"/>
                  </a:lnTo>
                  <a:lnTo>
                    <a:pt x="89" y="163"/>
                  </a:lnTo>
                  <a:lnTo>
                    <a:pt x="88" y="160"/>
                  </a:lnTo>
                  <a:lnTo>
                    <a:pt x="86" y="156"/>
                  </a:lnTo>
                  <a:lnTo>
                    <a:pt x="85" y="152"/>
                  </a:lnTo>
                  <a:lnTo>
                    <a:pt x="82" y="148"/>
                  </a:lnTo>
                  <a:lnTo>
                    <a:pt x="81" y="145"/>
                  </a:lnTo>
                  <a:lnTo>
                    <a:pt x="79" y="139"/>
                  </a:lnTo>
                  <a:lnTo>
                    <a:pt x="78" y="135"/>
                  </a:lnTo>
                  <a:lnTo>
                    <a:pt x="77" y="133"/>
                  </a:lnTo>
                  <a:lnTo>
                    <a:pt x="77" y="129"/>
                  </a:lnTo>
                  <a:lnTo>
                    <a:pt x="77" y="126"/>
                  </a:lnTo>
                  <a:lnTo>
                    <a:pt x="77" y="123"/>
                  </a:lnTo>
                  <a:lnTo>
                    <a:pt x="79" y="120"/>
                  </a:lnTo>
                  <a:lnTo>
                    <a:pt x="81" y="119"/>
                  </a:lnTo>
                  <a:lnTo>
                    <a:pt x="82" y="118"/>
                  </a:lnTo>
                  <a:lnTo>
                    <a:pt x="85" y="118"/>
                  </a:lnTo>
                  <a:lnTo>
                    <a:pt x="88" y="118"/>
                  </a:lnTo>
                  <a:lnTo>
                    <a:pt x="92" y="118"/>
                  </a:lnTo>
                  <a:lnTo>
                    <a:pt x="96" y="118"/>
                  </a:lnTo>
                  <a:lnTo>
                    <a:pt x="98" y="118"/>
                  </a:lnTo>
                  <a:lnTo>
                    <a:pt x="105" y="100"/>
                  </a:lnTo>
                  <a:lnTo>
                    <a:pt x="104" y="99"/>
                  </a:lnTo>
                  <a:lnTo>
                    <a:pt x="100" y="97"/>
                  </a:lnTo>
                  <a:lnTo>
                    <a:pt x="96" y="96"/>
                  </a:lnTo>
                  <a:lnTo>
                    <a:pt x="90" y="94"/>
                  </a:lnTo>
                  <a:lnTo>
                    <a:pt x="86" y="92"/>
                  </a:lnTo>
                  <a:lnTo>
                    <a:pt x="83" y="90"/>
                  </a:lnTo>
                  <a:lnTo>
                    <a:pt x="79" y="89"/>
                  </a:lnTo>
                  <a:lnTo>
                    <a:pt x="77" y="88"/>
                  </a:lnTo>
                  <a:lnTo>
                    <a:pt x="71" y="84"/>
                  </a:lnTo>
                  <a:lnTo>
                    <a:pt x="67" y="81"/>
                  </a:lnTo>
                  <a:lnTo>
                    <a:pt x="63" y="75"/>
                  </a:lnTo>
                  <a:lnTo>
                    <a:pt x="62" y="70"/>
                  </a:lnTo>
                  <a:lnTo>
                    <a:pt x="60" y="66"/>
                  </a:lnTo>
                  <a:lnTo>
                    <a:pt x="60" y="60"/>
                  </a:lnTo>
                  <a:lnTo>
                    <a:pt x="62" y="55"/>
                  </a:lnTo>
                  <a:lnTo>
                    <a:pt x="63" y="49"/>
                  </a:lnTo>
                  <a:lnTo>
                    <a:pt x="64" y="44"/>
                  </a:lnTo>
                  <a:lnTo>
                    <a:pt x="67" y="39"/>
                  </a:lnTo>
                  <a:lnTo>
                    <a:pt x="68" y="34"/>
                  </a:lnTo>
                  <a:lnTo>
                    <a:pt x="68" y="32"/>
                  </a:lnTo>
                  <a:lnTo>
                    <a:pt x="70" y="29"/>
                  </a:lnTo>
                  <a:lnTo>
                    <a:pt x="71" y="26"/>
                  </a:lnTo>
                  <a:lnTo>
                    <a:pt x="74" y="19"/>
                  </a:lnTo>
                  <a:lnTo>
                    <a:pt x="77" y="15"/>
                  </a:lnTo>
                  <a:lnTo>
                    <a:pt x="78" y="10"/>
                  </a:lnTo>
                  <a:lnTo>
                    <a:pt x="79" y="7"/>
                  </a:lnTo>
                  <a:lnTo>
                    <a:pt x="81" y="6"/>
                  </a:lnTo>
                  <a:lnTo>
                    <a:pt x="81" y="4"/>
                  </a:lnTo>
                  <a:lnTo>
                    <a:pt x="81" y="4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18" name="Freeform 54"/>
            <p:cNvSpPr>
              <a:spLocks/>
            </p:cNvSpPr>
            <p:nvPr/>
          </p:nvSpPr>
          <p:spPr bwMode="auto">
            <a:xfrm>
              <a:off x="4446" y="2047"/>
              <a:ext cx="204" cy="205"/>
            </a:xfrm>
            <a:custGeom>
              <a:avLst/>
              <a:gdLst>
                <a:gd name="T0" fmla="*/ 41 w 613"/>
                <a:gd name="T1" fmla="*/ 0 h 615"/>
                <a:gd name="T2" fmla="*/ 49 w 613"/>
                <a:gd name="T3" fmla="*/ 7 h 615"/>
                <a:gd name="T4" fmla="*/ 55 w 613"/>
                <a:gd name="T5" fmla="*/ 11 h 615"/>
                <a:gd name="T6" fmla="*/ 62 w 613"/>
                <a:gd name="T7" fmla="*/ 17 h 615"/>
                <a:gd name="T8" fmla="*/ 71 w 613"/>
                <a:gd name="T9" fmla="*/ 24 h 615"/>
                <a:gd name="T10" fmla="*/ 82 w 613"/>
                <a:gd name="T11" fmla="*/ 33 h 615"/>
                <a:gd name="T12" fmla="*/ 87 w 613"/>
                <a:gd name="T13" fmla="*/ 37 h 615"/>
                <a:gd name="T14" fmla="*/ 94 w 613"/>
                <a:gd name="T15" fmla="*/ 43 h 615"/>
                <a:gd name="T16" fmla="*/ 101 w 613"/>
                <a:gd name="T17" fmla="*/ 48 h 615"/>
                <a:gd name="T18" fmla="*/ 108 w 613"/>
                <a:gd name="T19" fmla="*/ 55 h 615"/>
                <a:gd name="T20" fmla="*/ 116 w 613"/>
                <a:gd name="T21" fmla="*/ 62 h 615"/>
                <a:gd name="T22" fmla="*/ 124 w 613"/>
                <a:gd name="T23" fmla="*/ 70 h 615"/>
                <a:gd name="T24" fmla="*/ 133 w 613"/>
                <a:gd name="T25" fmla="*/ 77 h 615"/>
                <a:gd name="T26" fmla="*/ 142 w 613"/>
                <a:gd name="T27" fmla="*/ 86 h 615"/>
                <a:gd name="T28" fmla="*/ 150 w 613"/>
                <a:gd name="T29" fmla="*/ 94 h 615"/>
                <a:gd name="T30" fmla="*/ 161 w 613"/>
                <a:gd name="T31" fmla="*/ 103 h 615"/>
                <a:gd name="T32" fmla="*/ 171 w 613"/>
                <a:gd name="T33" fmla="*/ 112 h 615"/>
                <a:gd name="T34" fmla="*/ 182 w 613"/>
                <a:gd name="T35" fmla="*/ 123 h 615"/>
                <a:gd name="T36" fmla="*/ 193 w 613"/>
                <a:gd name="T37" fmla="*/ 134 h 615"/>
                <a:gd name="T38" fmla="*/ 205 w 613"/>
                <a:gd name="T39" fmla="*/ 146 h 615"/>
                <a:gd name="T40" fmla="*/ 217 w 613"/>
                <a:gd name="T41" fmla="*/ 159 h 615"/>
                <a:gd name="T42" fmla="*/ 231 w 613"/>
                <a:gd name="T43" fmla="*/ 171 h 615"/>
                <a:gd name="T44" fmla="*/ 244 w 613"/>
                <a:gd name="T45" fmla="*/ 183 h 615"/>
                <a:gd name="T46" fmla="*/ 258 w 613"/>
                <a:gd name="T47" fmla="*/ 198 h 615"/>
                <a:gd name="T48" fmla="*/ 273 w 613"/>
                <a:gd name="T49" fmla="*/ 212 h 615"/>
                <a:gd name="T50" fmla="*/ 287 w 613"/>
                <a:gd name="T51" fmla="*/ 228 h 615"/>
                <a:gd name="T52" fmla="*/ 302 w 613"/>
                <a:gd name="T53" fmla="*/ 243 h 615"/>
                <a:gd name="T54" fmla="*/ 318 w 613"/>
                <a:gd name="T55" fmla="*/ 258 h 615"/>
                <a:gd name="T56" fmla="*/ 333 w 613"/>
                <a:gd name="T57" fmla="*/ 274 h 615"/>
                <a:gd name="T58" fmla="*/ 350 w 613"/>
                <a:gd name="T59" fmla="*/ 292 h 615"/>
                <a:gd name="T60" fmla="*/ 366 w 613"/>
                <a:gd name="T61" fmla="*/ 309 h 615"/>
                <a:gd name="T62" fmla="*/ 381 w 613"/>
                <a:gd name="T63" fmla="*/ 325 h 615"/>
                <a:gd name="T64" fmla="*/ 397 w 613"/>
                <a:gd name="T65" fmla="*/ 341 h 615"/>
                <a:gd name="T66" fmla="*/ 414 w 613"/>
                <a:gd name="T67" fmla="*/ 359 h 615"/>
                <a:gd name="T68" fmla="*/ 429 w 613"/>
                <a:gd name="T69" fmla="*/ 375 h 615"/>
                <a:gd name="T70" fmla="*/ 444 w 613"/>
                <a:gd name="T71" fmla="*/ 392 h 615"/>
                <a:gd name="T72" fmla="*/ 460 w 613"/>
                <a:gd name="T73" fmla="*/ 408 h 615"/>
                <a:gd name="T74" fmla="*/ 475 w 613"/>
                <a:gd name="T75" fmla="*/ 424 h 615"/>
                <a:gd name="T76" fmla="*/ 489 w 613"/>
                <a:gd name="T77" fmla="*/ 439 h 615"/>
                <a:gd name="T78" fmla="*/ 503 w 613"/>
                <a:gd name="T79" fmla="*/ 454 h 615"/>
                <a:gd name="T80" fmla="*/ 516 w 613"/>
                <a:gd name="T81" fmla="*/ 468 h 615"/>
                <a:gd name="T82" fmla="*/ 529 w 613"/>
                <a:gd name="T83" fmla="*/ 483 h 615"/>
                <a:gd name="T84" fmla="*/ 541 w 613"/>
                <a:gd name="T85" fmla="*/ 495 h 615"/>
                <a:gd name="T86" fmla="*/ 553 w 613"/>
                <a:gd name="T87" fmla="*/ 508 h 615"/>
                <a:gd name="T88" fmla="*/ 563 w 613"/>
                <a:gd name="T89" fmla="*/ 520 h 615"/>
                <a:gd name="T90" fmla="*/ 574 w 613"/>
                <a:gd name="T91" fmla="*/ 531 h 615"/>
                <a:gd name="T92" fmla="*/ 582 w 613"/>
                <a:gd name="T93" fmla="*/ 540 h 615"/>
                <a:gd name="T94" fmla="*/ 589 w 613"/>
                <a:gd name="T95" fmla="*/ 548 h 615"/>
                <a:gd name="T96" fmla="*/ 595 w 613"/>
                <a:gd name="T97" fmla="*/ 555 h 615"/>
                <a:gd name="T98" fmla="*/ 602 w 613"/>
                <a:gd name="T99" fmla="*/ 562 h 615"/>
                <a:gd name="T100" fmla="*/ 610 w 613"/>
                <a:gd name="T101" fmla="*/ 570 h 615"/>
                <a:gd name="T102" fmla="*/ 613 w 613"/>
                <a:gd name="T103" fmla="*/ 574 h 615"/>
                <a:gd name="T104" fmla="*/ 0 w 613"/>
                <a:gd name="T105" fmla="*/ 69 h 615"/>
                <a:gd name="T106" fmla="*/ 38 w 613"/>
                <a:gd name="T107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3" h="615">
                  <a:moveTo>
                    <a:pt x="38" y="0"/>
                  </a:moveTo>
                  <a:lnTo>
                    <a:pt x="41" y="0"/>
                  </a:lnTo>
                  <a:lnTo>
                    <a:pt x="44" y="3"/>
                  </a:lnTo>
                  <a:lnTo>
                    <a:pt x="49" y="7"/>
                  </a:lnTo>
                  <a:lnTo>
                    <a:pt x="51" y="9"/>
                  </a:lnTo>
                  <a:lnTo>
                    <a:pt x="55" y="11"/>
                  </a:lnTo>
                  <a:lnTo>
                    <a:pt x="57" y="14"/>
                  </a:lnTo>
                  <a:lnTo>
                    <a:pt x="62" y="17"/>
                  </a:lnTo>
                  <a:lnTo>
                    <a:pt x="66" y="21"/>
                  </a:lnTo>
                  <a:lnTo>
                    <a:pt x="71" y="24"/>
                  </a:lnTo>
                  <a:lnTo>
                    <a:pt x="77" y="29"/>
                  </a:lnTo>
                  <a:lnTo>
                    <a:pt x="82" y="33"/>
                  </a:lnTo>
                  <a:lnTo>
                    <a:pt x="85" y="34"/>
                  </a:lnTo>
                  <a:lnTo>
                    <a:pt x="87" y="37"/>
                  </a:lnTo>
                  <a:lnTo>
                    <a:pt x="92" y="40"/>
                  </a:lnTo>
                  <a:lnTo>
                    <a:pt x="94" y="43"/>
                  </a:lnTo>
                  <a:lnTo>
                    <a:pt x="97" y="45"/>
                  </a:lnTo>
                  <a:lnTo>
                    <a:pt x="101" y="48"/>
                  </a:lnTo>
                  <a:lnTo>
                    <a:pt x="105" y="52"/>
                  </a:lnTo>
                  <a:lnTo>
                    <a:pt x="108" y="55"/>
                  </a:lnTo>
                  <a:lnTo>
                    <a:pt x="112" y="59"/>
                  </a:lnTo>
                  <a:lnTo>
                    <a:pt x="116" y="62"/>
                  </a:lnTo>
                  <a:lnTo>
                    <a:pt x="119" y="64"/>
                  </a:lnTo>
                  <a:lnTo>
                    <a:pt x="124" y="70"/>
                  </a:lnTo>
                  <a:lnTo>
                    <a:pt x="127" y="73"/>
                  </a:lnTo>
                  <a:lnTo>
                    <a:pt x="133" y="77"/>
                  </a:lnTo>
                  <a:lnTo>
                    <a:pt x="137" y="81"/>
                  </a:lnTo>
                  <a:lnTo>
                    <a:pt x="142" y="86"/>
                  </a:lnTo>
                  <a:lnTo>
                    <a:pt x="146" y="89"/>
                  </a:lnTo>
                  <a:lnTo>
                    <a:pt x="150" y="94"/>
                  </a:lnTo>
                  <a:lnTo>
                    <a:pt x="156" y="99"/>
                  </a:lnTo>
                  <a:lnTo>
                    <a:pt x="161" y="103"/>
                  </a:lnTo>
                  <a:lnTo>
                    <a:pt x="165" y="108"/>
                  </a:lnTo>
                  <a:lnTo>
                    <a:pt x="171" y="112"/>
                  </a:lnTo>
                  <a:lnTo>
                    <a:pt x="176" y="118"/>
                  </a:lnTo>
                  <a:lnTo>
                    <a:pt x="182" y="123"/>
                  </a:lnTo>
                  <a:lnTo>
                    <a:pt x="187" y="129"/>
                  </a:lnTo>
                  <a:lnTo>
                    <a:pt x="193" y="134"/>
                  </a:lnTo>
                  <a:lnTo>
                    <a:pt x="198" y="139"/>
                  </a:lnTo>
                  <a:lnTo>
                    <a:pt x="205" y="146"/>
                  </a:lnTo>
                  <a:lnTo>
                    <a:pt x="212" y="152"/>
                  </a:lnTo>
                  <a:lnTo>
                    <a:pt x="217" y="159"/>
                  </a:lnTo>
                  <a:lnTo>
                    <a:pt x="224" y="164"/>
                  </a:lnTo>
                  <a:lnTo>
                    <a:pt x="231" y="171"/>
                  </a:lnTo>
                  <a:lnTo>
                    <a:pt x="238" y="178"/>
                  </a:lnTo>
                  <a:lnTo>
                    <a:pt x="244" y="183"/>
                  </a:lnTo>
                  <a:lnTo>
                    <a:pt x="250" y="191"/>
                  </a:lnTo>
                  <a:lnTo>
                    <a:pt x="258" y="198"/>
                  </a:lnTo>
                  <a:lnTo>
                    <a:pt x="265" y="205"/>
                  </a:lnTo>
                  <a:lnTo>
                    <a:pt x="273" y="212"/>
                  </a:lnTo>
                  <a:lnTo>
                    <a:pt x="280" y="220"/>
                  </a:lnTo>
                  <a:lnTo>
                    <a:pt x="287" y="228"/>
                  </a:lnTo>
                  <a:lnTo>
                    <a:pt x="295" y="235"/>
                  </a:lnTo>
                  <a:lnTo>
                    <a:pt x="302" y="243"/>
                  </a:lnTo>
                  <a:lnTo>
                    <a:pt x="310" y="250"/>
                  </a:lnTo>
                  <a:lnTo>
                    <a:pt x="318" y="258"/>
                  </a:lnTo>
                  <a:lnTo>
                    <a:pt x="325" y="266"/>
                  </a:lnTo>
                  <a:lnTo>
                    <a:pt x="333" y="274"/>
                  </a:lnTo>
                  <a:lnTo>
                    <a:pt x="341" y="283"/>
                  </a:lnTo>
                  <a:lnTo>
                    <a:pt x="350" y="292"/>
                  </a:lnTo>
                  <a:lnTo>
                    <a:pt x="358" y="300"/>
                  </a:lnTo>
                  <a:lnTo>
                    <a:pt x="366" y="309"/>
                  </a:lnTo>
                  <a:lnTo>
                    <a:pt x="373" y="317"/>
                  </a:lnTo>
                  <a:lnTo>
                    <a:pt x="381" y="325"/>
                  </a:lnTo>
                  <a:lnTo>
                    <a:pt x="389" y="333"/>
                  </a:lnTo>
                  <a:lnTo>
                    <a:pt x="397" y="341"/>
                  </a:lnTo>
                  <a:lnTo>
                    <a:pt x="406" y="349"/>
                  </a:lnTo>
                  <a:lnTo>
                    <a:pt x="414" y="359"/>
                  </a:lnTo>
                  <a:lnTo>
                    <a:pt x="421" y="367"/>
                  </a:lnTo>
                  <a:lnTo>
                    <a:pt x="429" y="375"/>
                  </a:lnTo>
                  <a:lnTo>
                    <a:pt x="437" y="384"/>
                  </a:lnTo>
                  <a:lnTo>
                    <a:pt x="444" y="392"/>
                  </a:lnTo>
                  <a:lnTo>
                    <a:pt x="452" y="400"/>
                  </a:lnTo>
                  <a:lnTo>
                    <a:pt x="460" y="408"/>
                  </a:lnTo>
                  <a:lnTo>
                    <a:pt x="467" y="416"/>
                  </a:lnTo>
                  <a:lnTo>
                    <a:pt x="475" y="424"/>
                  </a:lnTo>
                  <a:lnTo>
                    <a:pt x="482" y="431"/>
                  </a:lnTo>
                  <a:lnTo>
                    <a:pt x="489" y="439"/>
                  </a:lnTo>
                  <a:lnTo>
                    <a:pt x="496" y="446"/>
                  </a:lnTo>
                  <a:lnTo>
                    <a:pt x="503" y="454"/>
                  </a:lnTo>
                  <a:lnTo>
                    <a:pt x="509" y="461"/>
                  </a:lnTo>
                  <a:lnTo>
                    <a:pt x="516" y="468"/>
                  </a:lnTo>
                  <a:lnTo>
                    <a:pt x="523" y="476"/>
                  </a:lnTo>
                  <a:lnTo>
                    <a:pt x="529" y="483"/>
                  </a:lnTo>
                  <a:lnTo>
                    <a:pt x="534" y="488"/>
                  </a:lnTo>
                  <a:lnTo>
                    <a:pt x="541" y="495"/>
                  </a:lnTo>
                  <a:lnTo>
                    <a:pt x="546" y="501"/>
                  </a:lnTo>
                  <a:lnTo>
                    <a:pt x="553" y="508"/>
                  </a:lnTo>
                  <a:lnTo>
                    <a:pt x="557" y="513"/>
                  </a:lnTo>
                  <a:lnTo>
                    <a:pt x="563" y="520"/>
                  </a:lnTo>
                  <a:lnTo>
                    <a:pt x="568" y="525"/>
                  </a:lnTo>
                  <a:lnTo>
                    <a:pt x="574" y="531"/>
                  </a:lnTo>
                  <a:lnTo>
                    <a:pt x="578" y="535"/>
                  </a:lnTo>
                  <a:lnTo>
                    <a:pt x="582" y="540"/>
                  </a:lnTo>
                  <a:lnTo>
                    <a:pt x="586" y="543"/>
                  </a:lnTo>
                  <a:lnTo>
                    <a:pt x="589" y="548"/>
                  </a:lnTo>
                  <a:lnTo>
                    <a:pt x="593" y="551"/>
                  </a:lnTo>
                  <a:lnTo>
                    <a:pt x="595" y="555"/>
                  </a:lnTo>
                  <a:lnTo>
                    <a:pt x="600" y="559"/>
                  </a:lnTo>
                  <a:lnTo>
                    <a:pt x="602" y="562"/>
                  </a:lnTo>
                  <a:lnTo>
                    <a:pt x="606" y="568"/>
                  </a:lnTo>
                  <a:lnTo>
                    <a:pt x="610" y="570"/>
                  </a:lnTo>
                  <a:lnTo>
                    <a:pt x="612" y="573"/>
                  </a:lnTo>
                  <a:lnTo>
                    <a:pt x="613" y="574"/>
                  </a:lnTo>
                  <a:lnTo>
                    <a:pt x="610" y="615"/>
                  </a:lnTo>
                  <a:lnTo>
                    <a:pt x="0" y="69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19" name="Freeform 55"/>
            <p:cNvSpPr>
              <a:spLocks/>
            </p:cNvSpPr>
            <p:nvPr/>
          </p:nvSpPr>
          <p:spPr bwMode="auto">
            <a:xfrm>
              <a:off x="4107" y="2047"/>
              <a:ext cx="543" cy="217"/>
            </a:xfrm>
            <a:custGeom>
              <a:avLst/>
              <a:gdLst>
                <a:gd name="T0" fmla="*/ 1 w 1629"/>
                <a:gd name="T1" fmla="*/ 79 h 651"/>
                <a:gd name="T2" fmla="*/ 10 w 1629"/>
                <a:gd name="T3" fmla="*/ 77 h 651"/>
                <a:gd name="T4" fmla="*/ 20 w 1629"/>
                <a:gd name="T5" fmla="*/ 75 h 651"/>
                <a:gd name="T6" fmla="*/ 31 w 1629"/>
                <a:gd name="T7" fmla="*/ 73 h 651"/>
                <a:gd name="T8" fmla="*/ 42 w 1629"/>
                <a:gd name="T9" fmla="*/ 71 h 651"/>
                <a:gd name="T10" fmla="*/ 56 w 1629"/>
                <a:gd name="T11" fmla="*/ 69 h 651"/>
                <a:gd name="T12" fmla="*/ 71 w 1629"/>
                <a:gd name="T13" fmla="*/ 67 h 651"/>
                <a:gd name="T14" fmla="*/ 89 w 1629"/>
                <a:gd name="T15" fmla="*/ 64 h 651"/>
                <a:gd name="T16" fmla="*/ 108 w 1629"/>
                <a:gd name="T17" fmla="*/ 62 h 651"/>
                <a:gd name="T18" fmla="*/ 128 w 1629"/>
                <a:gd name="T19" fmla="*/ 58 h 651"/>
                <a:gd name="T20" fmla="*/ 150 w 1629"/>
                <a:gd name="T21" fmla="*/ 55 h 651"/>
                <a:gd name="T22" fmla="*/ 175 w 1629"/>
                <a:gd name="T23" fmla="*/ 52 h 651"/>
                <a:gd name="T24" fmla="*/ 201 w 1629"/>
                <a:gd name="T25" fmla="*/ 49 h 651"/>
                <a:gd name="T26" fmla="*/ 228 w 1629"/>
                <a:gd name="T27" fmla="*/ 47 h 651"/>
                <a:gd name="T28" fmla="*/ 258 w 1629"/>
                <a:gd name="T29" fmla="*/ 44 h 651"/>
                <a:gd name="T30" fmla="*/ 288 w 1629"/>
                <a:gd name="T31" fmla="*/ 40 h 651"/>
                <a:gd name="T32" fmla="*/ 321 w 1629"/>
                <a:gd name="T33" fmla="*/ 37 h 651"/>
                <a:gd name="T34" fmla="*/ 355 w 1629"/>
                <a:gd name="T35" fmla="*/ 34 h 651"/>
                <a:gd name="T36" fmla="*/ 392 w 1629"/>
                <a:gd name="T37" fmla="*/ 33 h 651"/>
                <a:gd name="T38" fmla="*/ 429 w 1629"/>
                <a:gd name="T39" fmla="*/ 30 h 651"/>
                <a:gd name="T40" fmla="*/ 467 w 1629"/>
                <a:gd name="T41" fmla="*/ 29 h 651"/>
                <a:gd name="T42" fmla="*/ 507 w 1629"/>
                <a:gd name="T43" fmla="*/ 26 h 651"/>
                <a:gd name="T44" fmla="*/ 546 w 1629"/>
                <a:gd name="T45" fmla="*/ 24 h 651"/>
                <a:gd name="T46" fmla="*/ 587 w 1629"/>
                <a:gd name="T47" fmla="*/ 21 h 651"/>
                <a:gd name="T48" fmla="*/ 628 w 1629"/>
                <a:gd name="T49" fmla="*/ 19 h 651"/>
                <a:gd name="T50" fmla="*/ 669 w 1629"/>
                <a:gd name="T51" fmla="*/ 17 h 651"/>
                <a:gd name="T52" fmla="*/ 709 w 1629"/>
                <a:gd name="T53" fmla="*/ 15 h 651"/>
                <a:gd name="T54" fmla="*/ 748 w 1629"/>
                <a:gd name="T55" fmla="*/ 13 h 651"/>
                <a:gd name="T56" fmla="*/ 788 w 1629"/>
                <a:gd name="T57" fmla="*/ 11 h 651"/>
                <a:gd name="T58" fmla="*/ 823 w 1629"/>
                <a:gd name="T59" fmla="*/ 10 h 651"/>
                <a:gd name="T60" fmla="*/ 859 w 1629"/>
                <a:gd name="T61" fmla="*/ 9 h 651"/>
                <a:gd name="T62" fmla="*/ 893 w 1629"/>
                <a:gd name="T63" fmla="*/ 7 h 651"/>
                <a:gd name="T64" fmla="*/ 925 w 1629"/>
                <a:gd name="T65" fmla="*/ 6 h 651"/>
                <a:gd name="T66" fmla="*/ 953 w 1629"/>
                <a:gd name="T67" fmla="*/ 3 h 651"/>
                <a:gd name="T68" fmla="*/ 979 w 1629"/>
                <a:gd name="T69" fmla="*/ 3 h 651"/>
                <a:gd name="T70" fmla="*/ 1001 w 1629"/>
                <a:gd name="T71" fmla="*/ 2 h 651"/>
                <a:gd name="T72" fmla="*/ 1022 w 1629"/>
                <a:gd name="T73" fmla="*/ 0 h 651"/>
                <a:gd name="T74" fmla="*/ 1035 w 1629"/>
                <a:gd name="T75" fmla="*/ 0 h 651"/>
                <a:gd name="T76" fmla="*/ 1047 w 1629"/>
                <a:gd name="T77" fmla="*/ 0 h 651"/>
                <a:gd name="T78" fmla="*/ 1056 w 1629"/>
                <a:gd name="T79" fmla="*/ 0 h 651"/>
                <a:gd name="T80" fmla="*/ 1629 w 1629"/>
                <a:gd name="T81" fmla="*/ 600 h 651"/>
                <a:gd name="T82" fmla="*/ 0 w 1629"/>
                <a:gd name="T83" fmla="*/ 32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9" h="651">
                  <a:moveTo>
                    <a:pt x="0" y="79"/>
                  </a:moveTo>
                  <a:lnTo>
                    <a:pt x="0" y="79"/>
                  </a:lnTo>
                  <a:lnTo>
                    <a:pt x="1" y="79"/>
                  </a:lnTo>
                  <a:lnTo>
                    <a:pt x="4" y="78"/>
                  </a:lnTo>
                  <a:lnTo>
                    <a:pt x="7" y="78"/>
                  </a:lnTo>
                  <a:lnTo>
                    <a:pt x="10" y="77"/>
                  </a:lnTo>
                  <a:lnTo>
                    <a:pt x="15" y="75"/>
                  </a:lnTo>
                  <a:lnTo>
                    <a:pt x="18" y="75"/>
                  </a:lnTo>
                  <a:lnTo>
                    <a:pt x="20" y="75"/>
                  </a:lnTo>
                  <a:lnTo>
                    <a:pt x="23" y="74"/>
                  </a:lnTo>
                  <a:lnTo>
                    <a:pt x="27" y="74"/>
                  </a:lnTo>
                  <a:lnTo>
                    <a:pt x="31" y="73"/>
                  </a:lnTo>
                  <a:lnTo>
                    <a:pt x="34" y="73"/>
                  </a:lnTo>
                  <a:lnTo>
                    <a:pt x="38" y="71"/>
                  </a:lnTo>
                  <a:lnTo>
                    <a:pt x="42" y="71"/>
                  </a:lnTo>
                  <a:lnTo>
                    <a:pt x="46" y="70"/>
                  </a:lnTo>
                  <a:lnTo>
                    <a:pt x="51" y="70"/>
                  </a:lnTo>
                  <a:lnTo>
                    <a:pt x="56" y="69"/>
                  </a:lnTo>
                  <a:lnTo>
                    <a:pt x="61" y="69"/>
                  </a:lnTo>
                  <a:lnTo>
                    <a:pt x="66" y="67"/>
                  </a:lnTo>
                  <a:lnTo>
                    <a:pt x="71" y="67"/>
                  </a:lnTo>
                  <a:lnTo>
                    <a:pt x="76" y="66"/>
                  </a:lnTo>
                  <a:lnTo>
                    <a:pt x="83" y="64"/>
                  </a:lnTo>
                  <a:lnTo>
                    <a:pt x="89" y="64"/>
                  </a:lnTo>
                  <a:lnTo>
                    <a:pt x="94" y="63"/>
                  </a:lnTo>
                  <a:lnTo>
                    <a:pt x="101" y="62"/>
                  </a:lnTo>
                  <a:lnTo>
                    <a:pt x="108" y="62"/>
                  </a:lnTo>
                  <a:lnTo>
                    <a:pt x="115" y="60"/>
                  </a:lnTo>
                  <a:lnTo>
                    <a:pt x="122" y="59"/>
                  </a:lnTo>
                  <a:lnTo>
                    <a:pt x="128" y="58"/>
                  </a:lnTo>
                  <a:lnTo>
                    <a:pt x="135" y="58"/>
                  </a:lnTo>
                  <a:lnTo>
                    <a:pt x="142" y="56"/>
                  </a:lnTo>
                  <a:lnTo>
                    <a:pt x="150" y="55"/>
                  </a:lnTo>
                  <a:lnTo>
                    <a:pt x="158" y="54"/>
                  </a:lnTo>
                  <a:lnTo>
                    <a:pt x="167" y="54"/>
                  </a:lnTo>
                  <a:lnTo>
                    <a:pt x="175" y="52"/>
                  </a:lnTo>
                  <a:lnTo>
                    <a:pt x="183" y="51"/>
                  </a:lnTo>
                  <a:lnTo>
                    <a:pt x="191" y="51"/>
                  </a:lnTo>
                  <a:lnTo>
                    <a:pt x="201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5"/>
                  </a:lnTo>
                  <a:lnTo>
                    <a:pt x="247" y="44"/>
                  </a:lnTo>
                  <a:lnTo>
                    <a:pt x="258" y="44"/>
                  </a:lnTo>
                  <a:lnTo>
                    <a:pt x="268" y="43"/>
                  </a:lnTo>
                  <a:lnTo>
                    <a:pt x="279" y="41"/>
                  </a:lnTo>
                  <a:lnTo>
                    <a:pt x="288" y="40"/>
                  </a:lnTo>
                  <a:lnTo>
                    <a:pt x="299" y="40"/>
                  </a:lnTo>
                  <a:lnTo>
                    <a:pt x="310" y="39"/>
                  </a:lnTo>
                  <a:lnTo>
                    <a:pt x="321" y="37"/>
                  </a:lnTo>
                  <a:lnTo>
                    <a:pt x="332" y="37"/>
                  </a:lnTo>
                  <a:lnTo>
                    <a:pt x="344" y="36"/>
                  </a:lnTo>
                  <a:lnTo>
                    <a:pt x="355" y="34"/>
                  </a:lnTo>
                  <a:lnTo>
                    <a:pt x="367" y="34"/>
                  </a:lnTo>
                  <a:lnTo>
                    <a:pt x="378" y="33"/>
                  </a:lnTo>
                  <a:lnTo>
                    <a:pt x="392" y="33"/>
                  </a:lnTo>
                  <a:lnTo>
                    <a:pt x="403" y="32"/>
                  </a:lnTo>
                  <a:lnTo>
                    <a:pt x="417" y="32"/>
                  </a:lnTo>
                  <a:lnTo>
                    <a:pt x="429" y="30"/>
                  </a:lnTo>
                  <a:lnTo>
                    <a:pt x="441" y="30"/>
                  </a:lnTo>
                  <a:lnTo>
                    <a:pt x="453" y="29"/>
                  </a:lnTo>
                  <a:lnTo>
                    <a:pt x="467" y="29"/>
                  </a:lnTo>
                  <a:lnTo>
                    <a:pt x="479" y="28"/>
                  </a:lnTo>
                  <a:lnTo>
                    <a:pt x="493" y="26"/>
                  </a:lnTo>
                  <a:lnTo>
                    <a:pt x="507" y="26"/>
                  </a:lnTo>
                  <a:lnTo>
                    <a:pt x="520" y="26"/>
                  </a:lnTo>
                  <a:lnTo>
                    <a:pt x="533" y="25"/>
                  </a:lnTo>
                  <a:lnTo>
                    <a:pt x="546" y="24"/>
                  </a:lnTo>
                  <a:lnTo>
                    <a:pt x="560" y="22"/>
                  </a:lnTo>
                  <a:lnTo>
                    <a:pt x="574" y="22"/>
                  </a:lnTo>
                  <a:lnTo>
                    <a:pt x="587" y="21"/>
                  </a:lnTo>
                  <a:lnTo>
                    <a:pt x="601" y="21"/>
                  </a:lnTo>
                  <a:lnTo>
                    <a:pt x="615" y="19"/>
                  </a:lnTo>
                  <a:lnTo>
                    <a:pt x="628" y="19"/>
                  </a:lnTo>
                  <a:lnTo>
                    <a:pt x="642" y="18"/>
                  </a:lnTo>
                  <a:lnTo>
                    <a:pt x="656" y="18"/>
                  </a:lnTo>
                  <a:lnTo>
                    <a:pt x="669" y="17"/>
                  </a:lnTo>
                  <a:lnTo>
                    <a:pt x="683" y="17"/>
                  </a:lnTo>
                  <a:lnTo>
                    <a:pt x="695" y="15"/>
                  </a:lnTo>
                  <a:lnTo>
                    <a:pt x="709" y="15"/>
                  </a:lnTo>
                  <a:lnTo>
                    <a:pt x="722" y="14"/>
                  </a:lnTo>
                  <a:lnTo>
                    <a:pt x="736" y="14"/>
                  </a:lnTo>
                  <a:lnTo>
                    <a:pt x="748" y="13"/>
                  </a:lnTo>
                  <a:lnTo>
                    <a:pt x="762" y="13"/>
                  </a:lnTo>
                  <a:lnTo>
                    <a:pt x="774" y="13"/>
                  </a:lnTo>
                  <a:lnTo>
                    <a:pt x="788" y="11"/>
                  </a:lnTo>
                  <a:lnTo>
                    <a:pt x="799" y="11"/>
                  </a:lnTo>
                  <a:lnTo>
                    <a:pt x="813" y="10"/>
                  </a:lnTo>
                  <a:lnTo>
                    <a:pt x="823" y="10"/>
                  </a:lnTo>
                  <a:lnTo>
                    <a:pt x="837" y="10"/>
                  </a:lnTo>
                  <a:lnTo>
                    <a:pt x="848" y="9"/>
                  </a:lnTo>
                  <a:lnTo>
                    <a:pt x="859" y="9"/>
                  </a:lnTo>
                  <a:lnTo>
                    <a:pt x="870" y="7"/>
                  </a:lnTo>
                  <a:lnTo>
                    <a:pt x="882" y="7"/>
                  </a:lnTo>
                  <a:lnTo>
                    <a:pt x="893" y="7"/>
                  </a:lnTo>
                  <a:lnTo>
                    <a:pt x="903" y="6"/>
                  </a:lnTo>
                  <a:lnTo>
                    <a:pt x="914" y="6"/>
                  </a:lnTo>
                  <a:lnTo>
                    <a:pt x="925" y="6"/>
                  </a:lnTo>
                  <a:lnTo>
                    <a:pt x="934" y="4"/>
                  </a:lnTo>
                  <a:lnTo>
                    <a:pt x="944" y="4"/>
                  </a:lnTo>
                  <a:lnTo>
                    <a:pt x="953" y="3"/>
                  </a:lnTo>
                  <a:lnTo>
                    <a:pt x="961" y="3"/>
                  </a:lnTo>
                  <a:lnTo>
                    <a:pt x="970" y="3"/>
                  </a:lnTo>
                  <a:lnTo>
                    <a:pt x="979" y="3"/>
                  </a:lnTo>
                  <a:lnTo>
                    <a:pt x="986" y="2"/>
                  </a:lnTo>
                  <a:lnTo>
                    <a:pt x="994" y="2"/>
                  </a:lnTo>
                  <a:lnTo>
                    <a:pt x="1001" y="2"/>
                  </a:lnTo>
                  <a:lnTo>
                    <a:pt x="1008" y="0"/>
                  </a:lnTo>
                  <a:lnTo>
                    <a:pt x="1015" y="0"/>
                  </a:lnTo>
                  <a:lnTo>
                    <a:pt x="1022" y="0"/>
                  </a:lnTo>
                  <a:lnTo>
                    <a:pt x="1026" y="0"/>
                  </a:lnTo>
                  <a:lnTo>
                    <a:pt x="1031" y="0"/>
                  </a:lnTo>
                  <a:lnTo>
                    <a:pt x="1035" y="0"/>
                  </a:lnTo>
                  <a:lnTo>
                    <a:pt x="1041" y="0"/>
                  </a:lnTo>
                  <a:lnTo>
                    <a:pt x="1043" y="0"/>
                  </a:lnTo>
                  <a:lnTo>
                    <a:pt x="1047" y="0"/>
                  </a:lnTo>
                  <a:lnTo>
                    <a:pt x="1050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064" y="69"/>
                  </a:lnTo>
                  <a:lnTo>
                    <a:pt x="1629" y="600"/>
                  </a:lnTo>
                  <a:lnTo>
                    <a:pt x="1621" y="651"/>
                  </a:lnTo>
                  <a:lnTo>
                    <a:pt x="1006" y="251"/>
                  </a:lnTo>
                  <a:lnTo>
                    <a:pt x="0" y="321"/>
                  </a:lnTo>
                  <a:lnTo>
                    <a:pt x="0" y="79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B3B0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20" name="Freeform 56"/>
            <p:cNvSpPr>
              <a:spLocks/>
            </p:cNvSpPr>
            <p:nvPr/>
          </p:nvSpPr>
          <p:spPr bwMode="auto">
            <a:xfrm>
              <a:off x="4107" y="2131"/>
              <a:ext cx="499" cy="105"/>
            </a:xfrm>
            <a:custGeom>
              <a:avLst/>
              <a:gdLst>
                <a:gd name="T0" fmla="*/ 0 w 1498"/>
                <a:gd name="T1" fmla="*/ 66 h 317"/>
                <a:gd name="T2" fmla="*/ 4 w 1498"/>
                <a:gd name="T3" fmla="*/ 64 h 317"/>
                <a:gd name="T4" fmla="*/ 11 w 1498"/>
                <a:gd name="T5" fmla="*/ 64 h 317"/>
                <a:gd name="T6" fmla="*/ 18 w 1498"/>
                <a:gd name="T7" fmla="*/ 63 h 317"/>
                <a:gd name="T8" fmla="*/ 23 w 1498"/>
                <a:gd name="T9" fmla="*/ 63 h 317"/>
                <a:gd name="T10" fmla="*/ 31 w 1498"/>
                <a:gd name="T11" fmla="*/ 63 h 317"/>
                <a:gd name="T12" fmla="*/ 41 w 1498"/>
                <a:gd name="T13" fmla="*/ 62 h 317"/>
                <a:gd name="T14" fmla="*/ 51 w 1498"/>
                <a:gd name="T15" fmla="*/ 60 h 317"/>
                <a:gd name="T16" fmla="*/ 60 w 1498"/>
                <a:gd name="T17" fmla="*/ 59 h 317"/>
                <a:gd name="T18" fmla="*/ 72 w 1498"/>
                <a:gd name="T19" fmla="*/ 58 h 317"/>
                <a:gd name="T20" fmla="*/ 85 w 1498"/>
                <a:gd name="T21" fmla="*/ 56 h 317"/>
                <a:gd name="T22" fmla="*/ 98 w 1498"/>
                <a:gd name="T23" fmla="*/ 56 h 317"/>
                <a:gd name="T24" fmla="*/ 112 w 1498"/>
                <a:gd name="T25" fmla="*/ 55 h 317"/>
                <a:gd name="T26" fmla="*/ 128 w 1498"/>
                <a:gd name="T27" fmla="*/ 53 h 317"/>
                <a:gd name="T28" fmla="*/ 143 w 1498"/>
                <a:gd name="T29" fmla="*/ 52 h 317"/>
                <a:gd name="T30" fmla="*/ 160 w 1498"/>
                <a:gd name="T31" fmla="*/ 51 h 317"/>
                <a:gd name="T32" fmla="*/ 176 w 1498"/>
                <a:gd name="T33" fmla="*/ 49 h 317"/>
                <a:gd name="T34" fmla="*/ 194 w 1498"/>
                <a:gd name="T35" fmla="*/ 48 h 317"/>
                <a:gd name="T36" fmla="*/ 213 w 1498"/>
                <a:gd name="T37" fmla="*/ 45 h 317"/>
                <a:gd name="T38" fmla="*/ 232 w 1498"/>
                <a:gd name="T39" fmla="*/ 44 h 317"/>
                <a:gd name="T40" fmla="*/ 251 w 1498"/>
                <a:gd name="T41" fmla="*/ 43 h 317"/>
                <a:gd name="T42" fmla="*/ 272 w 1498"/>
                <a:gd name="T43" fmla="*/ 41 h 317"/>
                <a:gd name="T44" fmla="*/ 294 w 1498"/>
                <a:gd name="T45" fmla="*/ 40 h 317"/>
                <a:gd name="T46" fmla="*/ 314 w 1498"/>
                <a:gd name="T47" fmla="*/ 38 h 317"/>
                <a:gd name="T48" fmla="*/ 336 w 1498"/>
                <a:gd name="T49" fmla="*/ 37 h 317"/>
                <a:gd name="T50" fmla="*/ 359 w 1498"/>
                <a:gd name="T51" fmla="*/ 34 h 317"/>
                <a:gd name="T52" fmla="*/ 381 w 1498"/>
                <a:gd name="T53" fmla="*/ 33 h 317"/>
                <a:gd name="T54" fmla="*/ 404 w 1498"/>
                <a:gd name="T55" fmla="*/ 32 h 317"/>
                <a:gd name="T56" fmla="*/ 427 w 1498"/>
                <a:gd name="T57" fmla="*/ 30 h 317"/>
                <a:gd name="T58" fmla="*/ 451 w 1498"/>
                <a:gd name="T59" fmla="*/ 29 h 317"/>
                <a:gd name="T60" fmla="*/ 475 w 1498"/>
                <a:gd name="T61" fmla="*/ 28 h 317"/>
                <a:gd name="T62" fmla="*/ 500 w 1498"/>
                <a:gd name="T63" fmla="*/ 26 h 317"/>
                <a:gd name="T64" fmla="*/ 523 w 1498"/>
                <a:gd name="T65" fmla="*/ 23 h 317"/>
                <a:gd name="T66" fmla="*/ 548 w 1498"/>
                <a:gd name="T67" fmla="*/ 22 h 317"/>
                <a:gd name="T68" fmla="*/ 572 w 1498"/>
                <a:gd name="T69" fmla="*/ 21 h 317"/>
                <a:gd name="T70" fmla="*/ 595 w 1498"/>
                <a:gd name="T71" fmla="*/ 19 h 317"/>
                <a:gd name="T72" fmla="*/ 620 w 1498"/>
                <a:gd name="T73" fmla="*/ 18 h 317"/>
                <a:gd name="T74" fmla="*/ 645 w 1498"/>
                <a:gd name="T75" fmla="*/ 17 h 317"/>
                <a:gd name="T76" fmla="*/ 668 w 1498"/>
                <a:gd name="T77" fmla="*/ 15 h 317"/>
                <a:gd name="T78" fmla="*/ 691 w 1498"/>
                <a:gd name="T79" fmla="*/ 14 h 317"/>
                <a:gd name="T80" fmla="*/ 714 w 1498"/>
                <a:gd name="T81" fmla="*/ 13 h 317"/>
                <a:gd name="T82" fmla="*/ 736 w 1498"/>
                <a:gd name="T83" fmla="*/ 11 h 317"/>
                <a:gd name="T84" fmla="*/ 758 w 1498"/>
                <a:gd name="T85" fmla="*/ 10 h 317"/>
                <a:gd name="T86" fmla="*/ 780 w 1498"/>
                <a:gd name="T87" fmla="*/ 10 h 317"/>
                <a:gd name="T88" fmla="*/ 800 w 1498"/>
                <a:gd name="T89" fmla="*/ 8 h 317"/>
                <a:gd name="T90" fmla="*/ 821 w 1498"/>
                <a:gd name="T91" fmla="*/ 7 h 317"/>
                <a:gd name="T92" fmla="*/ 840 w 1498"/>
                <a:gd name="T93" fmla="*/ 7 h 317"/>
                <a:gd name="T94" fmla="*/ 859 w 1498"/>
                <a:gd name="T95" fmla="*/ 6 h 317"/>
                <a:gd name="T96" fmla="*/ 875 w 1498"/>
                <a:gd name="T97" fmla="*/ 4 h 317"/>
                <a:gd name="T98" fmla="*/ 893 w 1498"/>
                <a:gd name="T99" fmla="*/ 4 h 317"/>
                <a:gd name="T100" fmla="*/ 910 w 1498"/>
                <a:gd name="T101" fmla="*/ 3 h 317"/>
                <a:gd name="T102" fmla="*/ 923 w 1498"/>
                <a:gd name="T103" fmla="*/ 3 h 317"/>
                <a:gd name="T104" fmla="*/ 938 w 1498"/>
                <a:gd name="T105" fmla="*/ 2 h 317"/>
                <a:gd name="T106" fmla="*/ 950 w 1498"/>
                <a:gd name="T107" fmla="*/ 2 h 317"/>
                <a:gd name="T108" fmla="*/ 961 w 1498"/>
                <a:gd name="T109" fmla="*/ 2 h 317"/>
                <a:gd name="T110" fmla="*/ 972 w 1498"/>
                <a:gd name="T111" fmla="*/ 0 h 317"/>
                <a:gd name="T112" fmla="*/ 982 w 1498"/>
                <a:gd name="T113" fmla="*/ 0 h 317"/>
                <a:gd name="T114" fmla="*/ 989 w 1498"/>
                <a:gd name="T115" fmla="*/ 0 h 317"/>
                <a:gd name="T116" fmla="*/ 998 w 1498"/>
                <a:gd name="T117" fmla="*/ 0 h 317"/>
                <a:gd name="T118" fmla="*/ 1005 w 1498"/>
                <a:gd name="T119" fmla="*/ 0 h 317"/>
                <a:gd name="T120" fmla="*/ 1498 w 1498"/>
                <a:gd name="T121" fmla="*/ 317 h 317"/>
                <a:gd name="T122" fmla="*/ 0 w 1498"/>
                <a:gd name="T123" fmla="*/ 104 h 317"/>
                <a:gd name="T124" fmla="*/ 0 w 1498"/>
                <a:gd name="T125" fmla="*/ 6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98" h="317">
                  <a:moveTo>
                    <a:pt x="0" y="66"/>
                  </a:moveTo>
                  <a:lnTo>
                    <a:pt x="0" y="66"/>
                  </a:lnTo>
                  <a:lnTo>
                    <a:pt x="1" y="66"/>
                  </a:lnTo>
                  <a:lnTo>
                    <a:pt x="4" y="64"/>
                  </a:lnTo>
                  <a:lnTo>
                    <a:pt x="10" y="64"/>
                  </a:lnTo>
                  <a:lnTo>
                    <a:pt x="11" y="64"/>
                  </a:lnTo>
                  <a:lnTo>
                    <a:pt x="14" y="64"/>
                  </a:lnTo>
                  <a:lnTo>
                    <a:pt x="18" y="63"/>
                  </a:lnTo>
                  <a:lnTo>
                    <a:pt x="20" y="63"/>
                  </a:lnTo>
                  <a:lnTo>
                    <a:pt x="23" y="63"/>
                  </a:lnTo>
                  <a:lnTo>
                    <a:pt x="27" y="63"/>
                  </a:lnTo>
                  <a:lnTo>
                    <a:pt x="31" y="63"/>
                  </a:lnTo>
                  <a:lnTo>
                    <a:pt x="37" y="63"/>
                  </a:lnTo>
                  <a:lnTo>
                    <a:pt x="41" y="62"/>
                  </a:lnTo>
                  <a:lnTo>
                    <a:pt x="45" y="62"/>
                  </a:lnTo>
                  <a:lnTo>
                    <a:pt x="51" y="60"/>
                  </a:lnTo>
                  <a:lnTo>
                    <a:pt x="56" y="60"/>
                  </a:lnTo>
                  <a:lnTo>
                    <a:pt x="60" y="59"/>
                  </a:lnTo>
                  <a:lnTo>
                    <a:pt x="67" y="59"/>
                  </a:lnTo>
                  <a:lnTo>
                    <a:pt x="72" y="58"/>
                  </a:lnTo>
                  <a:lnTo>
                    <a:pt x="79" y="58"/>
                  </a:lnTo>
                  <a:lnTo>
                    <a:pt x="85" y="56"/>
                  </a:lnTo>
                  <a:lnTo>
                    <a:pt x="91" y="56"/>
                  </a:lnTo>
                  <a:lnTo>
                    <a:pt x="98" y="56"/>
                  </a:lnTo>
                  <a:lnTo>
                    <a:pt x="105" y="56"/>
                  </a:lnTo>
                  <a:lnTo>
                    <a:pt x="112" y="55"/>
                  </a:lnTo>
                  <a:lnTo>
                    <a:pt x="120" y="55"/>
                  </a:lnTo>
                  <a:lnTo>
                    <a:pt x="128" y="53"/>
                  </a:lnTo>
                  <a:lnTo>
                    <a:pt x="137" y="53"/>
                  </a:lnTo>
                  <a:lnTo>
                    <a:pt x="143" y="52"/>
                  </a:lnTo>
                  <a:lnTo>
                    <a:pt x="152" y="52"/>
                  </a:lnTo>
                  <a:lnTo>
                    <a:pt x="160" y="51"/>
                  </a:lnTo>
                  <a:lnTo>
                    <a:pt x="168" y="51"/>
                  </a:lnTo>
                  <a:lnTo>
                    <a:pt x="176" y="49"/>
                  </a:lnTo>
                  <a:lnTo>
                    <a:pt x="186" y="48"/>
                  </a:lnTo>
                  <a:lnTo>
                    <a:pt x="194" y="48"/>
                  </a:lnTo>
                  <a:lnTo>
                    <a:pt x="203" y="47"/>
                  </a:lnTo>
                  <a:lnTo>
                    <a:pt x="213" y="45"/>
                  </a:lnTo>
                  <a:lnTo>
                    <a:pt x="223" y="45"/>
                  </a:lnTo>
                  <a:lnTo>
                    <a:pt x="232" y="44"/>
                  </a:lnTo>
                  <a:lnTo>
                    <a:pt x="242" y="44"/>
                  </a:lnTo>
                  <a:lnTo>
                    <a:pt x="251" y="43"/>
                  </a:lnTo>
                  <a:lnTo>
                    <a:pt x="262" y="43"/>
                  </a:lnTo>
                  <a:lnTo>
                    <a:pt x="272" y="41"/>
                  </a:lnTo>
                  <a:lnTo>
                    <a:pt x="283" y="41"/>
                  </a:lnTo>
                  <a:lnTo>
                    <a:pt x="294" y="40"/>
                  </a:lnTo>
                  <a:lnTo>
                    <a:pt x="303" y="40"/>
                  </a:lnTo>
                  <a:lnTo>
                    <a:pt x="314" y="38"/>
                  </a:lnTo>
                  <a:lnTo>
                    <a:pt x="325" y="37"/>
                  </a:lnTo>
                  <a:lnTo>
                    <a:pt x="336" y="37"/>
                  </a:lnTo>
                  <a:lnTo>
                    <a:pt x="347" y="36"/>
                  </a:lnTo>
                  <a:lnTo>
                    <a:pt x="359" y="34"/>
                  </a:lnTo>
                  <a:lnTo>
                    <a:pt x="370" y="34"/>
                  </a:lnTo>
                  <a:lnTo>
                    <a:pt x="381" y="33"/>
                  </a:lnTo>
                  <a:lnTo>
                    <a:pt x="392" y="33"/>
                  </a:lnTo>
                  <a:lnTo>
                    <a:pt x="404" y="32"/>
                  </a:lnTo>
                  <a:lnTo>
                    <a:pt x="417" y="32"/>
                  </a:lnTo>
                  <a:lnTo>
                    <a:pt x="427" y="30"/>
                  </a:lnTo>
                  <a:lnTo>
                    <a:pt x="438" y="29"/>
                  </a:lnTo>
                  <a:lnTo>
                    <a:pt x="451" y="29"/>
                  </a:lnTo>
                  <a:lnTo>
                    <a:pt x="464" y="29"/>
                  </a:lnTo>
                  <a:lnTo>
                    <a:pt x="475" y="28"/>
                  </a:lnTo>
                  <a:lnTo>
                    <a:pt x="488" y="26"/>
                  </a:lnTo>
                  <a:lnTo>
                    <a:pt x="500" y="26"/>
                  </a:lnTo>
                  <a:lnTo>
                    <a:pt x="512" y="25"/>
                  </a:lnTo>
                  <a:lnTo>
                    <a:pt x="523" y="23"/>
                  </a:lnTo>
                  <a:lnTo>
                    <a:pt x="535" y="23"/>
                  </a:lnTo>
                  <a:lnTo>
                    <a:pt x="548" y="22"/>
                  </a:lnTo>
                  <a:lnTo>
                    <a:pt x="560" y="22"/>
                  </a:lnTo>
                  <a:lnTo>
                    <a:pt x="572" y="21"/>
                  </a:lnTo>
                  <a:lnTo>
                    <a:pt x="584" y="21"/>
                  </a:lnTo>
                  <a:lnTo>
                    <a:pt x="595" y="19"/>
                  </a:lnTo>
                  <a:lnTo>
                    <a:pt x="609" y="19"/>
                  </a:lnTo>
                  <a:lnTo>
                    <a:pt x="620" y="18"/>
                  </a:lnTo>
                  <a:lnTo>
                    <a:pt x="632" y="18"/>
                  </a:lnTo>
                  <a:lnTo>
                    <a:pt x="645" y="17"/>
                  </a:lnTo>
                  <a:lnTo>
                    <a:pt x="657" y="17"/>
                  </a:lnTo>
                  <a:lnTo>
                    <a:pt x="668" y="15"/>
                  </a:lnTo>
                  <a:lnTo>
                    <a:pt x="680" y="15"/>
                  </a:lnTo>
                  <a:lnTo>
                    <a:pt x="691" y="14"/>
                  </a:lnTo>
                  <a:lnTo>
                    <a:pt x="702" y="14"/>
                  </a:lnTo>
                  <a:lnTo>
                    <a:pt x="714" y="13"/>
                  </a:lnTo>
                  <a:lnTo>
                    <a:pt x="725" y="13"/>
                  </a:lnTo>
                  <a:lnTo>
                    <a:pt x="736" y="11"/>
                  </a:lnTo>
                  <a:lnTo>
                    <a:pt x="748" y="11"/>
                  </a:lnTo>
                  <a:lnTo>
                    <a:pt x="758" y="10"/>
                  </a:lnTo>
                  <a:lnTo>
                    <a:pt x="769" y="10"/>
                  </a:lnTo>
                  <a:lnTo>
                    <a:pt x="780" y="10"/>
                  </a:lnTo>
                  <a:lnTo>
                    <a:pt x="791" y="10"/>
                  </a:lnTo>
                  <a:lnTo>
                    <a:pt x="800" y="8"/>
                  </a:lnTo>
                  <a:lnTo>
                    <a:pt x="811" y="8"/>
                  </a:lnTo>
                  <a:lnTo>
                    <a:pt x="821" y="7"/>
                  </a:lnTo>
                  <a:lnTo>
                    <a:pt x="832" y="7"/>
                  </a:lnTo>
                  <a:lnTo>
                    <a:pt x="840" y="7"/>
                  </a:lnTo>
                  <a:lnTo>
                    <a:pt x="849" y="6"/>
                  </a:lnTo>
                  <a:lnTo>
                    <a:pt x="859" y="6"/>
                  </a:lnTo>
                  <a:lnTo>
                    <a:pt x="867" y="6"/>
                  </a:lnTo>
                  <a:lnTo>
                    <a:pt x="875" y="4"/>
                  </a:lnTo>
                  <a:lnTo>
                    <a:pt x="885" y="4"/>
                  </a:lnTo>
                  <a:lnTo>
                    <a:pt x="893" y="4"/>
                  </a:lnTo>
                  <a:lnTo>
                    <a:pt x="901" y="4"/>
                  </a:lnTo>
                  <a:lnTo>
                    <a:pt x="910" y="3"/>
                  </a:lnTo>
                  <a:lnTo>
                    <a:pt x="916" y="3"/>
                  </a:lnTo>
                  <a:lnTo>
                    <a:pt x="923" y="3"/>
                  </a:lnTo>
                  <a:lnTo>
                    <a:pt x="931" y="3"/>
                  </a:lnTo>
                  <a:lnTo>
                    <a:pt x="938" y="2"/>
                  </a:lnTo>
                  <a:lnTo>
                    <a:pt x="945" y="2"/>
                  </a:lnTo>
                  <a:lnTo>
                    <a:pt x="950" y="2"/>
                  </a:lnTo>
                  <a:lnTo>
                    <a:pt x="957" y="2"/>
                  </a:lnTo>
                  <a:lnTo>
                    <a:pt x="961" y="2"/>
                  </a:lnTo>
                  <a:lnTo>
                    <a:pt x="967" y="2"/>
                  </a:lnTo>
                  <a:lnTo>
                    <a:pt x="972" y="0"/>
                  </a:lnTo>
                  <a:lnTo>
                    <a:pt x="978" y="0"/>
                  </a:lnTo>
                  <a:lnTo>
                    <a:pt x="982" y="0"/>
                  </a:lnTo>
                  <a:lnTo>
                    <a:pt x="986" y="0"/>
                  </a:lnTo>
                  <a:lnTo>
                    <a:pt x="989" y="0"/>
                  </a:lnTo>
                  <a:lnTo>
                    <a:pt x="993" y="0"/>
                  </a:lnTo>
                  <a:lnTo>
                    <a:pt x="998" y="0"/>
                  </a:lnTo>
                  <a:lnTo>
                    <a:pt x="1002" y="0"/>
                  </a:lnTo>
                  <a:lnTo>
                    <a:pt x="1005" y="0"/>
                  </a:lnTo>
                  <a:lnTo>
                    <a:pt x="1006" y="0"/>
                  </a:lnTo>
                  <a:lnTo>
                    <a:pt x="1498" y="317"/>
                  </a:lnTo>
                  <a:lnTo>
                    <a:pt x="997" y="22"/>
                  </a:lnTo>
                  <a:lnTo>
                    <a:pt x="0" y="104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852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21" name="Freeform 57"/>
            <p:cNvSpPr>
              <a:spLocks/>
            </p:cNvSpPr>
            <p:nvPr/>
          </p:nvSpPr>
          <p:spPr bwMode="auto">
            <a:xfrm>
              <a:off x="4107" y="2076"/>
              <a:ext cx="539" cy="171"/>
            </a:xfrm>
            <a:custGeom>
              <a:avLst/>
              <a:gdLst>
                <a:gd name="T0" fmla="*/ 4 w 1618"/>
                <a:gd name="T1" fmla="*/ 73 h 514"/>
                <a:gd name="T2" fmla="*/ 16 w 1618"/>
                <a:gd name="T3" fmla="*/ 70 h 514"/>
                <a:gd name="T4" fmla="*/ 30 w 1618"/>
                <a:gd name="T5" fmla="*/ 68 h 514"/>
                <a:gd name="T6" fmla="*/ 49 w 1618"/>
                <a:gd name="T7" fmla="*/ 66 h 514"/>
                <a:gd name="T8" fmla="*/ 70 w 1618"/>
                <a:gd name="T9" fmla="*/ 63 h 514"/>
                <a:gd name="T10" fmla="*/ 96 w 1618"/>
                <a:gd name="T11" fmla="*/ 60 h 514"/>
                <a:gd name="T12" fmla="*/ 124 w 1618"/>
                <a:gd name="T13" fmla="*/ 58 h 514"/>
                <a:gd name="T14" fmla="*/ 156 w 1618"/>
                <a:gd name="T15" fmla="*/ 53 h 514"/>
                <a:gd name="T16" fmla="*/ 191 w 1618"/>
                <a:gd name="T17" fmla="*/ 51 h 514"/>
                <a:gd name="T18" fmla="*/ 228 w 1618"/>
                <a:gd name="T19" fmla="*/ 47 h 514"/>
                <a:gd name="T20" fmla="*/ 269 w 1618"/>
                <a:gd name="T21" fmla="*/ 44 h 514"/>
                <a:gd name="T22" fmla="*/ 310 w 1618"/>
                <a:gd name="T23" fmla="*/ 40 h 514"/>
                <a:gd name="T24" fmla="*/ 356 w 1618"/>
                <a:gd name="T25" fmla="*/ 36 h 514"/>
                <a:gd name="T26" fmla="*/ 402 w 1618"/>
                <a:gd name="T27" fmla="*/ 34 h 514"/>
                <a:gd name="T28" fmla="*/ 451 w 1618"/>
                <a:gd name="T29" fmla="*/ 30 h 514"/>
                <a:gd name="T30" fmla="*/ 500 w 1618"/>
                <a:gd name="T31" fmla="*/ 29 h 514"/>
                <a:gd name="T32" fmla="*/ 552 w 1618"/>
                <a:gd name="T33" fmla="*/ 25 h 514"/>
                <a:gd name="T34" fmla="*/ 604 w 1618"/>
                <a:gd name="T35" fmla="*/ 22 h 514"/>
                <a:gd name="T36" fmla="*/ 656 w 1618"/>
                <a:gd name="T37" fmla="*/ 21 h 514"/>
                <a:gd name="T38" fmla="*/ 706 w 1618"/>
                <a:gd name="T39" fmla="*/ 17 h 514"/>
                <a:gd name="T40" fmla="*/ 755 w 1618"/>
                <a:gd name="T41" fmla="*/ 14 h 514"/>
                <a:gd name="T42" fmla="*/ 803 w 1618"/>
                <a:gd name="T43" fmla="*/ 13 h 514"/>
                <a:gd name="T44" fmla="*/ 848 w 1618"/>
                <a:gd name="T45" fmla="*/ 10 h 514"/>
                <a:gd name="T46" fmla="*/ 890 w 1618"/>
                <a:gd name="T47" fmla="*/ 8 h 514"/>
                <a:gd name="T48" fmla="*/ 930 w 1618"/>
                <a:gd name="T49" fmla="*/ 6 h 514"/>
                <a:gd name="T50" fmla="*/ 964 w 1618"/>
                <a:gd name="T51" fmla="*/ 3 h 514"/>
                <a:gd name="T52" fmla="*/ 994 w 1618"/>
                <a:gd name="T53" fmla="*/ 3 h 514"/>
                <a:gd name="T54" fmla="*/ 1019 w 1618"/>
                <a:gd name="T55" fmla="*/ 0 h 514"/>
                <a:gd name="T56" fmla="*/ 1038 w 1618"/>
                <a:gd name="T57" fmla="*/ 0 h 514"/>
                <a:gd name="T58" fmla="*/ 1052 w 1618"/>
                <a:gd name="T59" fmla="*/ 0 h 514"/>
                <a:gd name="T60" fmla="*/ 1618 w 1618"/>
                <a:gd name="T61" fmla="*/ 514 h 514"/>
                <a:gd name="T62" fmla="*/ 1005 w 1618"/>
                <a:gd name="T63" fmla="*/ 108 h 514"/>
                <a:gd name="T64" fmla="*/ 989 w 1618"/>
                <a:gd name="T65" fmla="*/ 108 h 514"/>
                <a:gd name="T66" fmla="*/ 971 w 1618"/>
                <a:gd name="T67" fmla="*/ 109 h 514"/>
                <a:gd name="T68" fmla="*/ 948 w 1618"/>
                <a:gd name="T69" fmla="*/ 111 h 514"/>
                <a:gd name="T70" fmla="*/ 920 w 1618"/>
                <a:gd name="T71" fmla="*/ 112 h 514"/>
                <a:gd name="T72" fmla="*/ 888 w 1618"/>
                <a:gd name="T73" fmla="*/ 113 h 514"/>
                <a:gd name="T74" fmla="*/ 854 w 1618"/>
                <a:gd name="T75" fmla="*/ 116 h 514"/>
                <a:gd name="T76" fmla="*/ 814 w 1618"/>
                <a:gd name="T77" fmla="*/ 119 h 514"/>
                <a:gd name="T78" fmla="*/ 772 w 1618"/>
                <a:gd name="T79" fmla="*/ 120 h 514"/>
                <a:gd name="T80" fmla="*/ 729 w 1618"/>
                <a:gd name="T81" fmla="*/ 123 h 514"/>
                <a:gd name="T82" fmla="*/ 684 w 1618"/>
                <a:gd name="T83" fmla="*/ 127 h 514"/>
                <a:gd name="T84" fmla="*/ 636 w 1618"/>
                <a:gd name="T85" fmla="*/ 130 h 514"/>
                <a:gd name="T86" fmla="*/ 589 w 1618"/>
                <a:gd name="T87" fmla="*/ 134 h 514"/>
                <a:gd name="T88" fmla="*/ 541 w 1618"/>
                <a:gd name="T89" fmla="*/ 137 h 514"/>
                <a:gd name="T90" fmla="*/ 493 w 1618"/>
                <a:gd name="T91" fmla="*/ 141 h 514"/>
                <a:gd name="T92" fmla="*/ 445 w 1618"/>
                <a:gd name="T93" fmla="*/ 143 h 514"/>
                <a:gd name="T94" fmla="*/ 399 w 1618"/>
                <a:gd name="T95" fmla="*/ 148 h 514"/>
                <a:gd name="T96" fmla="*/ 354 w 1618"/>
                <a:gd name="T97" fmla="*/ 152 h 514"/>
                <a:gd name="T98" fmla="*/ 310 w 1618"/>
                <a:gd name="T99" fmla="*/ 156 h 514"/>
                <a:gd name="T100" fmla="*/ 268 w 1618"/>
                <a:gd name="T101" fmla="*/ 158 h 514"/>
                <a:gd name="T102" fmla="*/ 227 w 1618"/>
                <a:gd name="T103" fmla="*/ 163 h 514"/>
                <a:gd name="T104" fmla="*/ 188 w 1618"/>
                <a:gd name="T105" fmla="*/ 167 h 514"/>
                <a:gd name="T106" fmla="*/ 153 w 1618"/>
                <a:gd name="T107" fmla="*/ 169 h 514"/>
                <a:gd name="T108" fmla="*/ 120 w 1618"/>
                <a:gd name="T109" fmla="*/ 173 h 514"/>
                <a:gd name="T110" fmla="*/ 90 w 1618"/>
                <a:gd name="T111" fmla="*/ 176 h 514"/>
                <a:gd name="T112" fmla="*/ 64 w 1618"/>
                <a:gd name="T113" fmla="*/ 179 h 514"/>
                <a:gd name="T114" fmla="*/ 42 w 1618"/>
                <a:gd name="T115" fmla="*/ 182 h 514"/>
                <a:gd name="T116" fmla="*/ 23 w 1618"/>
                <a:gd name="T117" fmla="*/ 183 h 514"/>
                <a:gd name="T118" fmla="*/ 10 w 1618"/>
                <a:gd name="T119" fmla="*/ 184 h 514"/>
                <a:gd name="T120" fmla="*/ 0 w 1618"/>
                <a:gd name="T121" fmla="*/ 187 h 514"/>
                <a:gd name="T122" fmla="*/ 0 w 1618"/>
                <a:gd name="T123" fmla="*/ 7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8" h="514">
                  <a:moveTo>
                    <a:pt x="0" y="73"/>
                  </a:moveTo>
                  <a:lnTo>
                    <a:pt x="0" y="73"/>
                  </a:lnTo>
                  <a:lnTo>
                    <a:pt x="1" y="73"/>
                  </a:lnTo>
                  <a:lnTo>
                    <a:pt x="4" y="73"/>
                  </a:lnTo>
                  <a:lnTo>
                    <a:pt x="10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3" y="70"/>
                  </a:lnTo>
                  <a:lnTo>
                    <a:pt x="27" y="68"/>
                  </a:lnTo>
                  <a:lnTo>
                    <a:pt x="30" y="68"/>
                  </a:lnTo>
                  <a:lnTo>
                    <a:pt x="36" y="68"/>
                  </a:lnTo>
                  <a:lnTo>
                    <a:pt x="40" y="67"/>
                  </a:lnTo>
                  <a:lnTo>
                    <a:pt x="44" y="67"/>
                  </a:lnTo>
                  <a:lnTo>
                    <a:pt x="49" y="66"/>
                  </a:lnTo>
                  <a:lnTo>
                    <a:pt x="55" y="66"/>
                  </a:lnTo>
                  <a:lnTo>
                    <a:pt x="59" y="64"/>
                  </a:lnTo>
                  <a:lnTo>
                    <a:pt x="64" y="64"/>
                  </a:lnTo>
                  <a:lnTo>
                    <a:pt x="70" y="63"/>
                  </a:lnTo>
                  <a:lnTo>
                    <a:pt x="76" y="63"/>
                  </a:lnTo>
                  <a:lnTo>
                    <a:pt x="82" y="62"/>
                  </a:lnTo>
                  <a:lnTo>
                    <a:pt x="89" y="62"/>
                  </a:lnTo>
                  <a:lnTo>
                    <a:pt x="96" y="60"/>
                  </a:lnTo>
                  <a:lnTo>
                    <a:pt x="102" y="59"/>
                  </a:lnTo>
                  <a:lnTo>
                    <a:pt x="109" y="59"/>
                  </a:lnTo>
                  <a:lnTo>
                    <a:pt x="117" y="58"/>
                  </a:lnTo>
                  <a:lnTo>
                    <a:pt x="124" y="58"/>
                  </a:lnTo>
                  <a:lnTo>
                    <a:pt x="132" y="56"/>
                  </a:lnTo>
                  <a:lnTo>
                    <a:pt x="139" y="56"/>
                  </a:lnTo>
                  <a:lnTo>
                    <a:pt x="147" y="55"/>
                  </a:lnTo>
                  <a:lnTo>
                    <a:pt x="156" y="53"/>
                  </a:lnTo>
                  <a:lnTo>
                    <a:pt x="164" y="53"/>
                  </a:lnTo>
                  <a:lnTo>
                    <a:pt x="172" y="52"/>
                  </a:lnTo>
                  <a:lnTo>
                    <a:pt x="182" y="51"/>
                  </a:lnTo>
                  <a:lnTo>
                    <a:pt x="191" y="51"/>
                  </a:lnTo>
                  <a:lnTo>
                    <a:pt x="199" y="49"/>
                  </a:lnTo>
                  <a:lnTo>
                    <a:pt x="209" y="48"/>
                  </a:lnTo>
                  <a:lnTo>
                    <a:pt x="219" y="48"/>
                  </a:lnTo>
                  <a:lnTo>
                    <a:pt x="228" y="47"/>
                  </a:lnTo>
                  <a:lnTo>
                    <a:pt x="238" y="47"/>
                  </a:lnTo>
                  <a:lnTo>
                    <a:pt x="249" y="45"/>
                  </a:lnTo>
                  <a:lnTo>
                    <a:pt x="258" y="44"/>
                  </a:lnTo>
                  <a:lnTo>
                    <a:pt x="269" y="44"/>
                  </a:lnTo>
                  <a:lnTo>
                    <a:pt x="280" y="43"/>
                  </a:lnTo>
                  <a:lnTo>
                    <a:pt x="290" y="41"/>
                  </a:lnTo>
                  <a:lnTo>
                    <a:pt x="300" y="41"/>
                  </a:lnTo>
                  <a:lnTo>
                    <a:pt x="310" y="40"/>
                  </a:lnTo>
                  <a:lnTo>
                    <a:pt x="322" y="40"/>
                  </a:lnTo>
                  <a:lnTo>
                    <a:pt x="333" y="38"/>
                  </a:lnTo>
                  <a:lnTo>
                    <a:pt x="344" y="37"/>
                  </a:lnTo>
                  <a:lnTo>
                    <a:pt x="356" y="36"/>
                  </a:lnTo>
                  <a:lnTo>
                    <a:pt x="367" y="36"/>
                  </a:lnTo>
                  <a:lnTo>
                    <a:pt x="378" y="34"/>
                  </a:lnTo>
                  <a:lnTo>
                    <a:pt x="391" y="34"/>
                  </a:lnTo>
                  <a:lnTo>
                    <a:pt x="402" y="34"/>
                  </a:lnTo>
                  <a:lnTo>
                    <a:pt x="414" y="33"/>
                  </a:lnTo>
                  <a:lnTo>
                    <a:pt x="426" y="32"/>
                  </a:lnTo>
                  <a:lnTo>
                    <a:pt x="438" y="32"/>
                  </a:lnTo>
                  <a:lnTo>
                    <a:pt x="451" y="30"/>
                  </a:lnTo>
                  <a:lnTo>
                    <a:pt x="464" y="30"/>
                  </a:lnTo>
                  <a:lnTo>
                    <a:pt x="475" y="30"/>
                  </a:lnTo>
                  <a:lnTo>
                    <a:pt x="488" y="29"/>
                  </a:lnTo>
                  <a:lnTo>
                    <a:pt x="500" y="29"/>
                  </a:lnTo>
                  <a:lnTo>
                    <a:pt x="513" y="29"/>
                  </a:lnTo>
                  <a:lnTo>
                    <a:pt x="526" y="28"/>
                  </a:lnTo>
                  <a:lnTo>
                    <a:pt x="539" y="26"/>
                  </a:lnTo>
                  <a:lnTo>
                    <a:pt x="552" y="25"/>
                  </a:lnTo>
                  <a:lnTo>
                    <a:pt x="565" y="25"/>
                  </a:lnTo>
                  <a:lnTo>
                    <a:pt x="578" y="25"/>
                  </a:lnTo>
                  <a:lnTo>
                    <a:pt x="590" y="23"/>
                  </a:lnTo>
                  <a:lnTo>
                    <a:pt x="604" y="22"/>
                  </a:lnTo>
                  <a:lnTo>
                    <a:pt x="616" y="22"/>
                  </a:lnTo>
                  <a:lnTo>
                    <a:pt x="628" y="22"/>
                  </a:lnTo>
                  <a:lnTo>
                    <a:pt x="642" y="21"/>
                  </a:lnTo>
                  <a:lnTo>
                    <a:pt x="656" y="21"/>
                  </a:lnTo>
                  <a:lnTo>
                    <a:pt x="668" y="21"/>
                  </a:lnTo>
                  <a:lnTo>
                    <a:pt x="680" y="19"/>
                  </a:lnTo>
                  <a:lnTo>
                    <a:pt x="694" y="18"/>
                  </a:lnTo>
                  <a:lnTo>
                    <a:pt x="706" y="17"/>
                  </a:lnTo>
                  <a:lnTo>
                    <a:pt x="718" y="17"/>
                  </a:lnTo>
                  <a:lnTo>
                    <a:pt x="731" y="17"/>
                  </a:lnTo>
                  <a:lnTo>
                    <a:pt x="743" y="15"/>
                  </a:lnTo>
                  <a:lnTo>
                    <a:pt x="755" y="14"/>
                  </a:lnTo>
                  <a:lnTo>
                    <a:pt x="767" y="14"/>
                  </a:lnTo>
                  <a:lnTo>
                    <a:pt x="780" y="14"/>
                  </a:lnTo>
                  <a:lnTo>
                    <a:pt x="791" y="13"/>
                  </a:lnTo>
                  <a:lnTo>
                    <a:pt x="803" y="13"/>
                  </a:lnTo>
                  <a:lnTo>
                    <a:pt x="815" y="11"/>
                  </a:lnTo>
                  <a:lnTo>
                    <a:pt x="826" y="11"/>
                  </a:lnTo>
                  <a:lnTo>
                    <a:pt x="839" y="11"/>
                  </a:lnTo>
                  <a:lnTo>
                    <a:pt x="848" y="10"/>
                  </a:lnTo>
                  <a:lnTo>
                    <a:pt x="860" y="10"/>
                  </a:lnTo>
                  <a:lnTo>
                    <a:pt x="870" y="8"/>
                  </a:lnTo>
                  <a:lnTo>
                    <a:pt x="881" y="8"/>
                  </a:lnTo>
                  <a:lnTo>
                    <a:pt x="890" y="8"/>
                  </a:lnTo>
                  <a:lnTo>
                    <a:pt x="901" y="7"/>
                  </a:lnTo>
                  <a:lnTo>
                    <a:pt x="911" y="6"/>
                  </a:lnTo>
                  <a:lnTo>
                    <a:pt x="920" y="6"/>
                  </a:lnTo>
                  <a:lnTo>
                    <a:pt x="930" y="6"/>
                  </a:lnTo>
                  <a:lnTo>
                    <a:pt x="940" y="6"/>
                  </a:lnTo>
                  <a:lnTo>
                    <a:pt x="948" y="4"/>
                  </a:lnTo>
                  <a:lnTo>
                    <a:pt x="956" y="4"/>
                  </a:lnTo>
                  <a:lnTo>
                    <a:pt x="964" y="3"/>
                  </a:lnTo>
                  <a:lnTo>
                    <a:pt x="972" y="3"/>
                  </a:lnTo>
                  <a:lnTo>
                    <a:pt x="981" y="3"/>
                  </a:lnTo>
                  <a:lnTo>
                    <a:pt x="987" y="3"/>
                  </a:lnTo>
                  <a:lnTo>
                    <a:pt x="994" y="3"/>
                  </a:lnTo>
                  <a:lnTo>
                    <a:pt x="1002" y="3"/>
                  </a:lnTo>
                  <a:lnTo>
                    <a:pt x="1008" y="2"/>
                  </a:lnTo>
                  <a:lnTo>
                    <a:pt x="1013" y="2"/>
                  </a:lnTo>
                  <a:lnTo>
                    <a:pt x="1019" y="0"/>
                  </a:lnTo>
                  <a:lnTo>
                    <a:pt x="1024" y="0"/>
                  </a:lnTo>
                  <a:lnTo>
                    <a:pt x="1030" y="0"/>
                  </a:lnTo>
                  <a:lnTo>
                    <a:pt x="1035" y="0"/>
                  </a:lnTo>
                  <a:lnTo>
                    <a:pt x="1038" y="0"/>
                  </a:lnTo>
                  <a:lnTo>
                    <a:pt x="1043" y="0"/>
                  </a:lnTo>
                  <a:lnTo>
                    <a:pt x="1046" y="0"/>
                  </a:lnTo>
                  <a:lnTo>
                    <a:pt x="1049" y="0"/>
                  </a:lnTo>
                  <a:lnTo>
                    <a:pt x="1052" y="0"/>
                  </a:lnTo>
                  <a:lnTo>
                    <a:pt x="1053" y="0"/>
                  </a:lnTo>
                  <a:lnTo>
                    <a:pt x="1056" y="0"/>
                  </a:lnTo>
                  <a:lnTo>
                    <a:pt x="1057" y="0"/>
                  </a:lnTo>
                  <a:lnTo>
                    <a:pt x="1618" y="514"/>
                  </a:lnTo>
                  <a:lnTo>
                    <a:pt x="1023" y="34"/>
                  </a:lnTo>
                  <a:lnTo>
                    <a:pt x="1009" y="108"/>
                  </a:lnTo>
                  <a:lnTo>
                    <a:pt x="1008" y="108"/>
                  </a:lnTo>
                  <a:lnTo>
                    <a:pt x="1005" y="108"/>
                  </a:lnTo>
                  <a:lnTo>
                    <a:pt x="1001" y="108"/>
                  </a:lnTo>
                  <a:lnTo>
                    <a:pt x="997" y="108"/>
                  </a:lnTo>
                  <a:lnTo>
                    <a:pt x="993" y="108"/>
                  </a:lnTo>
                  <a:lnTo>
                    <a:pt x="989" y="108"/>
                  </a:lnTo>
                  <a:lnTo>
                    <a:pt x="985" y="108"/>
                  </a:lnTo>
                  <a:lnTo>
                    <a:pt x="981" y="108"/>
                  </a:lnTo>
                  <a:lnTo>
                    <a:pt x="975" y="108"/>
                  </a:lnTo>
                  <a:lnTo>
                    <a:pt x="971" y="109"/>
                  </a:lnTo>
                  <a:lnTo>
                    <a:pt x="966" y="109"/>
                  </a:lnTo>
                  <a:lnTo>
                    <a:pt x="960" y="111"/>
                  </a:lnTo>
                  <a:lnTo>
                    <a:pt x="953" y="111"/>
                  </a:lnTo>
                  <a:lnTo>
                    <a:pt x="948" y="111"/>
                  </a:lnTo>
                  <a:lnTo>
                    <a:pt x="941" y="111"/>
                  </a:lnTo>
                  <a:lnTo>
                    <a:pt x="934" y="111"/>
                  </a:lnTo>
                  <a:lnTo>
                    <a:pt x="927" y="111"/>
                  </a:lnTo>
                  <a:lnTo>
                    <a:pt x="920" y="112"/>
                  </a:lnTo>
                  <a:lnTo>
                    <a:pt x="912" y="112"/>
                  </a:lnTo>
                  <a:lnTo>
                    <a:pt x="905" y="113"/>
                  </a:lnTo>
                  <a:lnTo>
                    <a:pt x="896" y="113"/>
                  </a:lnTo>
                  <a:lnTo>
                    <a:pt x="888" y="113"/>
                  </a:lnTo>
                  <a:lnTo>
                    <a:pt x="879" y="113"/>
                  </a:lnTo>
                  <a:lnTo>
                    <a:pt x="871" y="115"/>
                  </a:lnTo>
                  <a:lnTo>
                    <a:pt x="862" y="116"/>
                  </a:lnTo>
                  <a:lnTo>
                    <a:pt x="854" y="116"/>
                  </a:lnTo>
                  <a:lnTo>
                    <a:pt x="844" y="116"/>
                  </a:lnTo>
                  <a:lnTo>
                    <a:pt x="834" y="118"/>
                  </a:lnTo>
                  <a:lnTo>
                    <a:pt x="823" y="118"/>
                  </a:lnTo>
                  <a:lnTo>
                    <a:pt x="814" y="119"/>
                  </a:lnTo>
                  <a:lnTo>
                    <a:pt x="804" y="119"/>
                  </a:lnTo>
                  <a:lnTo>
                    <a:pt x="793" y="119"/>
                  </a:lnTo>
                  <a:lnTo>
                    <a:pt x="783" y="120"/>
                  </a:lnTo>
                  <a:lnTo>
                    <a:pt x="772" y="120"/>
                  </a:lnTo>
                  <a:lnTo>
                    <a:pt x="762" y="122"/>
                  </a:lnTo>
                  <a:lnTo>
                    <a:pt x="751" y="122"/>
                  </a:lnTo>
                  <a:lnTo>
                    <a:pt x="740" y="123"/>
                  </a:lnTo>
                  <a:lnTo>
                    <a:pt x="729" y="123"/>
                  </a:lnTo>
                  <a:lnTo>
                    <a:pt x="717" y="124"/>
                  </a:lnTo>
                  <a:lnTo>
                    <a:pt x="706" y="124"/>
                  </a:lnTo>
                  <a:lnTo>
                    <a:pt x="695" y="126"/>
                  </a:lnTo>
                  <a:lnTo>
                    <a:pt x="684" y="127"/>
                  </a:lnTo>
                  <a:lnTo>
                    <a:pt x="672" y="127"/>
                  </a:lnTo>
                  <a:lnTo>
                    <a:pt x="661" y="128"/>
                  </a:lnTo>
                  <a:lnTo>
                    <a:pt x="649" y="128"/>
                  </a:lnTo>
                  <a:lnTo>
                    <a:pt x="636" y="130"/>
                  </a:lnTo>
                  <a:lnTo>
                    <a:pt x="624" y="130"/>
                  </a:lnTo>
                  <a:lnTo>
                    <a:pt x="613" y="131"/>
                  </a:lnTo>
                  <a:lnTo>
                    <a:pt x="601" y="133"/>
                  </a:lnTo>
                  <a:lnTo>
                    <a:pt x="589" y="134"/>
                  </a:lnTo>
                  <a:lnTo>
                    <a:pt x="576" y="134"/>
                  </a:lnTo>
                  <a:lnTo>
                    <a:pt x="565" y="135"/>
                  </a:lnTo>
                  <a:lnTo>
                    <a:pt x="553" y="135"/>
                  </a:lnTo>
                  <a:lnTo>
                    <a:pt x="541" y="137"/>
                  </a:lnTo>
                  <a:lnTo>
                    <a:pt x="529" y="137"/>
                  </a:lnTo>
                  <a:lnTo>
                    <a:pt x="518" y="138"/>
                  </a:lnTo>
                  <a:lnTo>
                    <a:pt x="505" y="139"/>
                  </a:lnTo>
                  <a:lnTo>
                    <a:pt x="493" y="141"/>
                  </a:lnTo>
                  <a:lnTo>
                    <a:pt x="481" y="141"/>
                  </a:lnTo>
                  <a:lnTo>
                    <a:pt x="470" y="142"/>
                  </a:lnTo>
                  <a:lnTo>
                    <a:pt x="457" y="143"/>
                  </a:lnTo>
                  <a:lnTo>
                    <a:pt x="445" y="143"/>
                  </a:lnTo>
                  <a:lnTo>
                    <a:pt x="433" y="145"/>
                  </a:lnTo>
                  <a:lnTo>
                    <a:pt x="422" y="146"/>
                  </a:lnTo>
                  <a:lnTo>
                    <a:pt x="411" y="146"/>
                  </a:lnTo>
                  <a:lnTo>
                    <a:pt x="399" y="148"/>
                  </a:lnTo>
                  <a:lnTo>
                    <a:pt x="388" y="149"/>
                  </a:lnTo>
                  <a:lnTo>
                    <a:pt x="376" y="150"/>
                  </a:lnTo>
                  <a:lnTo>
                    <a:pt x="365" y="150"/>
                  </a:lnTo>
                  <a:lnTo>
                    <a:pt x="354" y="152"/>
                  </a:lnTo>
                  <a:lnTo>
                    <a:pt x="343" y="152"/>
                  </a:lnTo>
                  <a:lnTo>
                    <a:pt x="332" y="153"/>
                  </a:lnTo>
                  <a:lnTo>
                    <a:pt x="320" y="154"/>
                  </a:lnTo>
                  <a:lnTo>
                    <a:pt x="310" y="156"/>
                  </a:lnTo>
                  <a:lnTo>
                    <a:pt x="299" y="156"/>
                  </a:lnTo>
                  <a:lnTo>
                    <a:pt x="288" y="157"/>
                  </a:lnTo>
                  <a:lnTo>
                    <a:pt x="277" y="157"/>
                  </a:lnTo>
                  <a:lnTo>
                    <a:pt x="268" y="158"/>
                  </a:lnTo>
                  <a:lnTo>
                    <a:pt x="257" y="160"/>
                  </a:lnTo>
                  <a:lnTo>
                    <a:pt x="246" y="161"/>
                  </a:lnTo>
                  <a:lnTo>
                    <a:pt x="236" y="161"/>
                  </a:lnTo>
                  <a:lnTo>
                    <a:pt x="227" y="163"/>
                  </a:lnTo>
                  <a:lnTo>
                    <a:pt x="217" y="164"/>
                  </a:lnTo>
                  <a:lnTo>
                    <a:pt x="208" y="165"/>
                  </a:lnTo>
                  <a:lnTo>
                    <a:pt x="198" y="165"/>
                  </a:lnTo>
                  <a:lnTo>
                    <a:pt x="188" y="167"/>
                  </a:lnTo>
                  <a:lnTo>
                    <a:pt x="179" y="167"/>
                  </a:lnTo>
                  <a:lnTo>
                    <a:pt x="171" y="168"/>
                  </a:lnTo>
                  <a:lnTo>
                    <a:pt x="161" y="169"/>
                  </a:lnTo>
                  <a:lnTo>
                    <a:pt x="153" y="169"/>
                  </a:lnTo>
                  <a:lnTo>
                    <a:pt x="145" y="171"/>
                  </a:lnTo>
                  <a:lnTo>
                    <a:pt x="137" y="172"/>
                  </a:lnTo>
                  <a:lnTo>
                    <a:pt x="128" y="172"/>
                  </a:lnTo>
                  <a:lnTo>
                    <a:pt x="120" y="173"/>
                  </a:lnTo>
                  <a:lnTo>
                    <a:pt x="112" y="173"/>
                  </a:lnTo>
                  <a:lnTo>
                    <a:pt x="105" y="175"/>
                  </a:lnTo>
                  <a:lnTo>
                    <a:pt x="98" y="175"/>
                  </a:lnTo>
                  <a:lnTo>
                    <a:pt x="90" y="176"/>
                  </a:lnTo>
                  <a:lnTo>
                    <a:pt x="85" y="178"/>
                  </a:lnTo>
                  <a:lnTo>
                    <a:pt x="78" y="178"/>
                  </a:lnTo>
                  <a:lnTo>
                    <a:pt x="71" y="178"/>
                  </a:lnTo>
                  <a:lnTo>
                    <a:pt x="64" y="179"/>
                  </a:lnTo>
                  <a:lnTo>
                    <a:pt x="59" y="179"/>
                  </a:lnTo>
                  <a:lnTo>
                    <a:pt x="53" y="180"/>
                  </a:lnTo>
                  <a:lnTo>
                    <a:pt x="46" y="180"/>
                  </a:lnTo>
                  <a:lnTo>
                    <a:pt x="42" y="182"/>
                  </a:lnTo>
                  <a:lnTo>
                    <a:pt x="37" y="182"/>
                  </a:lnTo>
                  <a:lnTo>
                    <a:pt x="33" y="183"/>
                  </a:lnTo>
                  <a:lnTo>
                    <a:pt x="27" y="183"/>
                  </a:lnTo>
                  <a:lnTo>
                    <a:pt x="23" y="183"/>
                  </a:lnTo>
                  <a:lnTo>
                    <a:pt x="19" y="183"/>
                  </a:lnTo>
                  <a:lnTo>
                    <a:pt x="15" y="184"/>
                  </a:lnTo>
                  <a:lnTo>
                    <a:pt x="12" y="184"/>
                  </a:lnTo>
                  <a:lnTo>
                    <a:pt x="10" y="184"/>
                  </a:lnTo>
                  <a:lnTo>
                    <a:pt x="7" y="186"/>
                  </a:lnTo>
                  <a:lnTo>
                    <a:pt x="4" y="186"/>
                  </a:lnTo>
                  <a:lnTo>
                    <a:pt x="0" y="186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73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7D7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22" name="Freeform 58"/>
            <p:cNvSpPr>
              <a:spLocks/>
            </p:cNvSpPr>
            <p:nvPr/>
          </p:nvSpPr>
          <p:spPr bwMode="auto">
            <a:xfrm>
              <a:off x="4447" y="2111"/>
              <a:ext cx="197" cy="141"/>
            </a:xfrm>
            <a:custGeom>
              <a:avLst/>
              <a:gdLst>
                <a:gd name="T0" fmla="*/ 3 w 591"/>
                <a:gd name="T1" fmla="*/ 0 h 423"/>
                <a:gd name="T2" fmla="*/ 591 w 591"/>
                <a:gd name="T3" fmla="*/ 423 h 423"/>
                <a:gd name="T4" fmla="*/ 0 w 591"/>
                <a:gd name="T5" fmla="*/ 36 h 423"/>
                <a:gd name="T6" fmla="*/ 3 w 591"/>
                <a:gd name="T7" fmla="*/ 0 h 423"/>
                <a:gd name="T8" fmla="*/ 3 w 591"/>
                <a:gd name="T9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23">
                  <a:moveTo>
                    <a:pt x="3" y="0"/>
                  </a:moveTo>
                  <a:lnTo>
                    <a:pt x="591" y="423"/>
                  </a:lnTo>
                  <a:lnTo>
                    <a:pt x="0" y="3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67323" name="Group 59"/>
            <p:cNvGrpSpPr>
              <a:grpSpLocks/>
            </p:cNvGrpSpPr>
            <p:nvPr/>
          </p:nvGrpSpPr>
          <p:grpSpPr bwMode="auto">
            <a:xfrm>
              <a:off x="946" y="2749"/>
              <a:ext cx="759" cy="1024"/>
              <a:chOff x="1565" y="1785"/>
              <a:chExt cx="1286" cy="1660"/>
            </a:xfrm>
          </p:grpSpPr>
          <p:sp>
            <p:nvSpPr>
              <p:cNvPr id="267324" name="Freeform 60"/>
              <p:cNvSpPr>
                <a:spLocks/>
              </p:cNvSpPr>
              <p:nvPr/>
            </p:nvSpPr>
            <p:spPr bwMode="auto">
              <a:xfrm>
                <a:off x="2299" y="2130"/>
                <a:ext cx="453" cy="251"/>
              </a:xfrm>
              <a:custGeom>
                <a:avLst/>
                <a:gdLst>
                  <a:gd name="T0" fmla="*/ 2 w 907"/>
                  <a:gd name="T1" fmla="*/ 19 h 502"/>
                  <a:gd name="T2" fmla="*/ 27 w 907"/>
                  <a:gd name="T3" fmla="*/ 44 h 502"/>
                  <a:gd name="T4" fmla="*/ 61 w 907"/>
                  <a:gd name="T5" fmla="*/ 77 h 502"/>
                  <a:gd name="T6" fmla="*/ 93 w 907"/>
                  <a:gd name="T7" fmla="*/ 103 h 502"/>
                  <a:gd name="T8" fmla="*/ 118 w 907"/>
                  <a:gd name="T9" fmla="*/ 124 h 502"/>
                  <a:gd name="T10" fmla="*/ 146 w 907"/>
                  <a:gd name="T11" fmla="*/ 147 h 502"/>
                  <a:gd name="T12" fmla="*/ 179 w 907"/>
                  <a:gd name="T13" fmla="*/ 172 h 502"/>
                  <a:gd name="T14" fmla="*/ 211 w 907"/>
                  <a:gd name="T15" fmla="*/ 196 h 502"/>
                  <a:gd name="T16" fmla="*/ 247 w 907"/>
                  <a:gd name="T17" fmla="*/ 223 h 502"/>
                  <a:gd name="T18" fmla="*/ 287 w 907"/>
                  <a:gd name="T19" fmla="*/ 251 h 502"/>
                  <a:gd name="T20" fmla="*/ 329 w 907"/>
                  <a:gd name="T21" fmla="*/ 278 h 502"/>
                  <a:gd name="T22" fmla="*/ 373 w 907"/>
                  <a:gd name="T23" fmla="*/ 303 h 502"/>
                  <a:gd name="T24" fmla="*/ 418 w 907"/>
                  <a:gd name="T25" fmla="*/ 326 h 502"/>
                  <a:gd name="T26" fmla="*/ 466 w 907"/>
                  <a:gd name="T27" fmla="*/ 345 h 502"/>
                  <a:gd name="T28" fmla="*/ 515 w 907"/>
                  <a:gd name="T29" fmla="*/ 362 h 502"/>
                  <a:gd name="T30" fmla="*/ 561 w 907"/>
                  <a:gd name="T31" fmla="*/ 377 h 502"/>
                  <a:gd name="T32" fmla="*/ 608 w 907"/>
                  <a:gd name="T33" fmla="*/ 390 h 502"/>
                  <a:gd name="T34" fmla="*/ 654 w 907"/>
                  <a:gd name="T35" fmla="*/ 402 h 502"/>
                  <a:gd name="T36" fmla="*/ 696 w 907"/>
                  <a:gd name="T37" fmla="*/ 409 h 502"/>
                  <a:gd name="T38" fmla="*/ 738 w 907"/>
                  <a:gd name="T39" fmla="*/ 417 h 502"/>
                  <a:gd name="T40" fmla="*/ 772 w 907"/>
                  <a:gd name="T41" fmla="*/ 423 h 502"/>
                  <a:gd name="T42" fmla="*/ 806 w 907"/>
                  <a:gd name="T43" fmla="*/ 428 h 502"/>
                  <a:gd name="T44" fmla="*/ 833 w 907"/>
                  <a:gd name="T45" fmla="*/ 432 h 502"/>
                  <a:gd name="T46" fmla="*/ 863 w 907"/>
                  <a:gd name="T47" fmla="*/ 434 h 502"/>
                  <a:gd name="T48" fmla="*/ 880 w 907"/>
                  <a:gd name="T49" fmla="*/ 436 h 502"/>
                  <a:gd name="T50" fmla="*/ 897 w 907"/>
                  <a:gd name="T51" fmla="*/ 500 h 502"/>
                  <a:gd name="T52" fmla="*/ 865 w 907"/>
                  <a:gd name="T53" fmla="*/ 502 h 502"/>
                  <a:gd name="T54" fmla="*/ 837 w 907"/>
                  <a:gd name="T55" fmla="*/ 502 h 502"/>
                  <a:gd name="T56" fmla="*/ 806 w 907"/>
                  <a:gd name="T57" fmla="*/ 500 h 502"/>
                  <a:gd name="T58" fmla="*/ 772 w 907"/>
                  <a:gd name="T59" fmla="*/ 499 h 502"/>
                  <a:gd name="T60" fmla="*/ 736 w 907"/>
                  <a:gd name="T61" fmla="*/ 497 h 502"/>
                  <a:gd name="T62" fmla="*/ 696 w 907"/>
                  <a:gd name="T63" fmla="*/ 491 h 502"/>
                  <a:gd name="T64" fmla="*/ 654 w 907"/>
                  <a:gd name="T65" fmla="*/ 485 h 502"/>
                  <a:gd name="T66" fmla="*/ 608 w 907"/>
                  <a:gd name="T67" fmla="*/ 478 h 502"/>
                  <a:gd name="T68" fmla="*/ 561 w 907"/>
                  <a:gd name="T69" fmla="*/ 464 h 502"/>
                  <a:gd name="T70" fmla="*/ 513 w 907"/>
                  <a:gd name="T71" fmla="*/ 451 h 502"/>
                  <a:gd name="T72" fmla="*/ 466 w 907"/>
                  <a:gd name="T73" fmla="*/ 434 h 502"/>
                  <a:gd name="T74" fmla="*/ 416 w 907"/>
                  <a:gd name="T75" fmla="*/ 413 h 502"/>
                  <a:gd name="T76" fmla="*/ 369 w 907"/>
                  <a:gd name="T77" fmla="*/ 388 h 502"/>
                  <a:gd name="T78" fmla="*/ 321 w 907"/>
                  <a:gd name="T79" fmla="*/ 360 h 502"/>
                  <a:gd name="T80" fmla="*/ 276 w 907"/>
                  <a:gd name="T81" fmla="*/ 331 h 502"/>
                  <a:gd name="T82" fmla="*/ 236 w 907"/>
                  <a:gd name="T83" fmla="*/ 305 h 502"/>
                  <a:gd name="T84" fmla="*/ 198 w 907"/>
                  <a:gd name="T85" fmla="*/ 280 h 502"/>
                  <a:gd name="T86" fmla="*/ 162 w 907"/>
                  <a:gd name="T87" fmla="*/ 255 h 502"/>
                  <a:gd name="T88" fmla="*/ 131 w 907"/>
                  <a:gd name="T89" fmla="*/ 232 h 502"/>
                  <a:gd name="T90" fmla="*/ 103 w 907"/>
                  <a:gd name="T91" fmla="*/ 212 h 502"/>
                  <a:gd name="T92" fmla="*/ 78 w 907"/>
                  <a:gd name="T93" fmla="*/ 191 h 502"/>
                  <a:gd name="T94" fmla="*/ 55 w 907"/>
                  <a:gd name="T95" fmla="*/ 172 h 502"/>
                  <a:gd name="T96" fmla="*/ 23 w 907"/>
                  <a:gd name="T97" fmla="*/ 145 h 502"/>
                  <a:gd name="T98" fmla="*/ 0 w 907"/>
                  <a:gd name="T99" fmla="*/ 118 h 502"/>
                  <a:gd name="T100" fmla="*/ 0 w 907"/>
                  <a:gd name="T101" fmla="*/ 0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07" h="502">
                    <a:moveTo>
                      <a:pt x="0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9"/>
                    </a:lnTo>
                    <a:lnTo>
                      <a:pt x="6" y="23"/>
                    </a:lnTo>
                    <a:lnTo>
                      <a:pt x="13" y="29"/>
                    </a:lnTo>
                    <a:lnTo>
                      <a:pt x="19" y="37"/>
                    </a:lnTo>
                    <a:lnTo>
                      <a:pt x="27" y="44"/>
                    </a:lnTo>
                    <a:lnTo>
                      <a:pt x="32" y="50"/>
                    </a:lnTo>
                    <a:lnTo>
                      <a:pt x="42" y="58"/>
                    </a:lnTo>
                    <a:lnTo>
                      <a:pt x="51" y="67"/>
                    </a:lnTo>
                    <a:lnTo>
                      <a:pt x="61" y="77"/>
                    </a:lnTo>
                    <a:lnTo>
                      <a:pt x="70" y="84"/>
                    </a:lnTo>
                    <a:lnTo>
                      <a:pt x="82" y="94"/>
                    </a:lnTo>
                    <a:lnTo>
                      <a:pt x="87" y="99"/>
                    </a:lnTo>
                    <a:lnTo>
                      <a:pt x="93" y="103"/>
                    </a:lnTo>
                    <a:lnTo>
                      <a:pt x="99" y="109"/>
                    </a:lnTo>
                    <a:lnTo>
                      <a:pt x="106" y="115"/>
                    </a:lnTo>
                    <a:lnTo>
                      <a:pt x="112" y="118"/>
                    </a:lnTo>
                    <a:lnTo>
                      <a:pt x="118" y="124"/>
                    </a:lnTo>
                    <a:lnTo>
                      <a:pt x="125" y="130"/>
                    </a:lnTo>
                    <a:lnTo>
                      <a:pt x="133" y="135"/>
                    </a:lnTo>
                    <a:lnTo>
                      <a:pt x="139" y="141"/>
                    </a:lnTo>
                    <a:lnTo>
                      <a:pt x="146" y="147"/>
                    </a:lnTo>
                    <a:lnTo>
                      <a:pt x="154" y="153"/>
                    </a:lnTo>
                    <a:lnTo>
                      <a:pt x="164" y="160"/>
                    </a:lnTo>
                    <a:lnTo>
                      <a:pt x="169" y="166"/>
                    </a:lnTo>
                    <a:lnTo>
                      <a:pt x="179" y="172"/>
                    </a:lnTo>
                    <a:lnTo>
                      <a:pt x="184" y="177"/>
                    </a:lnTo>
                    <a:lnTo>
                      <a:pt x="194" y="185"/>
                    </a:lnTo>
                    <a:lnTo>
                      <a:pt x="202" y="191"/>
                    </a:lnTo>
                    <a:lnTo>
                      <a:pt x="211" y="196"/>
                    </a:lnTo>
                    <a:lnTo>
                      <a:pt x="221" y="204"/>
                    </a:lnTo>
                    <a:lnTo>
                      <a:pt x="230" y="212"/>
                    </a:lnTo>
                    <a:lnTo>
                      <a:pt x="238" y="217"/>
                    </a:lnTo>
                    <a:lnTo>
                      <a:pt x="247" y="223"/>
                    </a:lnTo>
                    <a:lnTo>
                      <a:pt x="257" y="231"/>
                    </a:lnTo>
                    <a:lnTo>
                      <a:pt x="268" y="238"/>
                    </a:lnTo>
                    <a:lnTo>
                      <a:pt x="278" y="244"/>
                    </a:lnTo>
                    <a:lnTo>
                      <a:pt x="287" y="251"/>
                    </a:lnTo>
                    <a:lnTo>
                      <a:pt x="297" y="259"/>
                    </a:lnTo>
                    <a:lnTo>
                      <a:pt x="310" y="267"/>
                    </a:lnTo>
                    <a:lnTo>
                      <a:pt x="319" y="272"/>
                    </a:lnTo>
                    <a:lnTo>
                      <a:pt x="329" y="278"/>
                    </a:lnTo>
                    <a:lnTo>
                      <a:pt x="340" y="286"/>
                    </a:lnTo>
                    <a:lnTo>
                      <a:pt x="350" y="291"/>
                    </a:lnTo>
                    <a:lnTo>
                      <a:pt x="361" y="297"/>
                    </a:lnTo>
                    <a:lnTo>
                      <a:pt x="373" y="303"/>
                    </a:lnTo>
                    <a:lnTo>
                      <a:pt x="384" y="308"/>
                    </a:lnTo>
                    <a:lnTo>
                      <a:pt x="395" y="316"/>
                    </a:lnTo>
                    <a:lnTo>
                      <a:pt x="407" y="320"/>
                    </a:lnTo>
                    <a:lnTo>
                      <a:pt x="418" y="326"/>
                    </a:lnTo>
                    <a:lnTo>
                      <a:pt x="430" y="331"/>
                    </a:lnTo>
                    <a:lnTo>
                      <a:pt x="443" y="335"/>
                    </a:lnTo>
                    <a:lnTo>
                      <a:pt x="454" y="341"/>
                    </a:lnTo>
                    <a:lnTo>
                      <a:pt x="466" y="345"/>
                    </a:lnTo>
                    <a:lnTo>
                      <a:pt x="479" y="350"/>
                    </a:lnTo>
                    <a:lnTo>
                      <a:pt x="491" y="354"/>
                    </a:lnTo>
                    <a:lnTo>
                      <a:pt x="502" y="358"/>
                    </a:lnTo>
                    <a:lnTo>
                      <a:pt x="515" y="362"/>
                    </a:lnTo>
                    <a:lnTo>
                      <a:pt x="527" y="365"/>
                    </a:lnTo>
                    <a:lnTo>
                      <a:pt x="538" y="371"/>
                    </a:lnTo>
                    <a:lnTo>
                      <a:pt x="549" y="373"/>
                    </a:lnTo>
                    <a:lnTo>
                      <a:pt x="561" y="377"/>
                    </a:lnTo>
                    <a:lnTo>
                      <a:pt x="572" y="381"/>
                    </a:lnTo>
                    <a:lnTo>
                      <a:pt x="586" y="385"/>
                    </a:lnTo>
                    <a:lnTo>
                      <a:pt x="595" y="386"/>
                    </a:lnTo>
                    <a:lnTo>
                      <a:pt x="608" y="390"/>
                    </a:lnTo>
                    <a:lnTo>
                      <a:pt x="620" y="392"/>
                    </a:lnTo>
                    <a:lnTo>
                      <a:pt x="631" y="396"/>
                    </a:lnTo>
                    <a:lnTo>
                      <a:pt x="643" y="398"/>
                    </a:lnTo>
                    <a:lnTo>
                      <a:pt x="654" y="402"/>
                    </a:lnTo>
                    <a:lnTo>
                      <a:pt x="665" y="404"/>
                    </a:lnTo>
                    <a:lnTo>
                      <a:pt x="677" y="407"/>
                    </a:lnTo>
                    <a:lnTo>
                      <a:pt x="686" y="407"/>
                    </a:lnTo>
                    <a:lnTo>
                      <a:pt x="696" y="409"/>
                    </a:lnTo>
                    <a:lnTo>
                      <a:pt x="707" y="413"/>
                    </a:lnTo>
                    <a:lnTo>
                      <a:pt x="717" y="415"/>
                    </a:lnTo>
                    <a:lnTo>
                      <a:pt x="728" y="415"/>
                    </a:lnTo>
                    <a:lnTo>
                      <a:pt x="738" y="417"/>
                    </a:lnTo>
                    <a:lnTo>
                      <a:pt x="747" y="419"/>
                    </a:lnTo>
                    <a:lnTo>
                      <a:pt x="757" y="421"/>
                    </a:lnTo>
                    <a:lnTo>
                      <a:pt x="764" y="423"/>
                    </a:lnTo>
                    <a:lnTo>
                      <a:pt x="772" y="423"/>
                    </a:lnTo>
                    <a:lnTo>
                      <a:pt x="781" y="424"/>
                    </a:lnTo>
                    <a:lnTo>
                      <a:pt x="789" y="426"/>
                    </a:lnTo>
                    <a:lnTo>
                      <a:pt x="797" y="426"/>
                    </a:lnTo>
                    <a:lnTo>
                      <a:pt x="806" y="428"/>
                    </a:lnTo>
                    <a:lnTo>
                      <a:pt x="814" y="428"/>
                    </a:lnTo>
                    <a:lnTo>
                      <a:pt x="821" y="430"/>
                    </a:lnTo>
                    <a:lnTo>
                      <a:pt x="825" y="430"/>
                    </a:lnTo>
                    <a:lnTo>
                      <a:pt x="833" y="432"/>
                    </a:lnTo>
                    <a:lnTo>
                      <a:pt x="838" y="432"/>
                    </a:lnTo>
                    <a:lnTo>
                      <a:pt x="844" y="432"/>
                    </a:lnTo>
                    <a:lnTo>
                      <a:pt x="854" y="434"/>
                    </a:lnTo>
                    <a:lnTo>
                      <a:pt x="863" y="434"/>
                    </a:lnTo>
                    <a:lnTo>
                      <a:pt x="869" y="434"/>
                    </a:lnTo>
                    <a:lnTo>
                      <a:pt x="875" y="436"/>
                    </a:lnTo>
                    <a:lnTo>
                      <a:pt x="878" y="436"/>
                    </a:lnTo>
                    <a:lnTo>
                      <a:pt x="880" y="436"/>
                    </a:lnTo>
                    <a:lnTo>
                      <a:pt x="907" y="500"/>
                    </a:lnTo>
                    <a:lnTo>
                      <a:pt x="905" y="500"/>
                    </a:lnTo>
                    <a:lnTo>
                      <a:pt x="901" y="500"/>
                    </a:lnTo>
                    <a:lnTo>
                      <a:pt x="897" y="500"/>
                    </a:lnTo>
                    <a:lnTo>
                      <a:pt x="892" y="500"/>
                    </a:lnTo>
                    <a:lnTo>
                      <a:pt x="884" y="500"/>
                    </a:lnTo>
                    <a:lnTo>
                      <a:pt x="876" y="502"/>
                    </a:lnTo>
                    <a:lnTo>
                      <a:pt x="865" y="502"/>
                    </a:lnTo>
                    <a:lnTo>
                      <a:pt x="856" y="502"/>
                    </a:lnTo>
                    <a:lnTo>
                      <a:pt x="850" y="502"/>
                    </a:lnTo>
                    <a:lnTo>
                      <a:pt x="842" y="502"/>
                    </a:lnTo>
                    <a:lnTo>
                      <a:pt x="837" y="502"/>
                    </a:lnTo>
                    <a:lnTo>
                      <a:pt x="831" y="502"/>
                    </a:lnTo>
                    <a:lnTo>
                      <a:pt x="821" y="500"/>
                    </a:lnTo>
                    <a:lnTo>
                      <a:pt x="814" y="500"/>
                    </a:lnTo>
                    <a:lnTo>
                      <a:pt x="806" y="500"/>
                    </a:lnTo>
                    <a:lnTo>
                      <a:pt x="799" y="500"/>
                    </a:lnTo>
                    <a:lnTo>
                      <a:pt x="791" y="500"/>
                    </a:lnTo>
                    <a:lnTo>
                      <a:pt x="781" y="500"/>
                    </a:lnTo>
                    <a:lnTo>
                      <a:pt x="772" y="499"/>
                    </a:lnTo>
                    <a:lnTo>
                      <a:pt x="764" y="499"/>
                    </a:lnTo>
                    <a:lnTo>
                      <a:pt x="755" y="499"/>
                    </a:lnTo>
                    <a:lnTo>
                      <a:pt x="745" y="499"/>
                    </a:lnTo>
                    <a:lnTo>
                      <a:pt x="736" y="497"/>
                    </a:lnTo>
                    <a:lnTo>
                      <a:pt x="728" y="497"/>
                    </a:lnTo>
                    <a:lnTo>
                      <a:pt x="717" y="495"/>
                    </a:lnTo>
                    <a:lnTo>
                      <a:pt x="705" y="493"/>
                    </a:lnTo>
                    <a:lnTo>
                      <a:pt x="696" y="491"/>
                    </a:lnTo>
                    <a:lnTo>
                      <a:pt x="686" y="491"/>
                    </a:lnTo>
                    <a:lnTo>
                      <a:pt x="675" y="489"/>
                    </a:lnTo>
                    <a:lnTo>
                      <a:pt x="664" y="487"/>
                    </a:lnTo>
                    <a:lnTo>
                      <a:pt x="654" y="485"/>
                    </a:lnTo>
                    <a:lnTo>
                      <a:pt x="643" y="483"/>
                    </a:lnTo>
                    <a:lnTo>
                      <a:pt x="631" y="481"/>
                    </a:lnTo>
                    <a:lnTo>
                      <a:pt x="620" y="480"/>
                    </a:lnTo>
                    <a:lnTo>
                      <a:pt x="608" y="478"/>
                    </a:lnTo>
                    <a:lnTo>
                      <a:pt x="597" y="474"/>
                    </a:lnTo>
                    <a:lnTo>
                      <a:pt x="584" y="472"/>
                    </a:lnTo>
                    <a:lnTo>
                      <a:pt x="574" y="468"/>
                    </a:lnTo>
                    <a:lnTo>
                      <a:pt x="561" y="464"/>
                    </a:lnTo>
                    <a:lnTo>
                      <a:pt x="551" y="462"/>
                    </a:lnTo>
                    <a:lnTo>
                      <a:pt x="538" y="459"/>
                    </a:lnTo>
                    <a:lnTo>
                      <a:pt x="527" y="455"/>
                    </a:lnTo>
                    <a:lnTo>
                      <a:pt x="513" y="451"/>
                    </a:lnTo>
                    <a:lnTo>
                      <a:pt x="502" y="447"/>
                    </a:lnTo>
                    <a:lnTo>
                      <a:pt x="489" y="442"/>
                    </a:lnTo>
                    <a:lnTo>
                      <a:pt x="477" y="438"/>
                    </a:lnTo>
                    <a:lnTo>
                      <a:pt x="466" y="434"/>
                    </a:lnTo>
                    <a:lnTo>
                      <a:pt x="454" y="428"/>
                    </a:lnTo>
                    <a:lnTo>
                      <a:pt x="441" y="423"/>
                    </a:lnTo>
                    <a:lnTo>
                      <a:pt x="430" y="417"/>
                    </a:lnTo>
                    <a:lnTo>
                      <a:pt x="416" y="413"/>
                    </a:lnTo>
                    <a:lnTo>
                      <a:pt x="405" y="407"/>
                    </a:lnTo>
                    <a:lnTo>
                      <a:pt x="394" y="400"/>
                    </a:lnTo>
                    <a:lnTo>
                      <a:pt x="380" y="394"/>
                    </a:lnTo>
                    <a:lnTo>
                      <a:pt x="369" y="388"/>
                    </a:lnTo>
                    <a:lnTo>
                      <a:pt x="357" y="381"/>
                    </a:lnTo>
                    <a:lnTo>
                      <a:pt x="346" y="373"/>
                    </a:lnTo>
                    <a:lnTo>
                      <a:pt x="333" y="365"/>
                    </a:lnTo>
                    <a:lnTo>
                      <a:pt x="321" y="360"/>
                    </a:lnTo>
                    <a:lnTo>
                      <a:pt x="310" y="352"/>
                    </a:lnTo>
                    <a:lnTo>
                      <a:pt x="297" y="345"/>
                    </a:lnTo>
                    <a:lnTo>
                      <a:pt x="287" y="337"/>
                    </a:lnTo>
                    <a:lnTo>
                      <a:pt x="276" y="331"/>
                    </a:lnTo>
                    <a:lnTo>
                      <a:pt x="266" y="326"/>
                    </a:lnTo>
                    <a:lnTo>
                      <a:pt x="255" y="318"/>
                    </a:lnTo>
                    <a:lnTo>
                      <a:pt x="245" y="312"/>
                    </a:lnTo>
                    <a:lnTo>
                      <a:pt x="236" y="305"/>
                    </a:lnTo>
                    <a:lnTo>
                      <a:pt x="226" y="299"/>
                    </a:lnTo>
                    <a:lnTo>
                      <a:pt x="217" y="293"/>
                    </a:lnTo>
                    <a:lnTo>
                      <a:pt x="207" y="286"/>
                    </a:lnTo>
                    <a:lnTo>
                      <a:pt x="198" y="280"/>
                    </a:lnTo>
                    <a:lnTo>
                      <a:pt x="190" y="274"/>
                    </a:lnTo>
                    <a:lnTo>
                      <a:pt x="181" y="269"/>
                    </a:lnTo>
                    <a:lnTo>
                      <a:pt x="171" y="261"/>
                    </a:lnTo>
                    <a:lnTo>
                      <a:pt x="162" y="255"/>
                    </a:lnTo>
                    <a:lnTo>
                      <a:pt x="154" y="250"/>
                    </a:lnTo>
                    <a:lnTo>
                      <a:pt x="146" y="242"/>
                    </a:lnTo>
                    <a:lnTo>
                      <a:pt x="139" y="238"/>
                    </a:lnTo>
                    <a:lnTo>
                      <a:pt x="131" y="232"/>
                    </a:lnTo>
                    <a:lnTo>
                      <a:pt x="125" y="229"/>
                    </a:lnTo>
                    <a:lnTo>
                      <a:pt x="116" y="221"/>
                    </a:lnTo>
                    <a:lnTo>
                      <a:pt x="108" y="215"/>
                    </a:lnTo>
                    <a:lnTo>
                      <a:pt x="103" y="212"/>
                    </a:lnTo>
                    <a:lnTo>
                      <a:pt x="97" y="206"/>
                    </a:lnTo>
                    <a:lnTo>
                      <a:pt x="89" y="200"/>
                    </a:lnTo>
                    <a:lnTo>
                      <a:pt x="84" y="196"/>
                    </a:lnTo>
                    <a:lnTo>
                      <a:pt x="78" y="191"/>
                    </a:lnTo>
                    <a:lnTo>
                      <a:pt x="72" y="187"/>
                    </a:lnTo>
                    <a:lnTo>
                      <a:pt x="67" y="181"/>
                    </a:lnTo>
                    <a:lnTo>
                      <a:pt x="61" y="177"/>
                    </a:lnTo>
                    <a:lnTo>
                      <a:pt x="55" y="172"/>
                    </a:lnTo>
                    <a:lnTo>
                      <a:pt x="51" y="168"/>
                    </a:lnTo>
                    <a:lnTo>
                      <a:pt x="40" y="160"/>
                    </a:lnTo>
                    <a:lnTo>
                      <a:pt x="32" y="153"/>
                    </a:lnTo>
                    <a:lnTo>
                      <a:pt x="23" y="145"/>
                    </a:lnTo>
                    <a:lnTo>
                      <a:pt x="15" y="139"/>
                    </a:lnTo>
                    <a:lnTo>
                      <a:pt x="10" y="132"/>
                    </a:lnTo>
                    <a:lnTo>
                      <a:pt x="4" y="128"/>
                    </a:lnTo>
                    <a:lnTo>
                      <a:pt x="0" y="118"/>
                    </a:lnTo>
                    <a:lnTo>
                      <a:pt x="0" y="113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25" name="Freeform 61"/>
              <p:cNvSpPr>
                <a:spLocks/>
              </p:cNvSpPr>
              <p:nvPr/>
            </p:nvSpPr>
            <p:spPr bwMode="auto">
              <a:xfrm>
                <a:off x="2496" y="2291"/>
                <a:ext cx="205" cy="66"/>
              </a:xfrm>
              <a:custGeom>
                <a:avLst/>
                <a:gdLst>
                  <a:gd name="T0" fmla="*/ 0 w 410"/>
                  <a:gd name="T1" fmla="*/ 0 h 131"/>
                  <a:gd name="T2" fmla="*/ 302 w 410"/>
                  <a:gd name="T3" fmla="*/ 85 h 131"/>
                  <a:gd name="T4" fmla="*/ 410 w 410"/>
                  <a:gd name="T5" fmla="*/ 104 h 131"/>
                  <a:gd name="T6" fmla="*/ 254 w 410"/>
                  <a:gd name="T7" fmla="*/ 131 h 131"/>
                  <a:gd name="T8" fmla="*/ 252 w 410"/>
                  <a:gd name="T9" fmla="*/ 129 h 131"/>
                  <a:gd name="T10" fmla="*/ 245 w 410"/>
                  <a:gd name="T11" fmla="*/ 127 h 131"/>
                  <a:gd name="T12" fmla="*/ 241 w 410"/>
                  <a:gd name="T13" fmla="*/ 125 h 131"/>
                  <a:gd name="T14" fmla="*/ 233 w 410"/>
                  <a:gd name="T15" fmla="*/ 123 h 131"/>
                  <a:gd name="T16" fmla="*/ 226 w 410"/>
                  <a:gd name="T17" fmla="*/ 121 h 131"/>
                  <a:gd name="T18" fmla="*/ 218 w 410"/>
                  <a:gd name="T19" fmla="*/ 119 h 131"/>
                  <a:gd name="T20" fmla="*/ 209 w 410"/>
                  <a:gd name="T21" fmla="*/ 114 h 131"/>
                  <a:gd name="T22" fmla="*/ 197 w 410"/>
                  <a:gd name="T23" fmla="*/ 112 h 131"/>
                  <a:gd name="T24" fmla="*/ 192 w 410"/>
                  <a:gd name="T25" fmla="*/ 108 h 131"/>
                  <a:gd name="T26" fmla="*/ 186 w 410"/>
                  <a:gd name="T27" fmla="*/ 106 h 131"/>
                  <a:gd name="T28" fmla="*/ 178 w 410"/>
                  <a:gd name="T29" fmla="*/ 104 h 131"/>
                  <a:gd name="T30" fmla="*/ 173 w 410"/>
                  <a:gd name="T31" fmla="*/ 102 h 131"/>
                  <a:gd name="T32" fmla="*/ 163 w 410"/>
                  <a:gd name="T33" fmla="*/ 99 h 131"/>
                  <a:gd name="T34" fmla="*/ 157 w 410"/>
                  <a:gd name="T35" fmla="*/ 97 h 131"/>
                  <a:gd name="T36" fmla="*/ 150 w 410"/>
                  <a:gd name="T37" fmla="*/ 93 h 131"/>
                  <a:gd name="T38" fmla="*/ 142 w 410"/>
                  <a:gd name="T39" fmla="*/ 91 h 131"/>
                  <a:gd name="T40" fmla="*/ 133 w 410"/>
                  <a:gd name="T41" fmla="*/ 89 h 131"/>
                  <a:gd name="T42" fmla="*/ 125 w 410"/>
                  <a:gd name="T43" fmla="*/ 85 h 131"/>
                  <a:gd name="T44" fmla="*/ 116 w 410"/>
                  <a:gd name="T45" fmla="*/ 81 h 131"/>
                  <a:gd name="T46" fmla="*/ 106 w 410"/>
                  <a:gd name="T47" fmla="*/ 80 h 131"/>
                  <a:gd name="T48" fmla="*/ 97 w 410"/>
                  <a:gd name="T49" fmla="*/ 76 h 131"/>
                  <a:gd name="T50" fmla="*/ 87 w 410"/>
                  <a:gd name="T51" fmla="*/ 72 h 131"/>
                  <a:gd name="T52" fmla="*/ 77 w 410"/>
                  <a:gd name="T53" fmla="*/ 68 h 131"/>
                  <a:gd name="T54" fmla="*/ 70 w 410"/>
                  <a:gd name="T55" fmla="*/ 64 h 131"/>
                  <a:gd name="T56" fmla="*/ 64 w 410"/>
                  <a:gd name="T57" fmla="*/ 61 h 131"/>
                  <a:gd name="T58" fmla="*/ 57 w 410"/>
                  <a:gd name="T59" fmla="*/ 57 h 131"/>
                  <a:gd name="T60" fmla="*/ 51 w 410"/>
                  <a:gd name="T61" fmla="*/ 55 h 131"/>
                  <a:gd name="T62" fmla="*/ 45 w 410"/>
                  <a:gd name="T63" fmla="*/ 51 h 131"/>
                  <a:gd name="T64" fmla="*/ 36 w 410"/>
                  <a:gd name="T65" fmla="*/ 43 h 131"/>
                  <a:gd name="T66" fmla="*/ 26 w 410"/>
                  <a:gd name="T67" fmla="*/ 38 h 131"/>
                  <a:gd name="T68" fmla="*/ 19 w 410"/>
                  <a:gd name="T69" fmla="*/ 30 h 131"/>
                  <a:gd name="T70" fmla="*/ 13 w 410"/>
                  <a:gd name="T71" fmla="*/ 26 h 131"/>
                  <a:gd name="T72" fmla="*/ 9 w 410"/>
                  <a:gd name="T73" fmla="*/ 19 h 131"/>
                  <a:gd name="T74" fmla="*/ 5 w 410"/>
                  <a:gd name="T75" fmla="*/ 13 h 131"/>
                  <a:gd name="T76" fmla="*/ 1 w 410"/>
                  <a:gd name="T77" fmla="*/ 9 h 131"/>
                  <a:gd name="T78" fmla="*/ 1 w 410"/>
                  <a:gd name="T79" fmla="*/ 7 h 131"/>
                  <a:gd name="T80" fmla="*/ 0 w 410"/>
                  <a:gd name="T81" fmla="*/ 2 h 131"/>
                  <a:gd name="T82" fmla="*/ 0 w 410"/>
                  <a:gd name="T83" fmla="*/ 0 h 131"/>
                  <a:gd name="T84" fmla="*/ 0 w 410"/>
                  <a:gd name="T8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0" h="131">
                    <a:moveTo>
                      <a:pt x="0" y="0"/>
                    </a:moveTo>
                    <a:lnTo>
                      <a:pt x="302" y="85"/>
                    </a:lnTo>
                    <a:lnTo>
                      <a:pt x="410" y="104"/>
                    </a:lnTo>
                    <a:lnTo>
                      <a:pt x="254" y="131"/>
                    </a:lnTo>
                    <a:lnTo>
                      <a:pt x="252" y="129"/>
                    </a:lnTo>
                    <a:lnTo>
                      <a:pt x="245" y="127"/>
                    </a:lnTo>
                    <a:lnTo>
                      <a:pt x="241" y="125"/>
                    </a:lnTo>
                    <a:lnTo>
                      <a:pt x="233" y="123"/>
                    </a:lnTo>
                    <a:lnTo>
                      <a:pt x="226" y="121"/>
                    </a:lnTo>
                    <a:lnTo>
                      <a:pt x="218" y="119"/>
                    </a:lnTo>
                    <a:lnTo>
                      <a:pt x="209" y="114"/>
                    </a:lnTo>
                    <a:lnTo>
                      <a:pt x="197" y="112"/>
                    </a:lnTo>
                    <a:lnTo>
                      <a:pt x="192" y="108"/>
                    </a:lnTo>
                    <a:lnTo>
                      <a:pt x="186" y="106"/>
                    </a:lnTo>
                    <a:lnTo>
                      <a:pt x="178" y="104"/>
                    </a:lnTo>
                    <a:lnTo>
                      <a:pt x="173" y="102"/>
                    </a:lnTo>
                    <a:lnTo>
                      <a:pt x="163" y="99"/>
                    </a:lnTo>
                    <a:lnTo>
                      <a:pt x="157" y="97"/>
                    </a:lnTo>
                    <a:lnTo>
                      <a:pt x="150" y="93"/>
                    </a:lnTo>
                    <a:lnTo>
                      <a:pt x="142" y="91"/>
                    </a:lnTo>
                    <a:lnTo>
                      <a:pt x="133" y="89"/>
                    </a:lnTo>
                    <a:lnTo>
                      <a:pt x="125" y="85"/>
                    </a:lnTo>
                    <a:lnTo>
                      <a:pt x="116" y="81"/>
                    </a:lnTo>
                    <a:lnTo>
                      <a:pt x="106" y="80"/>
                    </a:lnTo>
                    <a:lnTo>
                      <a:pt x="97" y="76"/>
                    </a:lnTo>
                    <a:lnTo>
                      <a:pt x="87" y="72"/>
                    </a:lnTo>
                    <a:lnTo>
                      <a:pt x="77" y="68"/>
                    </a:lnTo>
                    <a:lnTo>
                      <a:pt x="70" y="64"/>
                    </a:lnTo>
                    <a:lnTo>
                      <a:pt x="64" y="61"/>
                    </a:lnTo>
                    <a:lnTo>
                      <a:pt x="57" y="57"/>
                    </a:lnTo>
                    <a:lnTo>
                      <a:pt x="51" y="55"/>
                    </a:lnTo>
                    <a:lnTo>
                      <a:pt x="45" y="51"/>
                    </a:lnTo>
                    <a:lnTo>
                      <a:pt x="36" y="43"/>
                    </a:lnTo>
                    <a:lnTo>
                      <a:pt x="26" y="38"/>
                    </a:lnTo>
                    <a:lnTo>
                      <a:pt x="19" y="30"/>
                    </a:lnTo>
                    <a:lnTo>
                      <a:pt x="13" y="26"/>
                    </a:lnTo>
                    <a:lnTo>
                      <a:pt x="9" y="19"/>
                    </a:lnTo>
                    <a:lnTo>
                      <a:pt x="5" y="13"/>
                    </a:lnTo>
                    <a:lnTo>
                      <a:pt x="1" y="9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26" name="Freeform 62"/>
              <p:cNvSpPr>
                <a:spLocks/>
              </p:cNvSpPr>
              <p:nvPr/>
            </p:nvSpPr>
            <p:spPr bwMode="auto">
              <a:xfrm>
                <a:off x="2299" y="2127"/>
                <a:ext cx="48" cy="54"/>
              </a:xfrm>
              <a:custGeom>
                <a:avLst/>
                <a:gdLst>
                  <a:gd name="T0" fmla="*/ 0 w 97"/>
                  <a:gd name="T1" fmla="*/ 0 h 108"/>
                  <a:gd name="T2" fmla="*/ 97 w 97"/>
                  <a:gd name="T3" fmla="*/ 108 h 108"/>
                  <a:gd name="T4" fmla="*/ 0 w 97"/>
                  <a:gd name="T5" fmla="*/ 108 h 108"/>
                  <a:gd name="T6" fmla="*/ 0 w 97"/>
                  <a:gd name="T7" fmla="*/ 0 h 108"/>
                  <a:gd name="T8" fmla="*/ 0 w 97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108">
                    <a:moveTo>
                      <a:pt x="0" y="0"/>
                    </a:moveTo>
                    <a:lnTo>
                      <a:pt x="97" y="108"/>
                    </a:lnTo>
                    <a:lnTo>
                      <a:pt x="0" y="1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27" name="Freeform 63"/>
              <p:cNvSpPr>
                <a:spLocks/>
              </p:cNvSpPr>
              <p:nvPr/>
            </p:nvSpPr>
            <p:spPr bwMode="auto">
              <a:xfrm>
                <a:off x="2743" y="2374"/>
                <a:ext cx="29" cy="364"/>
              </a:xfrm>
              <a:custGeom>
                <a:avLst/>
                <a:gdLst>
                  <a:gd name="T0" fmla="*/ 59 w 59"/>
                  <a:gd name="T1" fmla="*/ 0 h 728"/>
                  <a:gd name="T2" fmla="*/ 59 w 59"/>
                  <a:gd name="T3" fmla="*/ 728 h 728"/>
                  <a:gd name="T4" fmla="*/ 0 w 59"/>
                  <a:gd name="T5" fmla="*/ 728 h 728"/>
                  <a:gd name="T6" fmla="*/ 0 w 59"/>
                  <a:gd name="T7" fmla="*/ 32 h 728"/>
                  <a:gd name="T8" fmla="*/ 59 w 59"/>
                  <a:gd name="T9" fmla="*/ 0 h 728"/>
                  <a:gd name="T10" fmla="*/ 59 w 59"/>
                  <a:gd name="T11" fmla="*/ 0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728">
                    <a:moveTo>
                      <a:pt x="59" y="0"/>
                    </a:moveTo>
                    <a:lnTo>
                      <a:pt x="59" y="728"/>
                    </a:lnTo>
                    <a:lnTo>
                      <a:pt x="0" y="728"/>
                    </a:lnTo>
                    <a:lnTo>
                      <a:pt x="0" y="32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28" name="Freeform 64"/>
              <p:cNvSpPr>
                <a:spLocks/>
              </p:cNvSpPr>
              <p:nvPr/>
            </p:nvSpPr>
            <p:spPr bwMode="auto">
              <a:xfrm>
                <a:off x="2721" y="2261"/>
                <a:ext cx="79" cy="138"/>
              </a:xfrm>
              <a:custGeom>
                <a:avLst/>
                <a:gdLst>
                  <a:gd name="T0" fmla="*/ 50 w 158"/>
                  <a:gd name="T1" fmla="*/ 0 h 275"/>
                  <a:gd name="T2" fmla="*/ 48 w 158"/>
                  <a:gd name="T3" fmla="*/ 2 h 275"/>
                  <a:gd name="T4" fmla="*/ 44 w 158"/>
                  <a:gd name="T5" fmla="*/ 6 h 275"/>
                  <a:gd name="T6" fmla="*/ 34 w 158"/>
                  <a:gd name="T7" fmla="*/ 11 h 275"/>
                  <a:gd name="T8" fmla="*/ 27 w 158"/>
                  <a:gd name="T9" fmla="*/ 21 h 275"/>
                  <a:gd name="T10" fmla="*/ 17 w 158"/>
                  <a:gd name="T11" fmla="*/ 30 h 275"/>
                  <a:gd name="T12" fmla="*/ 10 w 158"/>
                  <a:gd name="T13" fmla="*/ 42 h 275"/>
                  <a:gd name="T14" fmla="*/ 6 w 158"/>
                  <a:gd name="T15" fmla="*/ 45 h 275"/>
                  <a:gd name="T16" fmla="*/ 2 w 158"/>
                  <a:gd name="T17" fmla="*/ 53 h 275"/>
                  <a:gd name="T18" fmla="*/ 0 w 158"/>
                  <a:gd name="T19" fmla="*/ 59 h 275"/>
                  <a:gd name="T20" fmla="*/ 0 w 158"/>
                  <a:gd name="T21" fmla="*/ 64 h 275"/>
                  <a:gd name="T22" fmla="*/ 0 w 158"/>
                  <a:gd name="T23" fmla="*/ 76 h 275"/>
                  <a:gd name="T24" fmla="*/ 2 w 158"/>
                  <a:gd name="T25" fmla="*/ 87 h 275"/>
                  <a:gd name="T26" fmla="*/ 8 w 158"/>
                  <a:gd name="T27" fmla="*/ 97 h 275"/>
                  <a:gd name="T28" fmla="*/ 15 w 158"/>
                  <a:gd name="T29" fmla="*/ 106 h 275"/>
                  <a:gd name="T30" fmla="*/ 21 w 158"/>
                  <a:gd name="T31" fmla="*/ 114 h 275"/>
                  <a:gd name="T32" fmla="*/ 29 w 158"/>
                  <a:gd name="T33" fmla="*/ 120 h 275"/>
                  <a:gd name="T34" fmla="*/ 34 w 158"/>
                  <a:gd name="T35" fmla="*/ 123 h 275"/>
                  <a:gd name="T36" fmla="*/ 36 w 158"/>
                  <a:gd name="T37" fmla="*/ 125 h 275"/>
                  <a:gd name="T38" fmla="*/ 46 w 158"/>
                  <a:gd name="T39" fmla="*/ 141 h 275"/>
                  <a:gd name="T40" fmla="*/ 44 w 158"/>
                  <a:gd name="T41" fmla="*/ 264 h 275"/>
                  <a:gd name="T42" fmla="*/ 78 w 158"/>
                  <a:gd name="T43" fmla="*/ 275 h 275"/>
                  <a:gd name="T44" fmla="*/ 108 w 158"/>
                  <a:gd name="T45" fmla="*/ 272 h 275"/>
                  <a:gd name="T46" fmla="*/ 108 w 158"/>
                  <a:gd name="T47" fmla="*/ 142 h 275"/>
                  <a:gd name="T48" fmla="*/ 110 w 158"/>
                  <a:gd name="T49" fmla="*/ 141 h 275"/>
                  <a:gd name="T50" fmla="*/ 114 w 158"/>
                  <a:gd name="T51" fmla="*/ 137 h 275"/>
                  <a:gd name="T52" fmla="*/ 120 w 158"/>
                  <a:gd name="T53" fmla="*/ 133 h 275"/>
                  <a:gd name="T54" fmla="*/ 129 w 158"/>
                  <a:gd name="T55" fmla="*/ 125 h 275"/>
                  <a:gd name="T56" fmla="*/ 137 w 158"/>
                  <a:gd name="T57" fmla="*/ 118 h 275"/>
                  <a:gd name="T58" fmla="*/ 147 w 158"/>
                  <a:gd name="T59" fmla="*/ 108 h 275"/>
                  <a:gd name="T60" fmla="*/ 152 w 158"/>
                  <a:gd name="T61" fmla="*/ 97 h 275"/>
                  <a:gd name="T62" fmla="*/ 158 w 158"/>
                  <a:gd name="T63" fmla="*/ 87 h 275"/>
                  <a:gd name="T64" fmla="*/ 156 w 158"/>
                  <a:gd name="T65" fmla="*/ 80 h 275"/>
                  <a:gd name="T66" fmla="*/ 156 w 158"/>
                  <a:gd name="T67" fmla="*/ 74 h 275"/>
                  <a:gd name="T68" fmla="*/ 156 w 158"/>
                  <a:gd name="T69" fmla="*/ 68 h 275"/>
                  <a:gd name="T70" fmla="*/ 154 w 158"/>
                  <a:gd name="T71" fmla="*/ 61 h 275"/>
                  <a:gd name="T72" fmla="*/ 152 w 158"/>
                  <a:gd name="T73" fmla="*/ 55 h 275"/>
                  <a:gd name="T74" fmla="*/ 150 w 158"/>
                  <a:gd name="T75" fmla="*/ 49 h 275"/>
                  <a:gd name="T76" fmla="*/ 148 w 158"/>
                  <a:gd name="T77" fmla="*/ 44 h 275"/>
                  <a:gd name="T78" fmla="*/ 147 w 158"/>
                  <a:gd name="T79" fmla="*/ 40 h 275"/>
                  <a:gd name="T80" fmla="*/ 139 w 158"/>
                  <a:gd name="T81" fmla="*/ 28 h 275"/>
                  <a:gd name="T82" fmla="*/ 135 w 158"/>
                  <a:gd name="T83" fmla="*/ 23 h 275"/>
                  <a:gd name="T84" fmla="*/ 131 w 158"/>
                  <a:gd name="T85" fmla="*/ 17 h 275"/>
                  <a:gd name="T86" fmla="*/ 131 w 158"/>
                  <a:gd name="T87" fmla="*/ 17 h 275"/>
                  <a:gd name="T88" fmla="*/ 50 w 158"/>
                  <a:gd name="T89" fmla="*/ 0 h 275"/>
                  <a:gd name="T90" fmla="*/ 50 w 158"/>
                  <a:gd name="T91" fmla="*/ 0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8" h="275">
                    <a:moveTo>
                      <a:pt x="50" y="0"/>
                    </a:moveTo>
                    <a:lnTo>
                      <a:pt x="48" y="2"/>
                    </a:lnTo>
                    <a:lnTo>
                      <a:pt x="44" y="6"/>
                    </a:lnTo>
                    <a:lnTo>
                      <a:pt x="34" y="11"/>
                    </a:lnTo>
                    <a:lnTo>
                      <a:pt x="27" y="21"/>
                    </a:lnTo>
                    <a:lnTo>
                      <a:pt x="17" y="30"/>
                    </a:lnTo>
                    <a:lnTo>
                      <a:pt x="10" y="42"/>
                    </a:lnTo>
                    <a:lnTo>
                      <a:pt x="6" y="45"/>
                    </a:lnTo>
                    <a:lnTo>
                      <a:pt x="2" y="53"/>
                    </a:lnTo>
                    <a:lnTo>
                      <a:pt x="0" y="59"/>
                    </a:lnTo>
                    <a:lnTo>
                      <a:pt x="0" y="64"/>
                    </a:lnTo>
                    <a:lnTo>
                      <a:pt x="0" y="76"/>
                    </a:lnTo>
                    <a:lnTo>
                      <a:pt x="2" y="87"/>
                    </a:lnTo>
                    <a:lnTo>
                      <a:pt x="8" y="97"/>
                    </a:lnTo>
                    <a:lnTo>
                      <a:pt x="15" y="106"/>
                    </a:lnTo>
                    <a:lnTo>
                      <a:pt x="21" y="114"/>
                    </a:lnTo>
                    <a:lnTo>
                      <a:pt x="29" y="120"/>
                    </a:lnTo>
                    <a:lnTo>
                      <a:pt x="34" y="123"/>
                    </a:lnTo>
                    <a:lnTo>
                      <a:pt x="36" y="125"/>
                    </a:lnTo>
                    <a:lnTo>
                      <a:pt x="46" y="141"/>
                    </a:lnTo>
                    <a:lnTo>
                      <a:pt x="44" y="264"/>
                    </a:lnTo>
                    <a:lnTo>
                      <a:pt x="78" y="275"/>
                    </a:lnTo>
                    <a:lnTo>
                      <a:pt x="108" y="272"/>
                    </a:lnTo>
                    <a:lnTo>
                      <a:pt x="108" y="142"/>
                    </a:lnTo>
                    <a:lnTo>
                      <a:pt x="110" y="141"/>
                    </a:lnTo>
                    <a:lnTo>
                      <a:pt x="114" y="137"/>
                    </a:lnTo>
                    <a:lnTo>
                      <a:pt x="120" y="133"/>
                    </a:lnTo>
                    <a:lnTo>
                      <a:pt x="129" y="125"/>
                    </a:lnTo>
                    <a:lnTo>
                      <a:pt x="137" y="118"/>
                    </a:lnTo>
                    <a:lnTo>
                      <a:pt x="147" y="108"/>
                    </a:lnTo>
                    <a:lnTo>
                      <a:pt x="152" y="97"/>
                    </a:lnTo>
                    <a:lnTo>
                      <a:pt x="158" y="87"/>
                    </a:lnTo>
                    <a:lnTo>
                      <a:pt x="156" y="80"/>
                    </a:lnTo>
                    <a:lnTo>
                      <a:pt x="156" y="74"/>
                    </a:lnTo>
                    <a:lnTo>
                      <a:pt x="156" y="68"/>
                    </a:lnTo>
                    <a:lnTo>
                      <a:pt x="154" y="61"/>
                    </a:lnTo>
                    <a:lnTo>
                      <a:pt x="152" y="55"/>
                    </a:lnTo>
                    <a:lnTo>
                      <a:pt x="150" y="49"/>
                    </a:lnTo>
                    <a:lnTo>
                      <a:pt x="148" y="44"/>
                    </a:lnTo>
                    <a:lnTo>
                      <a:pt x="147" y="40"/>
                    </a:lnTo>
                    <a:lnTo>
                      <a:pt x="139" y="28"/>
                    </a:lnTo>
                    <a:lnTo>
                      <a:pt x="135" y="23"/>
                    </a:lnTo>
                    <a:lnTo>
                      <a:pt x="131" y="17"/>
                    </a:lnTo>
                    <a:lnTo>
                      <a:pt x="131" y="17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29" name="Freeform 65"/>
              <p:cNvSpPr>
                <a:spLocks/>
              </p:cNvSpPr>
              <p:nvPr/>
            </p:nvSpPr>
            <p:spPr bwMode="auto">
              <a:xfrm>
                <a:off x="2391" y="2818"/>
                <a:ext cx="204" cy="112"/>
              </a:xfrm>
              <a:custGeom>
                <a:avLst/>
                <a:gdLst>
                  <a:gd name="T0" fmla="*/ 33 w 407"/>
                  <a:gd name="T1" fmla="*/ 7 h 224"/>
                  <a:gd name="T2" fmla="*/ 12 w 407"/>
                  <a:gd name="T3" fmla="*/ 38 h 224"/>
                  <a:gd name="T4" fmla="*/ 0 w 407"/>
                  <a:gd name="T5" fmla="*/ 78 h 224"/>
                  <a:gd name="T6" fmla="*/ 35 w 407"/>
                  <a:gd name="T7" fmla="*/ 87 h 224"/>
                  <a:gd name="T8" fmla="*/ 107 w 407"/>
                  <a:gd name="T9" fmla="*/ 91 h 224"/>
                  <a:gd name="T10" fmla="*/ 90 w 407"/>
                  <a:gd name="T11" fmla="*/ 133 h 224"/>
                  <a:gd name="T12" fmla="*/ 198 w 407"/>
                  <a:gd name="T13" fmla="*/ 188 h 224"/>
                  <a:gd name="T14" fmla="*/ 286 w 407"/>
                  <a:gd name="T15" fmla="*/ 224 h 224"/>
                  <a:gd name="T16" fmla="*/ 373 w 407"/>
                  <a:gd name="T17" fmla="*/ 224 h 224"/>
                  <a:gd name="T18" fmla="*/ 407 w 407"/>
                  <a:gd name="T19" fmla="*/ 217 h 224"/>
                  <a:gd name="T20" fmla="*/ 400 w 407"/>
                  <a:gd name="T21" fmla="*/ 198 h 224"/>
                  <a:gd name="T22" fmla="*/ 350 w 407"/>
                  <a:gd name="T23" fmla="*/ 154 h 224"/>
                  <a:gd name="T24" fmla="*/ 335 w 407"/>
                  <a:gd name="T25" fmla="*/ 152 h 224"/>
                  <a:gd name="T26" fmla="*/ 268 w 407"/>
                  <a:gd name="T27" fmla="*/ 152 h 224"/>
                  <a:gd name="T28" fmla="*/ 177 w 407"/>
                  <a:gd name="T29" fmla="*/ 72 h 224"/>
                  <a:gd name="T30" fmla="*/ 253 w 407"/>
                  <a:gd name="T31" fmla="*/ 57 h 224"/>
                  <a:gd name="T32" fmla="*/ 282 w 407"/>
                  <a:gd name="T33" fmla="*/ 38 h 224"/>
                  <a:gd name="T34" fmla="*/ 251 w 407"/>
                  <a:gd name="T35" fmla="*/ 17 h 224"/>
                  <a:gd name="T36" fmla="*/ 105 w 407"/>
                  <a:gd name="T37" fmla="*/ 0 h 224"/>
                  <a:gd name="T38" fmla="*/ 33 w 407"/>
                  <a:gd name="T39" fmla="*/ 7 h 224"/>
                  <a:gd name="T40" fmla="*/ 33 w 407"/>
                  <a:gd name="T41" fmla="*/ 7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7" h="224">
                    <a:moveTo>
                      <a:pt x="33" y="7"/>
                    </a:moveTo>
                    <a:lnTo>
                      <a:pt x="12" y="38"/>
                    </a:lnTo>
                    <a:lnTo>
                      <a:pt x="0" y="78"/>
                    </a:lnTo>
                    <a:lnTo>
                      <a:pt x="35" y="87"/>
                    </a:lnTo>
                    <a:lnTo>
                      <a:pt x="107" y="91"/>
                    </a:lnTo>
                    <a:lnTo>
                      <a:pt x="90" y="133"/>
                    </a:lnTo>
                    <a:lnTo>
                      <a:pt x="198" y="188"/>
                    </a:lnTo>
                    <a:lnTo>
                      <a:pt x="286" y="224"/>
                    </a:lnTo>
                    <a:lnTo>
                      <a:pt x="373" y="224"/>
                    </a:lnTo>
                    <a:lnTo>
                      <a:pt x="407" y="217"/>
                    </a:lnTo>
                    <a:lnTo>
                      <a:pt x="400" y="198"/>
                    </a:lnTo>
                    <a:lnTo>
                      <a:pt x="350" y="154"/>
                    </a:lnTo>
                    <a:lnTo>
                      <a:pt x="335" y="152"/>
                    </a:lnTo>
                    <a:lnTo>
                      <a:pt x="268" y="152"/>
                    </a:lnTo>
                    <a:lnTo>
                      <a:pt x="177" y="72"/>
                    </a:lnTo>
                    <a:lnTo>
                      <a:pt x="253" y="57"/>
                    </a:lnTo>
                    <a:lnTo>
                      <a:pt x="282" y="38"/>
                    </a:lnTo>
                    <a:lnTo>
                      <a:pt x="251" y="17"/>
                    </a:lnTo>
                    <a:lnTo>
                      <a:pt x="105" y="0"/>
                    </a:lnTo>
                    <a:lnTo>
                      <a:pt x="33" y="7"/>
                    </a:lnTo>
                    <a:lnTo>
                      <a:pt x="33" y="7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30" name="Freeform 66"/>
              <p:cNvSpPr>
                <a:spLocks/>
              </p:cNvSpPr>
              <p:nvPr/>
            </p:nvSpPr>
            <p:spPr bwMode="auto">
              <a:xfrm>
                <a:off x="2372" y="2557"/>
                <a:ext cx="189" cy="351"/>
              </a:xfrm>
              <a:custGeom>
                <a:avLst/>
                <a:gdLst>
                  <a:gd name="T0" fmla="*/ 46 w 379"/>
                  <a:gd name="T1" fmla="*/ 9 h 701"/>
                  <a:gd name="T2" fmla="*/ 44 w 379"/>
                  <a:gd name="T3" fmla="*/ 32 h 701"/>
                  <a:gd name="T4" fmla="*/ 38 w 379"/>
                  <a:gd name="T5" fmla="*/ 65 h 701"/>
                  <a:gd name="T6" fmla="*/ 31 w 379"/>
                  <a:gd name="T7" fmla="*/ 103 h 701"/>
                  <a:gd name="T8" fmla="*/ 19 w 379"/>
                  <a:gd name="T9" fmla="*/ 141 h 701"/>
                  <a:gd name="T10" fmla="*/ 8 w 379"/>
                  <a:gd name="T11" fmla="*/ 186 h 701"/>
                  <a:gd name="T12" fmla="*/ 4 w 379"/>
                  <a:gd name="T13" fmla="*/ 217 h 701"/>
                  <a:gd name="T14" fmla="*/ 0 w 379"/>
                  <a:gd name="T15" fmla="*/ 241 h 701"/>
                  <a:gd name="T16" fmla="*/ 2 w 379"/>
                  <a:gd name="T17" fmla="*/ 268 h 701"/>
                  <a:gd name="T18" fmla="*/ 6 w 379"/>
                  <a:gd name="T19" fmla="*/ 297 h 701"/>
                  <a:gd name="T20" fmla="*/ 12 w 379"/>
                  <a:gd name="T21" fmla="*/ 325 h 701"/>
                  <a:gd name="T22" fmla="*/ 19 w 379"/>
                  <a:gd name="T23" fmla="*/ 354 h 701"/>
                  <a:gd name="T24" fmla="*/ 29 w 379"/>
                  <a:gd name="T25" fmla="*/ 384 h 701"/>
                  <a:gd name="T26" fmla="*/ 38 w 379"/>
                  <a:gd name="T27" fmla="*/ 412 h 701"/>
                  <a:gd name="T28" fmla="*/ 46 w 379"/>
                  <a:gd name="T29" fmla="*/ 439 h 701"/>
                  <a:gd name="T30" fmla="*/ 56 w 379"/>
                  <a:gd name="T31" fmla="*/ 462 h 701"/>
                  <a:gd name="T32" fmla="*/ 65 w 379"/>
                  <a:gd name="T33" fmla="*/ 496 h 701"/>
                  <a:gd name="T34" fmla="*/ 69 w 379"/>
                  <a:gd name="T35" fmla="*/ 525 h 701"/>
                  <a:gd name="T36" fmla="*/ 130 w 379"/>
                  <a:gd name="T37" fmla="*/ 584 h 701"/>
                  <a:gd name="T38" fmla="*/ 333 w 379"/>
                  <a:gd name="T39" fmla="*/ 701 h 701"/>
                  <a:gd name="T40" fmla="*/ 369 w 379"/>
                  <a:gd name="T41" fmla="*/ 671 h 701"/>
                  <a:gd name="T42" fmla="*/ 337 w 379"/>
                  <a:gd name="T43" fmla="*/ 660 h 701"/>
                  <a:gd name="T44" fmla="*/ 295 w 379"/>
                  <a:gd name="T45" fmla="*/ 635 h 701"/>
                  <a:gd name="T46" fmla="*/ 267 w 379"/>
                  <a:gd name="T47" fmla="*/ 599 h 701"/>
                  <a:gd name="T48" fmla="*/ 255 w 379"/>
                  <a:gd name="T49" fmla="*/ 574 h 701"/>
                  <a:gd name="T50" fmla="*/ 249 w 379"/>
                  <a:gd name="T51" fmla="*/ 544 h 701"/>
                  <a:gd name="T52" fmla="*/ 249 w 379"/>
                  <a:gd name="T53" fmla="*/ 509 h 701"/>
                  <a:gd name="T54" fmla="*/ 251 w 379"/>
                  <a:gd name="T55" fmla="*/ 477 h 701"/>
                  <a:gd name="T56" fmla="*/ 259 w 379"/>
                  <a:gd name="T57" fmla="*/ 447 h 701"/>
                  <a:gd name="T58" fmla="*/ 265 w 379"/>
                  <a:gd name="T59" fmla="*/ 418 h 701"/>
                  <a:gd name="T60" fmla="*/ 272 w 379"/>
                  <a:gd name="T61" fmla="*/ 393 h 701"/>
                  <a:gd name="T62" fmla="*/ 187 w 379"/>
                  <a:gd name="T63" fmla="*/ 239 h 701"/>
                  <a:gd name="T64" fmla="*/ 181 w 379"/>
                  <a:gd name="T65" fmla="*/ 259 h 701"/>
                  <a:gd name="T66" fmla="*/ 177 w 379"/>
                  <a:gd name="T67" fmla="*/ 281 h 701"/>
                  <a:gd name="T68" fmla="*/ 175 w 379"/>
                  <a:gd name="T69" fmla="*/ 319 h 701"/>
                  <a:gd name="T70" fmla="*/ 175 w 379"/>
                  <a:gd name="T71" fmla="*/ 342 h 701"/>
                  <a:gd name="T72" fmla="*/ 177 w 379"/>
                  <a:gd name="T73" fmla="*/ 369 h 701"/>
                  <a:gd name="T74" fmla="*/ 181 w 379"/>
                  <a:gd name="T75" fmla="*/ 393 h 701"/>
                  <a:gd name="T76" fmla="*/ 185 w 379"/>
                  <a:gd name="T77" fmla="*/ 420 h 701"/>
                  <a:gd name="T78" fmla="*/ 187 w 379"/>
                  <a:gd name="T79" fmla="*/ 445 h 701"/>
                  <a:gd name="T80" fmla="*/ 191 w 379"/>
                  <a:gd name="T81" fmla="*/ 470 h 701"/>
                  <a:gd name="T82" fmla="*/ 194 w 379"/>
                  <a:gd name="T83" fmla="*/ 508 h 701"/>
                  <a:gd name="T84" fmla="*/ 192 w 379"/>
                  <a:gd name="T85" fmla="*/ 527 h 701"/>
                  <a:gd name="T86" fmla="*/ 183 w 379"/>
                  <a:gd name="T87" fmla="*/ 530 h 701"/>
                  <a:gd name="T88" fmla="*/ 133 w 379"/>
                  <a:gd name="T89" fmla="*/ 504 h 701"/>
                  <a:gd name="T90" fmla="*/ 128 w 379"/>
                  <a:gd name="T91" fmla="*/ 475 h 701"/>
                  <a:gd name="T92" fmla="*/ 122 w 379"/>
                  <a:gd name="T93" fmla="*/ 451 h 701"/>
                  <a:gd name="T94" fmla="*/ 120 w 379"/>
                  <a:gd name="T95" fmla="*/ 426 h 701"/>
                  <a:gd name="T96" fmla="*/ 120 w 379"/>
                  <a:gd name="T97" fmla="*/ 395 h 701"/>
                  <a:gd name="T98" fmla="*/ 120 w 379"/>
                  <a:gd name="T99" fmla="*/ 365 h 701"/>
                  <a:gd name="T100" fmla="*/ 122 w 379"/>
                  <a:gd name="T101" fmla="*/ 333 h 701"/>
                  <a:gd name="T102" fmla="*/ 126 w 379"/>
                  <a:gd name="T103" fmla="*/ 297 h 701"/>
                  <a:gd name="T104" fmla="*/ 130 w 379"/>
                  <a:gd name="T105" fmla="*/ 262 h 701"/>
                  <a:gd name="T106" fmla="*/ 137 w 379"/>
                  <a:gd name="T107" fmla="*/ 232 h 701"/>
                  <a:gd name="T108" fmla="*/ 141 w 379"/>
                  <a:gd name="T109" fmla="*/ 205 h 701"/>
                  <a:gd name="T110" fmla="*/ 147 w 379"/>
                  <a:gd name="T111" fmla="*/ 182 h 701"/>
                  <a:gd name="T112" fmla="*/ 152 w 379"/>
                  <a:gd name="T113" fmla="*/ 162 h 701"/>
                  <a:gd name="T114" fmla="*/ 48 w 379"/>
                  <a:gd name="T115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79" h="701">
                    <a:moveTo>
                      <a:pt x="48" y="0"/>
                    </a:moveTo>
                    <a:lnTo>
                      <a:pt x="46" y="0"/>
                    </a:lnTo>
                    <a:lnTo>
                      <a:pt x="46" y="6"/>
                    </a:lnTo>
                    <a:lnTo>
                      <a:pt x="46" y="9"/>
                    </a:lnTo>
                    <a:lnTo>
                      <a:pt x="46" y="15"/>
                    </a:lnTo>
                    <a:lnTo>
                      <a:pt x="46" y="21"/>
                    </a:lnTo>
                    <a:lnTo>
                      <a:pt x="46" y="27"/>
                    </a:lnTo>
                    <a:lnTo>
                      <a:pt x="44" y="32"/>
                    </a:lnTo>
                    <a:lnTo>
                      <a:pt x="44" y="40"/>
                    </a:lnTo>
                    <a:lnTo>
                      <a:pt x="42" y="47"/>
                    </a:lnTo>
                    <a:lnTo>
                      <a:pt x="42" y="57"/>
                    </a:lnTo>
                    <a:lnTo>
                      <a:pt x="38" y="65"/>
                    </a:lnTo>
                    <a:lnTo>
                      <a:pt x="37" y="74"/>
                    </a:lnTo>
                    <a:lnTo>
                      <a:pt x="35" y="84"/>
                    </a:lnTo>
                    <a:lnTo>
                      <a:pt x="35" y="93"/>
                    </a:lnTo>
                    <a:lnTo>
                      <a:pt x="31" y="103"/>
                    </a:lnTo>
                    <a:lnTo>
                      <a:pt x="27" y="112"/>
                    </a:lnTo>
                    <a:lnTo>
                      <a:pt x="25" y="122"/>
                    </a:lnTo>
                    <a:lnTo>
                      <a:pt x="23" y="131"/>
                    </a:lnTo>
                    <a:lnTo>
                      <a:pt x="19" y="141"/>
                    </a:lnTo>
                    <a:lnTo>
                      <a:pt x="16" y="152"/>
                    </a:lnTo>
                    <a:lnTo>
                      <a:pt x="14" y="163"/>
                    </a:lnTo>
                    <a:lnTo>
                      <a:pt x="10" y="175"/>
                    </a:lnTo>
                    <a:lnTo>
                      <a:pt x="8" y="186"/>
                    </a:lnTo>
                    <a:lnTo>
                      <a:pt x="6" y="198"/>
                    </a:lnTo>
                    <a:lnTo>
                      <a:pt x="4" y="203"/>
                    </a:lnTo>
                    <a:lnTo>
                      <a:pt x="4" y="209"/>
                    </a:lnTo>
                    <a:lnTo>
                      <a:pt x="4" y="217"/>
                    </a:lnTo>
                    <a:lnTo>
                      <a:pt x="4" y="222"/>
                    </a:lnTo>
                    <a:lnTo>
                      <a:pt x="2" y="228"/>
                    </a:lnTo>
                    <a:lnTo>
                      <a:pt x="0" y="236"/>
                    </a:lnTo>
                    <a:lnTo>
                      <a:pt x="0" y="241"/>
                    </a:lnTo>
                    <a:lnTo>
                      <a:pt x="0" y="249"/>
                    </a:lnTo>
                    <a:lnTo>
                      <a:pt x="0" y="255"/>
                    </a:lnTo>
                    <a:lnTo>
                      <a:pt x="0" y="260"/>
                    </a:lnTo>
                    <a:lnTo>
                      <a:pt x="2" y="268"/>
                    </a:lnTo>
                    <a:lnTo>
                      <a:pt x="4" y="276"/>
                    </a:lnTo>
                    <a:lnTo>
                      <a:pt x="4" y="281"/>
                    </a:lnTo>
                    <a:lnTo>
                      <a:pt x="4" y="289"/>
                    </a:lnTo>
                    <a:lnTo>
                      <a:pt x="6" y="297"/>
                    </a:lnTo>
                    <a:lnTo>
                      <a:pt x="8" y="304"/>
                    </a:lnTo>
                    <a:lnTo>
                      <a:pt x="8" y="310"/>
                    </a:lnTo>
                    <a:lnTo>
                      <a:pt x="10" y="317"/>
                    </a:lnTo>
                    <a:lnTo>
                      <a:pt x="12" y="325"/>
                    </a:lnTo>
                    <a:lnTo>
                      <a:pt x="14" y="333"/>
                    </a:lnTo>
                    <a:lnTo>
                      <a:pt x="16" y="340"/>
                    </a:lnTo>
                    <a:lnTo>
                      <a:pt x="18" y="348"/>
                    </a:lnTo>
                    <a:lnTo>
                      <a:pt x="19" y="354"/>
                    </a:lnTo>
                    <a:lnTo>
                      <a:pt x="23" y="363"/>
                    </a:lnTo>
                    <a:lnTo>
                      <a:pt x="25" y="369"/>
                    </a:lnTo>
                    <a:lnTo>
                      <a:pt x="27" y="378"/>
                    </a:lnTo>
                    <a:lnTo>
                      <a:pt x="29" y="384"/>
                    </a:lnTo>
                    <a:lnTo>
                      <a:pt x="33" y="392"/>
                    </a:lnTo>
                    <a:lnTo>
                      <a:pt x="35" y="399"/>
                    </a:lnTo>
                    <a:lnTo>
                      <a:pt x="37" y="407"/>
                    </a:lnTo>
                    <a:lnTo>
                      <a:pt x="38" y="412"/>
                    </a:lnTo>
                    <a:lnTo>
                      <a:pt x="40" y="420"/>
                    </a:lnTo>
                    <a:lnTo>
                      <a:pt x="42" y="426"/>
                    </a:lnTo>
                    <a:lnTo>
                      <a:pt x="44" y="433"/>
                    </a:lnTo>
                    <a:lnTo>
                      <a:pt x="46" y="439"/>
                    </a:lnTo>
                    <a:lnTo>
                      <a:pt x="50" y="445"/>
                    </a:lnTo>
                    <a:lnTo>
                      <a:pt x="52" y="451"/>
                    </a:lnTo>
                    <a:lnTo>
                      <a:pt x="54" y="456"/>
                    </a:lnTo>
                    <a:lnTo>
                      <a:pt x="56" y="462"/>
                    </a:lnTo>
                    <a:lnTo>
                      <a:pt x="57" y="470"/>
                    </a:lnTo>
                    <a:lnTo>
                      <a:pt x="61" y="479"/>
                    </a:lnTo>
                    <a:lnTo>
                      <a:pt x="63" y="489"/>
                    </a:lnTo>
                    <a:lnTo>
                      <a:pt x="65" y="496"/>
                    </a:lnTo>
                    <a:lnTo>
                      <a:pt x="67" y="504"/>
                    </a:lnTo>
                    <a:lnTo>
                      <a:pt x="69" y="509"/>
                    </a:lnTo>
                    <a:lnTo>
                      <a:pt x="69" y="517"/>
                    </a:lnTo>
                    <a:lnTo>
                      <a:pt x="69" y="525"/>
                    </a:lnTo>
                    <a:lnTo>
                      <a:pt x="69" y="530"/>
                    </a:lnTo>
                    <a:lnTo>
                      <a:pt x="65" y="538"/>
                    </a:lnTo>
                    <a:lnTo>
                      <a:pt x="63" y="540"/>
                    </a:lnTo>
                    <a:lnTo>
                      <a:pt x="130" y="584"/>
                    </a:lnTo>
                    <a:lnTo>
                      <a:pt x="177" y="563"/>
                    </a:lnTo>
                    <a:lnTo>
                      <a:pt x="166" y="593"/>
                    </a:lnTo>
                    <a:lnTo>
                      <a:pt x="204" y="656"/>
                    </a:lnTo>
                    <a:lnTo>
                      <a:pt x="333" y="701"/>
                    </a:lnTo>
                    <a:lnTo>
                      <a:pt x="379" y="675"/>
                    </a:lnTo>
                    <a:lnTo>
                      <a:pt x="377" y="675"/>
                    </a:lnTo>
                    <a:lnTo>
                      <a:pt x="373" y="673"/>
                    </a:lnTo>
                    <a:lnTo>
                      <a:pt x="369" y="671"/>
                    </a:lnTo>
                    <a:lnTo>
                      <a:pt x="364" y="669"/>
                    </a:lnTo>
                    <a:lnTo>
                      <a:pt x="354" y="667"/>
                    </a:lnTo>
                    <a:lnTo>
                      <a:pt x="346" y="663"/>
                    </a:lnTo>
                    <a:lnTo>
                      <a:pt x="337" y="660"/>
                    </a:lnTo>
                    <a:lnTo>
                      <a:pt x="327" y="656"/>
                    </a:lnTo>
                    <a:lnTo>
                      <a:pt x="316" y="648"/>
                    </a:lnTo>
                    <a:lnTo>
                      <a:pt x="306" y="641"/>
                    </a:lnTo>
                    <a:lnTo>
                      <a:pt x="295" y="635"/>
                    </a:lnTo>
                    <a:lnTo>
                      <a:pt x="286" y="625"/>
                    </a:lnTo>
                    <a:lnTo>
                      <a:pt x="276" y="614"/>
                    </a:lnTo>
                    <a:lnTo>
                      <a:pt x="268" y="604"/>
                    </a:lnTo>
                    <a:lnTo>
                      <a:pt x="267" y="599"/>
                    </a:lnTo>
                    <a:lnTo>
                      <a:pt x="263" y="593"/>
                    </a:lnTo>
                    <a:lnTo>
                      <a:pt x="259" y="587"/>
                    </a:lnTo>
                    <a:lnTo>
                      <a:pt x="259" y="582"/>
                    </a:lnTo>
                    <a:lnTo>
                      <a:pt x="255" y="574"/>
                    </a:lnTo>
                    <a:lnTo>
                      <a:pt x="253" y="566"/>
                    </a:lnTo>
                    <a:lnTo>
                      <a:pt x="251" y="559"/>
                    </a:lnTo>
                    <a:lnTo>
                      <a:pt x="249" y="551"/>
                    </a:lnTo>
                    <a:lnTo>
                      <a:pt x="249" y="544"/>
                    </a:lnTo>
                    <a:lnTo>
                      <a:pt x="249" y="536"/>
                    </a:lnTo>
                    <a:lnTo>
                      <a:pt x="249" y="527"/>
                    </a:lnTo>
                    <a:lnTo>
                      <a:pt x="249" y="519"/>
                    </a:lnTo>
                    <a:lnTo>
                      <a:pt x="249" y="509"/>
                    </a:lnTo>
                    <a:lnTo>
                      <a:pt x="249" y="502"/>
                    </a:lnTo>
                    <a:lnTo>
                      <a:pt x="249" y="492"/>
                    </a:lnTo>
                    <a:lnTo>
                      <a:pt x="251" y="485"/>
                    </a:lnTo>
                    <a:lnTo>
                      <a:pt x="251" y="477"/>
                    </a:lnTo>
                    <a:lnTo>
                      <a:pt x="253" y="470"/>
                    </a:lnTo>
                    <a:lnTo>
                      <a:pt x="255" y="462"/>
                    </a:lnTo>
                    <a:lnTo>
                      <a:pt x="257" y="454"/>
                    </a:lnTo>
                    <a:lnTo>
                      <a:pt x="259" y="447"/>
                    </a:lnTo>
                    <a:lnTo>
                      <a:pt x="261" y="439"/>
                    </a:lnTo>
                    <a:lnTo>
                      <a:pt x="261" y="431"/>
                    </a:lnTo>
                    <a:lnTo>
                      <a:pt x="263" y="426"/>
                    </a:lnTo>
                    <a:lnTo>
                      <a:pt x="265" y="418"/>
                    </a:lnTo>
                    <a:lnTo>
                      <a:pt x="267" y="412"/>
                    </a:lnTo>
                    <a:lnTo>
                      <a:pt x="268" y="407"/>
                    </a:lnTo>
                    <a:lnTo>
                      <a:pt x="270" y="403"/>
                    </a:lnTo>
                    <a:lnTo>
                      <a:pt x="272" y="393"/>
                    </a:lnTo>
                    <a:lnTo>
                      <a:pt x="276" y="388"/>
                    </a:lnTo>
                    <a:lnTo>
                      <a:pt x="276" y="384"/>
                    </a:lnTo>
                    <a:lnTo>
                      <a:pt x="278" y="382"/>
                    </a:lnTo>
                    <a:lnTo>
                      <a:pt x="187" y="239"/>
                    </a:lnTo>
                    <a:lnTo>
                      <a:pt x="187" y="239"/>
                    </a:lnTo>
                    <a:lnTo>
                      <a:pt x="185" y="243"/>
                    </a:lnTo>
                    <a:lnTo>
                      <a:pt x="183" y="249"/>
                    </a:lnTo>
                    <a:lnTo>
                      <a:pt x="181" y="259"/>
                    </a:lnTo>
                    <a:lnTo>
                      <a:pt x="179" y="262"/>
                    </a:lnTo>
                    <a:lnTo>
                      <a:pt x="177" y="268"/>
                    </a:lnTo>
                    <a:lnTo>
                      <a:pt x="177" y="276"/>
                    </a:lnTo>
                    <a:lnTo>
                      <a:pt x="177" y="281"/>
                    </a:lnTo>
                    <a:lnTo>
                      <a:pt x="175" y="289"/>
                    </a:lnTo>
                    <a:lnTo>
                      <a:pt x="175" y="298"/>
                    </a:lnTo>
                    <a:lnTo>
                      <a:pt x="175" y="308"/>
                    </a:lnTo>
                    <a:lnTo>
                      <a:pt x="175" y="319"/>
                    </a:lnTo>
                    <a:lnTo>
                      <a:pt x="175" y="325"/>
                    </a:lnTo>
                    <a:lnTo>
                      <a:pt x="175" y="331"/>
                    </a:lnTo>
                    <a:lnTo>
                      <a:pt x="175" y="336"/>
                    </a:lnTo>
                    <a:lnTo>
                      <a:pt x="175" y="342"/>
                    </a:lnTo>
                    <a:lnTo>
                      <a:pt x="175" y="350"/>
                    </a:lnTo>
                    <a:lnTo>
                      <a:pt x="177" y="355"/>
                    </a:lnTo>
                    <a:lnTo>
                      <a:pt x="177" y="361"/>
                    </a:lnTo>
                    <a:lnTo>
                      <a:pt x="177" y="369"/>
                    </a:lnTo>
                    <a:lnTo>
                      <a:pt x="177" y="374"/>
                    </a:lnTo>
                    <a:lnTo>
                      <a:pt x="179" y="380"/>
                    </a:lnTo>
                    <a:lnTo>
                      <a:pt x="181" y="388"/>
                    </a:lnTo>
                    <a:lnTo>
                      <a:pt x="181" y="393"/>
                    </a:lnTo>
                    <a:lnTo>
                      <a:pt x="181" y="399"/>
                    </a:lnTo>
                    <a:lnTo>
                      <a:pt x="183" y="407"/>
                    </a:lnTo>
                    <a:lnTo>
                      <a:pt x="183" y="412"/>
                    </a:lnTo>
                    <a:lnTo>
                      <a:pt x="185" y="420"/>
                    </a:lnTo>
                    <a:lnTo>
                      <a:pt x="185" y="426"/>
                    </a:lnTo>
                    <a:lnTo>
                      <a:pt x="185" y="431"/>
                    </a:lnTo>
                    <a:lnTo>
                      <a:pt x="185" y="437"/>
                    </a:lnTo>
                    <a:lnTo>
                      <a:pt x="187" y="445"/>
                    </a:lnTo>
                    <a:lnTo>
                      <a:pt x="187" y="451"/>
                    </a:lnTo>
                    <a:lnTo>
                      <a:pt x="187" y="456"/>
                    </a:lnTo>
                    <a:lnTo>
                      <a:pt x="189" y="462"/>
                    </a:lnTo>
                    <a:lnTo>
                      <a:pt x="191" y="470"/>
                    </a:lnTo>
                    <a:lnTo>
                      <a:pt x="191" y="479"/>
                    </a:lnTo>
                    <a:lnTo>
                      <a:pt x="192" y="489"/>
                    </a:lnTo>
                    <a:lnTo>
                      <a:pt x="192" y="498"/>
                    </a:lnTo>
                    <a:lnTo>
                      <a:pt x="194" y="508"/>
                    </a:lnTo>
                    <a:lnTo>
                      <a:pt x="192" y="511"/>
                    </a:lnTo>
                    <a:lnTo>
                      <a:pt x="192" y="517"/>
                    </a:lnTo>
                    <a:lnTo>
                      <a:pt x="192" y="521"/>
                    </a:lnTo>
                    <a:lnTo>
                      <a:pt x="192" y="527"/>
                    </a:lnTo>
                    <a:lnTo>
                      <a:pt x="191" y="528"/>
                    </a:lnTo>
                    <a:lnTo>
                      <a:pt x="187" y="532"/>
                    </a:lnTo>
                    <a:lnTo>
                      <a:pt x="183" y="532"/>
                    </a:lnTo>
                    <a:lnTo>
                      <a:pt x="183" y="530"/>
                    </a:lnTo>
                    <a:lnTo>
                      <a:pt x="137" y="511"/>
                    </a:lnTo>
                    <a:lnTo>
                      <a:pt x="135" y="509"/>
                    </a:lnTo>
                    <a:lnTo>
                      <a:pt x="135" y="508"/>
                    </a:lnTo>
                    <a:lnTo>
                      <a:pt x="133" y="504"/>
                    </a:lnTo>
                    <a:lnTo>
                      <a:pt x="133" y="498"/>
                    </a:lnTo>
                    <a:lnTo>
                      <a:pt x="132" y="490"/>
                    </a:lnTo>
                    <a:lnTo>
                      <a:pt x="130" y="485"/>
                    </a:lnTo>
                    <a:lnTo>
                      <a:pt x="128" y="475"/>
                    </a:lnTo>
                    <a:lnTo>
                      <a:pt x="128" y="468"/>
                    </a:lnTo>
                    <a:lnTo>
                      <a:pt x="126" y="462"/>
                    </a:lnTo>
                    <a:lnTo>
                      <a:pt x="124" y="456"/>
                    </a:lnTo>
                    <a:lnTo>
                      <a:pt x="122" y="451"/>
                    </a:lnTo>
                    <a:lnTo>
                      <a:pt x="122" y="445"/>
                    </a:lnTo>
                    <a:lnTo>
                      <a:pt x="122" y="437"/>
                    </a:lnTo>
                    <a:lnTo>
                      <a:pt x="120" y="431"/>
                    </a:lnTo>
                    <a:lnTo>
                      <a:pt x="120" y="426"/>
                    </a:lnTo>
                    <a:lnTo>
                      <a:pt x="120" y="418"/>
                    </a:lnTo>
                    <a:lnTo>
                      <a:pt x="120" y="411"/>
                    </a:lnTo>
                    <a:lnTo>
                      <a:pt x="120" y="403"/>
                    </a:lnTo>
                    <a:lnTo>
                      <a:pt x="120" y="395"/>
                    </a:lnTo>
                    <a:lnTo>
                      <a:pt x="120" y="390"/>
                    </a:lnTo>
                    <a:lnTo>
                      <a:pt x="120" y="380"/>
                    </a:lnTo>
                    <a:lnTo>
                      <a:pt x="120" y="373"/>
                    </a:lnTo>
                    <a:lnTo>
                      <a:pt x="120" y="365"/>
                    </a:lnTo>
                    <a:lnTo>
                      <a:pt x="120" y="359"/>
                    </a:lnTo>
                    <a:lnTo>
                      <a:pt x="120" y="350"/>
                    </a:lnTo>
                    <a:lnTo>
                      <a:pt x="120" y="340"/>
                    </a:lnTo>
                    <a:lnTo>
                      <a:pt x="122" y="333"/>
                    </a:lnTo>
                    <a:lnTo>
                      <a:pt x="122" y="323"/>
                    </a:lnTo>
                    <a:lnTo>
                      <a:pt x="124" y="314"/>
                    </a:lnTo>
                    <a:lnTo>
                      <a:pt x="126" y="306"/>
                    </a:lnTo>
                    <a:lnTo>
                      <a:pt x="126" y="297"/>
                    </a:lnTo>
                    <a:lnTo>
                      <a:pt x="128" y="289"/>
                    </a:lnTo>
                    <a:lnTo>
                      <a:pt x="128" y="279"/>
                    </a:lnTo>
                    <a:lnTo>
                      <a:pt x="130" y="272"/>
                    </a:lnTo>
                    <a:lnTo>
                      <a:pt x="130" y="262"/>
                    </a:lnTo>
                    <a:lnTo>
                      <a:pt x="132" y="255"/>
                    </a:lnTo>
                    <a:lnTo>
                      <a:pt x="133" y="247"/>
                    </a:lnTo>
                    <a:lnTo>
                      <a:pt x="135" y="239"/>
                    </a:lnTo>
                    <a:lnTo>
                      <a:pt x="137" y="232"/>
                    </a:lnTo>
                    <a:lnTo>
                      <a:pt x="139" y="226"/>
                    </a:lnTo>
                    <a:lnTo>
                      <a:pt x="139" y="219"/>
                    </a:lnTo>
                    <a:lnTo>
                      <a:pt x="141" y="211"/>
                    </a:lnTo>
                    <a:lnTo>
                      <a:pt x="141" y="205"/>
                    </a:lnTo>
                    <a:lnTo>
                      <a:pt x="143" y="200"/>
                    </a:lnTo>
                    <a:lnTo>
                      <a:pt x="145" y="194"/>
                    </a:lnTo>
                    <a:lnTo>
                      <a:pt x="145" y="188"/>
                    </a:lnTo>
                    <a:lnTo>
                      <a:pt x="147" y="182"/>
                    </a:lnTo>
                    <a:lnTo>
                      <a:pt x="149" y="179"/>
                    </a:lnTo>
                    <a:lnTo>
                      <a:pt x="149" y="171"/>
                    </a:lnTo>
                    <a:lnTo>
                      <a:pt x="151" y="165"/>
                    </a:lnTo>
                    <a:lnTo>
                      <a:pt x="152" y="162"/>
                    </a:lnTo>
                    <a:lnTo>
                      <a:pt x="154" y="162"/>
                    </a:lnTo>
                    <a:lnTo>
                      <a:pt x="84" y="13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59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31" name="Freeform 67"/>
              <p:cNvSpPr>
                <a:spLocks/>
              </p:cNvSpPr>
              <p:nvPr/>
            </p:nvSpPr>
            <p:spPr bwMode="auto">
              <a:xfrm>
                <a:off x="2461" y="2503"/>
                <a:ext cx="103" cy="252"/>
              </a:xfrm>
              <a:custGeom>
                <a:avLst/>
                <a:gdLst>
                  <a:gd name="T0" fmla="*/ 34 w 207"/>
                  <a:gd name="T1" fmla="*/ 129 h 503"/>
                  <a:gd name="T2" fmla="*/ 38 w 207"/>
                  <a:gd name="T3" fmla="*/ 138 h 503"/>
                  <a:gd name="T4" fmla="*/ 44 w 207"/>
                  <a:gd name="T5" fmla="*/ 152 h 503"/>
                  <a:gd name="T6" fmla="*/ 46 w 207"/>
                  <a:gd name="T7" fmla="*/ 165 h 503"/>
                  <a:gd name="T8" fmla="*/ 48 w 207"/>
                  <a:gd name="T9" fmla="*/ 178 h 503"/>
                  <a:gd name="T10" fmla="*/ 48 w 207"/>
                  <a:gd name="T11" fmla="*/ 192 h 503"/>
                  <a:gd name="T12" fmla="*/ 48 w 207"/>
                  <a:gd name="T13" fmla="*/ 205 h 503"/>
                  <a:gd name="T14" fmla="*/ 46 w 207"/>
                  <a:gd name="T15" fmla="*/ 218 h 503"/>
                  <a:gd name="T16" fmla="*/ 42 w 207"/>
                  <a:gd name="T17" fmla="*/ 232 h 503"/>
                  <a:gd name="T18" fmla="*/ 36 w 207"/>
                  <a:gd name="T19" fmla="*/ 245 h 503"/>
                  <a:gd name="T20" fmla="*/ 33 w 207"/>
                  <a:gd name="T21" fmla="*/ 258 h 503"/>
                  <a:gd name="T22" fmla="*/ 25 w 207"/>
                  <a:gd name="T23" fmla="*/ 271 h 503"/>
                  <a:gd name="T24" fmla="*/ 19 w 207"/>
                  <a:gd name="T25" fmla="*/ 285 h 503"/>
                  <a:gd name="T26" fmla="*/ 15 w 207"/>
                  <a:gd name="T27" fmla="*/ 296 h 503"/>
                  <a:gd name="T28" fmla="*/ 12 w 207"/>
                  <a:gd name="T29" fmla="*/ 309 h 503"/>
                  <a:gd name="T30" fmla="*/ 8 w 207"/>
                  <a:gd name="T31" fmla="*/ 323 h 503"/>
                  <a:gd name="T32" fmla="*/ 4 w 207"/>
                  <a:gd name="T33" fmla="*/ 334 h 503"/>
                  <a:gd name="T34" fmla="*/ 2 w 207"/>
                  <a:gd name="T35" fmla="*/ 346 h 503"/>
                  <a:gd name="T36" fmla="*/ 0 w 207"/>
                  <a:gd name="T37" fmla="*/ 359 h 503"/>
                  <a:gd name="T38" fmla="*/ 0 w 207"/>
                  <a:gd name="T39" fmla="*/ 368 h 503"/>
                  <a:gd name="T40" fmla="*/ 101 w 207"/>
                  <a:gd name="T41" fmla="*/ 503 h 503"/>
                  <a:gd name="T42" fmla="*/ 101 w 207"/>
                  <a:gd name="T43" fmla="*/ 496 h 503"/>
                  <a:gd name="T44" fmla="*/ 107 w 207"/>
                  <a:gd name="T45" fmla="*/ 479 h 503"/>
                  <a:gd name="T46" fmla="*/ 110 w 207"/>
                  <a:gd name="T47" fmla="*/ 467 h 503"/>
                  <a:gd name="T48" fmla="*/ 112 w 207"/>
                  <a:gd name="T49" fmla="*/ 452 h 503"/>
                  <a:gd name="T50" fmla="*/ 118 w 207"/>
                  <a:gd name="T51" fmla="*/ 437 h 503"/>
                  <a:gd name="T52" fmla="*/ 124 w 207"/>
                  <a:gd name="T53" fmla="*/ 422 h 503"/>
                  <a:gd name="T54" fmla="*/ 128 w 207"/>
                  <a:gd name="T55" fmla="*/ 403 h 503"/>
                  <a:gd name="T56" fmla="*/ 133 w 207"/>
                  <a:gd name="T57" fmla="*/ 384 h 503"/>
                  <a:gd name="T58" fmla="*/ 139 w 207"/>
                  <a:gd name="T59" fmla="*/ 367 h 503"/>
                  <a:gd name="T60" fmla="*/ 145 w 207"/>
                  <a:gd name="T61" fmla="*/ 347 h 503"/>
                  <a:gd name="T62" fmla="*/ 150 w 207"/>
                  <a:gd name="T63" fmla="*/ 328 h 503"/>
                  <a:gd name="T64" fmla="*/ 156 w 207"/>
                  <a:gd name="T65" fmla="*/ 311 h 503"/>
                  <a:gd name="T66" fmla="*/ 160 w 207"/>
                  <a:gd name="T67" fmla="*/ 294 h 503"/>
                  <a:gd name="T68" fmla="*/ 168 w 207"/>
                  <a:gd name="T69" fmla="*/ 279 h 503"/>
                  <a:gd name="T70" fmla="*/ 171 w 207"/>
                  <a:gd name="T71" fmla="*/ 266 h 503"/>
                  <a:gd name="T72" fmla="*/ 175 w 207"/>
                  <a:gd name="T73" fmla="*/ 252 h 503"/>
                  <a:gd name="T74" fmla="*/ 179 w 207"/>
                  <a:gd name="T75" fmla="*/ 241 h 503"/>
                  <a:gd name="T76" fmla="*/ 185 w 207"/>
                  <a:gd name="T77" fmla="*/ 232 h 503"/>
                  <a:gd name="T78" fmla="*/ 190 w 207"/>
                  <a:gd name="T79" fmla="*/ 214 h 503"/>
                  <a:gd name="T80" fmla="*/ 196 w 207"/>
                  <a:gd name="T81" fmla="*/ 201 h 503"/>
                  <a:gd name="T82" fmla="*/ 204 w 207"/>
                  <a:gd name="T83" fmla="*/ 188 h 503"/>
                  <a:gd name="T84" fmla="*/ 207 w 207"/>
                  <a:gd name="T85" fmla="*/ 184 h 503"/>
                  <a:gd name="T86" fmla="*/ 34 w 207"/>
                  <a:gd name="T87" fmla="*/ 127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7" h="503">
                    <a:moveTo>
                      <a:pt x="34" y="127"/>
                    </a:moveTo>
                    <a:lnTo>
                      <a:pt x="34" y="129"/>
                    </a:lnTo>
                    <a:lnTo>
                      <a:pt x="36" y="133"/>
                    </a:lnTo>
                    <a:lnTo>
                      <a:pt x="38" y="138"/>
                    </a:lnTo>
                    <a:lnTo>
                      <a:pt x="42" y="148"/>
                    </a:lnTo>
                    <a:lnTo>
                      <a:pt x="44" y="152"/>
                    </a:lnTo>
                    <a:lnTo>
                      <a:pt x="44" y="159"/>
                    </a:lnTo>
                    <a:lnTo>
                      <a:pt x="46" y="165"/>
                    </a:lnTo>
                    <a:lnTo>
                      <a:pt x="48" y="173"/>
                    </a:lnTo>
                    <a:lnTo>
                      <a:pt x="48" y="178"/>
                    </a:lnTo>
                    <a:lnTo>
                      <a:pt x="48" y="184"/>
                    </a:lnTo>
                    <a:lnTo>
                      <a:pt x="48" y="192"/>
                    </a:lnTo>
                    <a:lnTo>
                      <a:pt x="50" y="199"/>
                    </a:lnTo>
                    <a:lnTo>
                      <a:pt x="48" y="205"/>
                    </a:lnTo>
                    <a:lnTo>
                      <a:pt x="46" y="211"/>
                    </a:lnTo>
                    <a:lnTo>
                      <a:pt x="46" y="218"/>
                    </a:lnTo>
                    <a:lnTo>
                      <a:pt x="44" y="224"/>
                    </a:lnTo>
                    <a:lnTo>
                      <a:pt x="42" y="232"/>
                    </a:lnTo>
                    <a:lnTo>
                      <a:pt x="38" y="239"/>
                    </a:lnTo>
                    <a:lnTo>
                      <a:pt x="36" y="245"/>
                    </a:lnTo>
                    <a:lnTo>
                      <a:pt x="34" y="252"/>
                    </a:lnTo>
                    <a:lnTo>
                      <a:pt x="33" y="258"/>
                    </a:lnTo>
                    <a:lnTo>
                      <a:pt x="29" y="266"/>
                    </a:lnTo>
                    <a:lnTo>
                      <a:pt x="25" y="271"/>
                    </a:lnTo>
                    <a:lnTo>
                      <a:pt x="23" y="277"/>
                    </a:lnTo>
                    <a:lnTo>
                      <a:pt x="19" y="285"/>
                    </a:lnTo>
                    <a:lnTo>
                      <a:pt x="17" y="290"/>
                    </a:lnTo>
                    <a:lnTo>
                      <a:pt x="15" y="296"/>
                    </a:lnTo>
                    <a:lnTo>
                      <a:pt x="15" y="304"/>
                    </a:lnTo>
                    <a:lnTo>
                      <a:pt x="12" y="309"/>
                    </a:lnTo>
                    <a:lnTo>
                      <a:pt x="10" y="315"/>
                    </a:lnTo>
                    <a:lnTo>
                      <a:pt x="8" y="323"/>
                    </a:lnTo>
                    <a:lnTo>
                      <a:pt x="6" y="328"/>
                    </a:lnTo>
                    <a:lnTo>
                      <a:pt x="4" y="334"/>
                    </a:lnTo>
                    <a:lnTo>
                      <a:pt x="4" y="340"/>
                    </a:lnTo>
                    <a:lnTo>
                      <a:pt x="2" y="346"/>
                    </a:lnTo>
                    <a:lnTo>
                      <a:pt x="2" y="351"/>
                    </a:lnTo>
                    <a:lnTo>
                      <a:pt x="0" y="359"/>
                    </a:lnTo>
                    <a:lnTo>
                      <a:pt x="0" y="365"/>
                    </a:lnTo>
                    <a:lnTo>
                      <a:pt x="0" y="368"/>
                    </a:lnTo>
                    <a:lnTo>
                      <a:pt x="0" y="370"/>
                    </a:lnTo>
                    <a:lnTo>
                      <a:pt x="101" y="503"/>
                    </a:lnTo>
                    <a:lnTo>
                      <a:pt x="101" y="501"/>
                    </a:lnTo>
                    <a:lnTo>
                      <a:pt x="101" y="496"/>
                    </a:lnTo>
                    <a:lnTo>
                      <a:pt x="103" y="488"/>
                    </a:lnTo>
                    <a:lnTo>
                      <a:pt x="107" y="479"/>
                    </a:lnTo>
                    <a:lnTo>
                      <a:pt x="109" y="473"/>
                    </a:lnTo>
                    <a:lnTo>
                      <a:pt x="110" y="467"/>
                    </a:lnTo>
                    <a:lnTo>
                      <a:pt x="110" y="460"/>
                    </a:lnTo>
                    <a:lnTo>
                      <a:pt x="112" y="452"/>
                    </a:lnTo>
                    <a:lnTo>
                      <a:pt x="116" y="444"/>
                    </a:lnTo>
                    <a:lnTo>
                      <a:pt x="118" y="437"/>
                    </a:lnTo>
                    <a:lnTo>
                      <a:pt x="120" y="427"/>
                    </a:lnTo>
                    <a:lnTo>
                      <a:pt x="124" y="422"/>
                    </a:lnTo>
                    <a:lnTo>
                      <a:pt x="126" y="412"/>
                    </a:lnTo>
                    <a:lnTo>
                      <a:pt x="128" y="403"/>
                    </a:lnTo>
                    <a:lnTo>
                      <a:pt x="129" y="393"/>
                    </a:lnTo>
                    <a:lnTo>
                      <a:pt x="133" y="384"/>
                    </a:lnTo>
                    <a:lnTo>
                      <a:pt x="135" y="374"/>
                    </a:lnTo>
                    <a:lnTo>
                      <a:pt x="139" y="367"/>
                    </a:lnTo>
                    <a:lnTo>
                      <a:pt x="141" y="357"/>
                    </a:lnTo>
                    <a:lnTo>
                      <a:pt x="145" y="347"/>
                    </a:lnTo>
                    <a:lnTo>
                      <a:pt x="147" y="338"/>
                    </a:lnTo>
                    <a:lnTo>
                      <a:pt x="150" y="328"/>
                    </a:lnTo>
                    <a:lnTo>
                      <a:pt x="152" y="321"/>
                    </a:lnTo>
                    <a:lnTo>
                      <a:pt x="156" y="311"/>
                    </a:lnTo>
                    <a:lnTo>
                      <a:pt x="158" y="302"/>
                    </a:lnTo>
                    <a:lnTo>
                      <a:pt x="160" y="294"/>
                    </a:lnTo>
                    <a:lnTo>
                      <a:pt x="164" y="287"/>
                    </a:lnTo>
                    <a:lnTo>
                      <a:pt x="168" y="279"/>
                    </a:lnTo>
                    <a:lnTo>
                      <a:pt x="168" y="271"/>
                    </a:lnTo>
                    <a:lnTo>
                      <a:pt x="171" y="266"/>
                    </a:lnTo>
                    <a:lnTo>
                      <a:pt x="173" y="258"/>
                    </a:lnTo>
                    <a:lnTo>
                      <a:pt x="175" y="252"/>
                    </a:lnTo>
                    <a:lnTo>
                      <a:pt x="177" y="247"/>
                    </a:lnTo>
                    <a:lnTo>
                      <a:pt x="179" y="241"/>
                    </a:lnTo>
                    <a:lnTo>
                      <a:pt x="181" y="235"/>
                    </a:lnTo>
                    <a:lnTo>
                      <a:pt x="185" y="232"/>
                    </a:lnTo>
                    <a:lnTo>
                      <a:pt x="187" y="222"/>
                    </a:lnTo>
                    <a:lnTo>
                      <a:pt x="190" y="214"/>
                    </a:lnTo>
                    <a:lnTo>
                      <a:pt x="194" y="207"/>
                    </a:lnTo>
                    <a:lnTo>
                      <a:pt x="196" y="201"/>
                    </a:lnTo>
                    <a:lnTo>
                      <a:pt x="200" y="192"/>
                    </a:lnTo>
                    <a:lnTo>
                      <a:pt x="204" y="188"/>
                    </a:lnTo>
                    <a:lnTo>
                      <a:pt x="206" y="184"/>
                    </a:lnTo>
                    <a:lnTo>
                      <a:pt x="207" y="184"/>
                    </a:lnTo>
                    <a:lnTo>
                      <a:pt x="169" y="0"/>
                    </a:lnTo>
                    <a:lnTo>
                      <a:pt x="34" y="127"/>
                    </a:lnTo>
                    <a:lnTo>
                      <a:pt x="34" y="127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32" name="Freeform 68"/>
              <p:cNvSpPr>
                <a:spLocks/>
              </p:cNvSpPr>
              <p:nvPr/>
            </p:nvSpPr>
            <p:spPr bwMode="auto">
              <a:xfrm>
                <a:off x="2389" y="2555"/>
                <a:ext cx="72" cy="124"/>
              </a:xfrm>
              <a:custGeom>
                <a:avLst/>
                <a:gdLst>
                  <a:gd name="T0" fmla="*/ 11 w 142"/>
                  <a:gd name="T1" fmla="*/ 0 h 249"/>
                  <a:gd name="T2" fmla="*/ 0 w 142"/>
                  <a:gd name="T3" fmla="*/ 103 h 249"/>
                  <a:gd name="T4" fmla="*/ 102 w 142"/>
                  <a:gd name="T5" fmla="*/ 249 h 249"/>
                  <a:gd name="T6" fmla="*/ 142 w 142"/>
                  <a:gd name="T7" fmla="*/ 99 h 249"/>
                  <a:gd name="T8" fmla="*/ 133 w 142"/>
                  <a:gd name="T9" fmla="*/ 25 h 249"/>
                  <a:gd name="T10" fmla="*/ 11 w 142"/>
                  <a:gd name="T11" fmla="*/ 0 h 249"/>
                  <a:gd name="T12" fmla="*/ 11 w 142"/>
                  <a:gd name="T1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9">
                    <a:moveTo>
                      <a:pt x="11" y="0"/>
                    </a:moveTo>
                    <a:lnTo>
                      <a:pt x="0" y="103"/>
                    </a:lnTo>
                    <a:lnTo>
                      <a:pt x="102" y="249"/>
                    </a:lnTo>
                    <a:lnTo>
                      <a:pt x="142" y="99"/>
                    </a:lnTo>
                    <a:lnTo>
                      <a:pt x="133" y="25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33" name="Freeform 69"/>
              <p:cNvSpPr>
                <a:spLocks/>
              </p:cNvSpPr>
              <p:nvPr/>
            </p:nvSpPr>
            <p:spPr bwMode="auto">
              <a:xfrm>
                <a:off x="2365" y="2249"/>
                <a:ext cx="225" cy="327"/>
              </a:xfrm>
              <a:custGeom>
                <a:avLst/>
                <a:gdLst>
                  <a:gd name="T0" fmla="*/ 101 w 451"/>
                  <a:gd name="T1" fmla="*/ 2 h 654"/>
                  <a:gd name="T2" fmla="*/ 88 w 451"/>
                  <a:gd name="T3" fmla="*/ 17 h 654"/>
                  <a:gd name="T4" fmla="*/ 72 w 451"/>
                  <a:gd name="T5" fmla="*/ 36 h 654"/>
                  <a:gd name="T6" fmla="*/ 63 w 451"/>
                  <a:gd name="T7" fmla="*/ 57 h 654"/>
                  <a:gd name="T8" fmla="*/ 52 w 451"/>
                  <a:gd name="T9" fmla="*/ 78 h 654"/>
                  <a:gd name="T10" fmla="*/ 40 w 451"/>
                  <a:gd name="T11" fmla="*/ 107 h 654"/>
                  <a:gd name="T12" fmla="*/ 29 w 451"/>
                  <a:gd name="T13" fmla="*/ 139 h 654"/>
                  <a:gd name="T14" fmla="*/ 23 w 451"/>
                  <a:gd name="T15" fmla="*/ 154 h 654"/>
                  <a:gd name="T16" fmla="*/ 19 w 451"/>
                  <a:gd name="T17" fmla="*/ 173 h 654"/>
                  <a:gd name="T18" fmla="*/ 13 w 451"/>
                  <a:gd name="T19" fmla="*/ 192 h 654"/>
                  <a:gd name="T20" fmla="*/ 12 w 451"/>
                  <a:gd name="T21" fmla="*/ 215 h 654"/>
                  <a:gd name="T22" fmla="*/ 8 w 451"/>
                  <a:gd name="T23" fmla="*/ 234 h 654"/>
                  <a:gd name="T24" fmla="*/ 4 w 451"/>
                  <a:gd name="T25" fmla="*/ 259 h 654"/>
                  <a:gd name="T26" fmla="*/ 4 w 451"/>
                  <a:gd name="T27" fmla="*/ 280 h 654"/>
                  <a:gd name="T28" fmla="*/ 2 w 451"/>
                  <a:gd name="T29" fmla="*/ 304 h 654"/>
                  <a:gd name="T30" fmla="*/ 2 w 451"/>
                  <a:gd name="T31" fmla="*/ 329 h 654"/>
                  <a:gd name="T32" fmla="*/ 0 w 451"/>
                  <a:gd name="T33" fmla="*/ 354 h 654"/>
                  <a:gd name="T34" fmla="*/ 0 w 451"/>
                  <a:gd name="T35" fmla="*/ 377 h 654"/>
                  <a:gd name="T36" fmla="*/ 0 w 451"/>
                  <a:gd name="T37" fmla="*/ 401 h 654"/>
                  <a:gd name="T38" fmla="*/ 0 w 451"/>
                  <a:gd name="T39" fmla="*/ 424 h 654"/>
                  <a:gd name="T40" fmla="*/ 2 w 451"/>
                  <a:gd name="T41" fmla="*/ 447 h 654"/>
                  <a:gd name="T42" fmla="*/ 2 w 451"/>
                  <a:gd name="T43" fmla="*/ 470 h 654"/>
                  <a:gd name="T44" fmla="*/ 2 w 451"/>
                  <a:gd name="T45" fmla="*/ 491 h 654"/>
                  <a:gd name="T46" fmla="*/ 2 w 451"/>
                  <a:gd name="T47" fmla="*/ 510 h 654"/>
                  <a:gd name="T48" fmla="*/ 4 w 451"/>
                  <a:gd name="T49" fmla="*/ 540 h 654"/>
                  <a:gd name="T50" fmla="*/ 6 w 451"/>
                  <a:gd name="T51" fmla="*/ 569 h 654"/>
                  <a:gd name="T52" fmla="*/ 8 w 451"/>
                  <a:gd name="T53" fmla="*/ 591 h 654"/>
                  <a:gd name="T54" fmla="*/ 15 w 451"/>
                  <a:gd name="T55" fmla="*/ 605 h 654"/>
                  <a:gd name="T56" fmla="*/ 38 w 451"/>
                  <a:gd name="T57" fmla="*/ 614 h 654"/>
                  <a:gd name="T58" fmla="*/ 59 w 451"/>
                  <a:gd name="T59" fmla="*/ 624 h 654"/>
                  <a:gd name="T60" fmla="*/ 80 w 451"/>
                  <a:gd name="T61" fmla="*/ 631 h 654"/>
                  <a:gd name="T62" fmla="*/ 101 w 451"/>
                  <a:gd name="T63" fmla="*/ 637 h 654"/>
                  <a:gd name="T64" fmla="*/ 124 w 451"/>
                  <a:gd name="T65" fmla="*/ 643 h 654"/>
                  <a:gd name="T66" fmla="*/ 143 w 451"/>
                  <a:gd name="T67" fmla="*/ 646 h 654"/>
                  <a:gd name="T68" fmla="*/ 164 w 451"/>
                  <a:gd name="T69" fmla="*/ 650 h 654"/>
                  <a:gd name="T70" fmla="*/ 185 w 451"/>
                  <a:gd name="T71" fmla="*/ 652 h 654"/>
                  <a:gd name="T72" fmla="*/ 206 w 451"/>
                  <a:gd name="T73" fmla="*/ 652 h 654"/>
                  <a:gd name="T74" fmla="*/ 226 w 451"/>
                  <a:gd name="T75" fmla="*/ 652 h 654"/>
                  <a:gd name="T76" fmla="*/ 245 w 451"/>
                  <a:gd name="T77" fmla="*/ 652 h 654"/>
                  <a:gd name="T78" fmla="*/ 266 w 451"/>
                  <a:gd name="T79" fmla="*/ 650 h 654"/>
                  <a:gd name="T80" fmla="*/ 287 w 451"/>
                  <a:gd name="T81" fmla="*/ 650 h 654"/>
                  <a:gd name="T82" fmla="*/ 306 w 451"/>
                  <a:gd name="T83" fmla="*/ 648 h 654"/>
                  <a:gd name="T84" fmla="*/ 327 w 451"/>
                  <a:gd name="T85" fmla="*/ 646 h 654"/>
                  <a:gd name="T86" fmla="*/ 348 w 451"/>
                  <a:gd name="T87" fmla="*/ 646 h 654"/>
                  <a:gd name="T88" fmla="*/ 367 w 451"/>
                  <a:gd name="T89" fmla="*/ 643 h 654"/>
                  <a:gd name="T90" fmla="*/ 388 w 451"/>
                  <a:gd name="T91" fmla="*/ 641 h 654"/>
                  <a:gd name="T92" fmla="*/ 407 w 451"/>
                  <a:gd name="T93" fmla="*/ 641 h 654"/>
                  <a:gd name="T94" fmla="*/ 428 w 451"/>
                  <a:gd name="T95" fmla="*/ 639 h 654"/>
                  <a:gd name="T96" fmla="*/ 451 w 451"/>
                  <a:gd name="T97" fmla="*/ 639 h 654"/>
                  <a:gd name="T98" fmla="*/ 105 w 451"/>
                  <a:gd name="T99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1" h="654">
                    <a:moveTo>
                      <a:pt x="105" y="0"/>
                    </a:moveTo>
                    <a:lnTo>
                      <a:pt x="103" y="0"/>
                    </a:lnTo>
                    <a:lnTo>
                      <a:pt x="101" y="2"/>
                    </a:lnTo>
                    <a:lnTo>
                      <a:pt x="97" y="4"/>
                    </a:lnTo>
                    <a:lnTo>
                      <a:pt x="93" y="12"/>
                    </a:lnTo>
                    <a:lnTo>
                      <a:pt x="88" y="17"/>
                    </a:lnTo>
                    <a:lnTo>
                      <a:pt x="80" y="27"/>
                    </a:lnTo>
                    <a:lnTo>
                      <a:pt x="76" y="31"/>
                    </a:lnTo>
                    <a:lnTo>
                      <a:pt x="72" y="36"/>
                    </a:lnTo>
                    <a:lnTo>
                      <a:pt x="71" y="42"/>
                    </a:lnTo>
                    <a:lnTo>
                      <a:pt x="67" y="50"/>
                    </a:lnTo>
                    <a:lnTo>
                      <a:pt x="63" y="57"/>
                    </a:lnTo>
                    <a:lnTo>
                      <a:pt x="59" y="63"/>
                    </a:lnTo>
                    <a:lnTo>
                      <a:pt x="53" y="70"/>
                    </a:lnTo>
                    <a:lnTo>
                      <a:pt x="52" y="78"/>
                    </a:lnTo>
                    <a:lnTo>
                      <a:pt x="48" y="88"/>
                    </a:lnTo>
                    <a:lnTo>
                      <a:pt x="42" y="97"/>
                    </a:lnTo>
                    <a:lnTo>
                      <a:pt x="40" y="107"/>
                    </a:lnTo>
                    <a:lnTo>
                      <a:pt x="36" y="116"/>
                    </a:lnTo>
                    <a:lnTo>
                      <a:pt x="33" y="126"/>
                    </a:lnTo>
                    <a:lnTo>
                      <a:pt x="29" y="139"/>
                    </a:lnTo>
                    <a:lnTo>
                      <a:pt x="25" y="143"/>
                    </a:lnTo>
                    <a:lnTo>
                      <a:pt x="25" y="148"/>
                    </a:lnTo>
                    <a:lnTo>
                      <a:pt x="23" y="154"/>
                    </a:lnTo>
                    <a:lnTo>
                      <a:pt x="21" y="162"/>
                    </a:lnTo>
                    <a:lnTo>
                      <a:pt x="19" y="167"/>
                    </a:lnTo>
                    <a:lnTo>
                      <a:pt x="19" y="173"/>
                    </a:lnTo>
                    <a:lnTo>
                      <a:pt x="15" y="179"/>
                    </a:lnTo>
                    <a:lnTo>
                      <a:pt x="15" y="186"/>
                    </a:lnTo>
                    <a:lnTo>
                      <a:pt x="13" y="192"/>
                    </a:lnTo>
                    <a:lnTo>
                      <a:pt x="13" y="200"/>
                    </a:lnTo>
                    <a:lnTo>
                      <a:pt x="12" y="207"/>
                    </a:lnTo>
                    <a:lnTo>
                      <a:pt x="12" y="215"/>
                    </a:lnTo>
                    <a:lnTo>
                      <a:pt x="10" y="221"/>
                    </a:lnTo>
                    <a:lnTo>
                      <a:pt x="10" y="226"/>
                    </a:lnTo>
                    <a:lnTo>
                      <a:pt x="8" y="234"/>
                    </a:lnTo>
                    <a:lnTo>
                      <a:pt x="6" y="242"/>
                    </a:lnTo>
                    <a:lnTo>
                      <a:pt x="6" y="249"/>
                    </a:lnTo>
                    <a:lnTo>
                      <a:pt x="4" y="259"/>
                    </a:lnTo>
                    <a:lnTo>
                      <a:pt x="4" y="264"/>
                    </a:lnTo>
                    <a:lnTo>
                      <a:pt x="4" y="274"/>
                    </a:lnTo>
                    <a:lnTo>
                      <a:pt x="4" y="280"/>
                    </a:lnTo>
                    <a:lnTo>
                      <a:pt x="2" y="289"/>
                    </a:lnTo>
                    <a:lnTo>
                      <a:pt x="2" y="297"/>
                    </a:lnTo>
                    <a:lnTo>
                      <a:pt x="2" y="304"/>
                    </a:lnTo>
                    <a:lnTo>
                      <a:pt x="2" y="312"/>
                    </a:lnTo>
                    <a:lnTo>
                      <a:pt x="2" y="319"/>
                    </a:lnTo>
                    <a:lnTo>
                      <a:pt x="2" y="329"/>
                    </a:lnTo>
                    <a:lnTo>
                      <a:pt x="2" y="337"/>
                    </a:lnTo>
                    <a:lnTo>
                      <a:pt x="0" y="344"/>
                    </a:lnTo>
                    <a:lnTo>
                      <a:pt x="0" y="354"/>
                    </a:lnTo>
                    <a:lnTo>
                      <a:pt x="0" y="361"/>
                    </a:lnTo>
                    <a:lnTo>
                      <a:pt x="0" y="369"/>
                    </a:lnTo>
                    <a:lnTo>
                      <a:pt x="0" y="377"/>
                    </a:lnTo>
                    <a:lnTo>
                      <a:pt x="0" y="384"/>
                    </a:lnTo>
                    <a:lnTo>
                      <a:pt x="0" y="394"/>
                    </a:lnTo>
                    <a:lnTo>
                      <a:pt x="0" y="401"/>
                    </a:lnTo>
                    <a:lnTo>
                      <a:pt x="0" y="409"/>
                    </a:lnTo>
                    <a:lnTo>
                      <a:pt x="0" y="416"/>
                    </a:lnTo>
                    <a:lnTo>
                      <a:pt x="0" y="424"/>
                    </a:lnTo>
                    <a:lnTo>
                      <a:pt x="2" y="434"/>
                    </a:lnTo>
                    <a:lnTo>
                      <a:pt x="2" y="439"/>
                    </a:lnTo>
                    <a:lnTo>
                      <a:pt x="2" y="447"/>
                    </a:lnTo>
                    <a:lnTo>
                      <a:pt x="2" y="454"/>
                    </a:lnTo>
                    <a:lnTo>
                      <a:pt x="2" y="464"/>
                    </a:lnTo>
                    <a:lnTo>
                      <a:pt x="2" y="470"/>
                    </a:lnTo>
                    <a:lnTo>
                      <a:pt x="2" y="477"/>
                    </a:lnTo>
                    <a:lnTo>
                      <a:pt x="2" y="483"/>
                    </a:lnTo>
                    <a:lnTo>
                      <a:pt x="2" y="491"/>
                    </a:lnTo>
                    <a:lnTo>
                      <a:pt x="2" y="498"/>
                    </a:lnTo>
                    <a:lnTo>
                      <a:pt x="2" y="504"/>
                    </a:lnTo>
                    <a:lnTo>
                      <a:pt x="2" y="510"/>
                    </a:lnTo>
                    <a:lnTo>
                      <a:pt x="4" y="517"/>
                    </a:lnTo>
                    <a:lnTo>
                      <a:pt x="4" y="529"/>
                    </a:lnTo>
                    <a:lnTo>
                      <a:pt x="4" y="540"/>
                    </a:lnTo>
                    <a:lnTo>
                      <a:pt x="6" y="550"/>
                    </a:lnTo>
                    <a:lnTo>
                      <a:pt x="6" y="561"/>
                    </a:lnTo>
                    <a:lnTo>
                      <a:pt x="6" y="569"/>
                    </a:lnTo>
                    <a:lnTo>
                      <a:pt x="6" y="576"/>
                    </a:lnTo>
                    <a:lnTo>
                      <a:pt x="6" y="584"/>
                    </a:lnTo>
                    <a:lnTo>
                      <a:pt x="8" y="591"/>
                    </a:lnTo>
                    <a:lnTo>
                      <a:pt x="10" y="599"/>
                    </a:lnTo>
                    <a:lnTo>
                      <a:pt x="10" y="601"/>
                    </a:lnTo>
                    <a:lnTo>
                      <a:pt x="15" y="605"/>
                    </a:lnTo>
                    <a:lnTo>
                      <a:pt x="23" y="608"/>
                    </a:lnTo>
                    <a:lnTo>
                      <a:pt x="31" y="610"/>
                    </a:lnTo>
                    <a:lnTo>
                      <a:pt x="38" y="614"/>
                    </a:lnTo>
                    <a:lnTo>
                      <a:pt x="44" y="618"/>
                    </a:lnTo>
                    <a:lnTo>
                      <a:pt x="52" y="620"/>
                    </a:lnTo>
                    <a:lnTo>
                      <a:pt x="59" y="624"/>
                    </a:lnTo>
                    <a:lnTo>
                      <a:pt x="67" y="627"/>
                    </a:lnTo>
                    <a:lnTo>
                      <a:pt x="72" y="629"/>
                    </a:lnTo>
                    <a:lnTo>
                      <a:pt x="80" y="631"/>
                    </a:lnTo>
                    <a:lnTo>
                      <a:pt x="88" y="633"/>
                    </a:lnTo>
                    <a:lnTo>
                      <a:pt x="95" y="637"/>
                    </a:lnTo>
                    <a:lnTo>
                      <a:pt x="101" y="637"/>
                    </a:lnTo>
                    <a:lnTo>
                      <a:pt x="109" y="639"/>
                    </a:lnTo>
                    <a:lnTo>
                      <a:pt x="116" y="641"/>
                    </a:lnTo>
                    <a:lnTo>
                      <a:pt x="124" y="643"/>
                    </a:lnTo>
                    <a:lnTo>
                      <a:pt x="129" y="645"/>
                    </a:lnTo>
                    <a:lnTo>
                      <a:pt x="135" y="646"/>
                    </a:lnTo>
                    <a:lnTo>
                      <a:pt x="143" y="646"/>
                    </a:lnTo>
                    <a:lnTo>
                      <a:pt x="150" y="648"/>
                    </a:lnTo>
                    <a:lnTo>
                      <a:pt x="156" y="648"/>
                    </a:lnTo>
                    <a:lnTo>
                      <a:pt x="164" y="650"/>
                    </a:lnTo>
                    <a:lnTo>
                      <a:pt x="171" y="650"/>
                    </a:lnTo>
                    <a:lnTo>
                      <a:pt x="179" y="652"/>
                    </a:lnTo>
                    <a:lnTo>
                      <a:pt x="185" y="652"/>
                    </a:lnTo>
                    <a:lnTo>
                      <a:pt x="190" y="652"/>
                    </a:lnTo>
                    <a:lnTo>
                      <a:pt x="198" y="652"/>
                    </a:lnTo>
                    <a:lnTo>
                      <a:pt x="206" y="652"/>
                    </a:lnTo>
                    <a:lnTo>
                      <a:pt x="211" y="652"/>
                    </a:lnTo>
                    <a:lnTo>
                      <a:pt x="219" y="652"/>
                    </a:lnTo>
                    <a:lnTo>
                      <a:pt x="226" y="652"/>
                    </a:lnTo>
                    <a:lnTo>
                      <a:pt x="234" y="654"/>
                    </a:lnTo>
                    <a:lnTo>
                      <a:pt x="240" y="652"/>
                    </a:lnTo>
                    <a:lnTo>
                      <a:pt x="245" y="652"/>
                    </a:lnTo>
                    <a:lnTo>
                      <a:pt x="253" y="652"/>
                    </a:lnTo>
                    <a:lnTo>
                      <a:pt x="259" y="652"/>
                    </a:lnTo>
                    <a:lnTo>
                      <a:pt x="266" y="650"/>
                    </a:lnTo>
                    <a:lnTo>
                      <a:pt x="274" y="650"/>
                    </a:lnTo>
                    <a:lnTo>
                      <a:pt x="280" y="650"/>
                    </a:lnTo>
                    <a:lnTo>
                      <a:pt x="287" y="650"/>
                    </a:lnTo>
                    <a:lnTo>
                      <a:pt x="293" y="650"/>
                    </a:lnTo>
                    <a:lnTo>
                      <a:pt x="301" y="648"/>
                    </a:lnTo>
                    <a:lnTo>
                      <a:pt x="306" y="648"/>
                    </a:lnTo>
                    <a:lnTo>
                      <a:pt x="314" y="648"/>
                    </a:lnTo>
                    <a:lnTo>
                      <a:pt x="320" y="648"/>
                    </a:lnTo>
                    <a:lnTo>
                      <a:pt x="327" y="646"/>
                    </a:lnTo>
                    <a:lnTo>
                      <a:pt x="333" y="646"/>
                    </a:lnTo>
                    <a:lnTo>
                      <a:pt x="340" y="646"/>
                    </a:lnTo>
                    <a:lnTo>
                      <a:pt x="348" y="646"/>
                    </a:lnTo>
                    <a:lnTo>
                      <a:pt x="354" y="645"/>
                    </a:lnTo>
                    <a:lnTo>
                      <a:pt x="360" y="643"/>
                    </a:lnTo>
                    <a:lnTo>
                      <a:pt x="367" y="643"/>
                    </a:lnTo>
                    <a:lnTo>
                      <a:pt x="375" y="643"/>
                    </a:lnTo>
                    <a:lnTo>
                      <a:pt x="380" y="643"/>
                    </a:lnTo>
                    <a:lnTo>
                      <a:pt x="388" y="641"/>
                    </a:lnTo>
                    <a:lnTo>
                      <a:pt x="396" y="641"/>
                    </a:lnTo>
                    <a:lnTo>
                      <a:pt x="401" y="641"/>
                    </a:lnTo>
                    <a:lnTo>
                      <a:pt x="407" y="641"/>
                    </a:lnTo>
                    <a:lnTo>
                      <a:pt x="415" y="639"/>
                    </a:lnTo>
                    <a:lnTo>
                      <a:pt x="422" y="639"/>
                    </a:lnTo>
                    <a:lnTo>
                      <a:pt x="428" y="639"/>
                    </a:lnTo>
                    <a:lnTo>
                      <a:pt x="436" y="639"/>
                    </a:lnTo>
                    <a:lnTo>
                      <a:pt x="443" y="639"/>
                    </a:lnTo>
                    <a:lnTo>
                      <a:pt x="451" y="639"/>
                    </a:lnTo>
                    <a:lnTo>
                      <a:pt x="392" y="31"/>
                    </a:lnTo>
                    <a:lnTo>
                      <a:pt x="105" y="0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591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34" name="Freeform 70"/>
              <p:cNvSpPr>
                <a:spLocks/>
              </p:cNvSpPr>
              <p:nvPr/>
            </p:nvSpPr>
            <p:spPr bwMode="auto">
              <a:xfrm>
                <a:off x="2681" y="2238"/>
                <a:ext cx="128" cy="60"/>
              </a:xfrm>
              <a:custGeom>
                <a:avLst/>
                <a:gdLst>
                  <a:gd name="T0" fmla="*/ 17 w 255"/>
                  <a:gd name="T1" fmla="*/ 82 h 120"/>
                  <a:gd name="T2" fmla="*/ 67 w 255"/>
                  <a:gd name="T3" fmla="*/ 93 h 120"/>
                  <a:gd name="T4" fmla="*/ 71 w 255"/>
                  <a:gd name="T5" fmla="*/ 97 h 120"/>
                  <a:gd name="T6" fmla="*/ 76 w 255"/>
                  <a:gd name="T7" fmla="*/ 101 h 120"/>
                  <a:gd name="T8" fmla="*/ 82 w 255"/>
                  <a:gd name="T9" fmla="*/ 109 h 120"/>
                  <a:gd name="T10" fmla="*/ 90 w 255"/>
                  <a:gd name="T11" fmla="*/ 112 h 120"/>
                  <a:gd name="T12" fmla="*/ 99 w 255"/>
                  <a:gd name="T13" fmla="*/ 116 h 120"/>
                  <a:gd name="T14" fmla="*/ 105 w 255"/>
                  <a:gd name="T15" fmla="*/ 118 h 120"/>
                  <a:gd name="T16" fmla="*/ 109 w 255"/>
                  <a:gd name="T17" fmla="*/ 118 h 120"/>
                  <a:gd name="T18" fmla="*/ 116 w 255"/>
                  <a:gd name="T19" fmla="*/ 118 h 120"/>
                  <a:gd name="T20" fmla="*/ 122 w 255"/>
                  <a:gd name="T21" fmla="*/ 120 h 120"/>
                  <a:gd name="T22" fmla="*/ 133 w 255"/>
                  <a:gd name="T23" fmla="*/ 116 h 120"/>
                  <a:gd name="T24" fmla="*/ 145 w 255"/>
                  <a:gd name="T25" fmla="*/ 110 h 120"/>
                  <a:gd name="T26" fmla="*/ 150 w 255"/>
                  <a:gd name="T27" fmla="*/ 107 h 120"/>
                  <a:gd name="T28" fmla="*/ 156 w 255"/>
                  <a:gd name="T29" fmla="*/ 103 h 120"/>
                  <a:gd name="T30" fmla="*/ 162 w 255"/>
                  <a:gd name="T31" fmla="*/ 99 h 120"/>
                  <a:gd name="T32" fmla="*/ 168 w 255"/>
                  <a:gd name="T33" fmla="*/ 95 h 120"/>
                  <a:gd name="T34" fmla="*/ 175 w 255"/>
                  <a:gd name="T35" fmla="*/ 88 h 120"/>
                  <a:gd name="T36" fmla="*/ 183 w 255"/>
                  <a:gd name="T37" fmla="*/ 80 h 120"/>
                  <a:gd name="T38" fmla="*/ 188 w 255"/>
                  <a:gd name="T39" fmla="*/ 76 h 120"/>
                  <a:gd name="T40" fmla="*/ 190 w 255"/>
                  <a:gd name="T41" fmla="*/ 76 h 120"/>
                  <a:gd name="T42" fmla="*/ 246 w 255"/>
                  <a:gd name="T43" fmla="*/ 95 h 120"/>
                  <a:gd name="T44" fmla="*/ 255 w 255"/>
                  <a:gd name="T45" fmla="*/ 82 h 120"/>
                  <a:gd name="T46" fmla="*/ 209 w 255"/>
                  <a:gd name="T47" fmla="*/ 23 h 120"/>
                  <a:gd name="T48" fmla="*/ 150 w 255"/>
                  <a:gd name="T49" fmla="*/ 0 h 120"/>
                  <a:gd name="T50" fmla="*/ 73 w 255"/>
                  <a:gd name="T51" fmla="*/ 53 h 120"/>
                  <a:gd name="T52" fmla="*/ 0 w 255"/>
                  <a:gd name="T53" fmla="*/ 27 h 120"/>
                  <a:gd name="T54" fmla="*/ 17 w 255"/>
                  <a:gd name="T55" fmla="*/ 82 h 120"/>
                  <a:gd name="T56" fmla="*/ 17 w 255"/>
                  <a:gd name="T57" fmla="*/ 8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5" h="120">
                    <a:moveTo>
                      <a:pt x="17" y="82"/>
                    </a:moveTo>
                    <a:lnTo>
                      <a:pt x="67" y="93"/>
                    </a:lnTo>
                    <a:lnTo>
                      <a:pt x="71" y="97"/>
                    </a:lnTo>
                    <a:lnTo>
                      <a:pt x="76" y="101"/>
                    </a:lnTo>
                    <a:lnTo>
                      <a:pt x="82" y="109"/>
                    </a:lnTo>
                    <a:lnTo>
                      <a:pt x="90" y="112"/>
                    </a:lnTo>
                    <a:lnTo>
                      <a:pt x="99" y="116"/>
                    </a:lnTo>
                    <a:lnTo>
                      <a:pt x="105" y="118"/>
                    </a:lnTo>
                    <a:lnTo>
                      <a:pt x="109" y="118"/>
                    </a:lnTo>
                    <a:lnTo>
                      <a:pt x="116" y="118"/>
                    </a:lnTo>
                    <a:lnTo>
                      <a:pt x="122" y="120"/>
                    </a:lnTo>
                    <a:lnTo>
                      <a:pt x="133" y="116"/>
                    </a:lnTo>
                    <a:lnTo>
                      <a:pt x="145" y="110"/>
                    </a:lnTo>
                    <a:lnTo>
                      <a:pt x="150" y="107"/>
                    </a:lnTo>
                    <a:lnTo>
                      <a:pt x="156" y="103"/>
                    </a:lnTo>
                    <a:lnTo>
                      <a:pt x="162" y="99"/>
                    </a:lnTo>
                    <a:lnTo>
                      <a:pt x="168" y="95"/>
                    </a:lnTo>
                    <a:lnTo>
                      <a:pt x="175" y="88"/>
                    </a:lnTo>
                    <a:lnTo>
                      <a:pt x="183" y="80"/>
                    </a:lnTo>
                    <a:lnTo>
                      <a:pt x="188" y="76"/>
                    </a:lnTo>
                    <a:lnTo>
                      <a:pt x="190" y="76"/>
                    </a:lnTo>
                    <a:lnTo>
                      <a:pt x="246" y="95"/>
                    </a:lnTo>
                    <a:lnTo>
                      <a:pt x="255" y="82"/>
                    </a:lnTo>
                    <a:lnTo>
                      <a:pt x="209" y="23"/>
                    </a:lnTo>
                    <a:lnTo>
                      <a:pt x="150" y="0"/>
                    </a:lnTo>
                    <a:lnTo>
                      <a:pt x="73" y="53"/>
                    </a:lnTo>
                    <a:lnTo>
                      <a:pt x="0" y="27"/>
                    </a:lnTo>
                    <a:lnTo>
                      <a:pt x="17" y="82"/>
                    </a:lnTo>
                    <a:lnTo>
                      <a:pt x="17" y="82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35" name="Freeform 71"/>
              <p:cNvSpPr>
                <a:spLocks/>
              </p:cNvSpPr>
              <p:nvPr/>
            </p:nvSpPr>
            <p:spPr bwMode="auto">
              <a:xfrm>
                <a:off x="2329" y="2263"/>
                <a:ext cx="74" cy="106"/>
              </a:xfrm>
              <a:custGeom>
                <a:avLst/>
                <a:gdLst>
                  <a:gd name="T0" fmla="*/ 76 w 146"/>
                  <a:gd name="T1" fmla="*/ 0 h 213"/>
                  <a:gd name="T2" fmla="*/ 44 w 146"/>
                  <a:gd name="T3" fmla="*/ 43 h 213"/>
                  <a:gd name="T4" fmla="*/ 0 w 146"/>
                  <a:gd name="T5" fmla="*/ 108 h 213"/>
                  <a:gd name="T6" fmla="*/ 0 w 146"/>
                  <a:gd name="T7" fmla="*/ 201 h 213"/>
                  <a:gd name="T8" fmla="*/ 11 w 146"/>
                  <a:gd name="T9" fmla="*/ 213 h 213"/>
                  <a:gd name="T10" fmla="*/ 45 w 146"/>
                  <a:gd name="T11" fmla="*/ 108 h 213"/>
                  <a:gd name="T12" fmla="*/ 68 w 146"/>
                  <a:gd name="T13" fmla="*/ 112 h 213"/>
                  <a:gd name="T14" fmla="*/ 91 w 146"/>
                  <a:gd name="T15" fmla="*/ 186 h 213"/>
                  <a:gd name="T16" fmla="*/ 104 w 146"/>
                  <a:gd name="T17" fmla="*/ 110 h 213"/>
                  <a:gd name="T18" fmla="*/ 118 w 146"/>
                  <a:gd name="T19" fmla="*/ 55 h 213"/>
                  <a:gd name="T20" fmla="*/ 146 w 146"/>
                  <a:gd name="T21" fmla="*/ 15 h 213"/>
                  <a:gd name="T22" fmla="*/ 76 w 146"/>
                  <a:gd name="T23" fmla="*/ 0 h 213"/>
                  <a:gd name="T24" fmla="*/ 76 w 146"/>
                  <a:gd name="T2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213">
                    <a:moveTo>
                      <a:pt x="76" y="0"/>
                    </a:moveTo>
                    <a:lnTo>
                      <a:pt x="44" y="43"/>
                    </a:lnTo>
                    <a:lnTo>
                      <a:pt x="0" y="108"/>
                    </a:lnTo>
                    <a:lnTo>
                      <a:pt x="0" y="201"/>
                    </a:lnTo>
                    <a:lnTo>
                      <a:pt x="11" y="213"/>
                    </a:lnTo>
                    <a:lnTo>
                      <a:pt x="45" y="108"/>
                    </a:lnTo>
                    <a:lnTo>
                      <a:pt x="68" y="112"/>
                    </a:lnTo>
                    <a:lnTo>
                      <a:pt x="91" y="186"/>
                    </a:lnTo>
                    <a:lnTo>
                      <a:pt x="104" y="110"/>
                    </a:lnTo>
                    <a:lnTo>
                      <a:pt x="118" y="55"/>
                    </a:lnTo>
                    <a:lnTo>
                      <a:pt x="146" y="15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36" name="Freeform 72"/>
              <p:cNvSpPr>
                <a:spLocks/>
              </p:cNvSpPr>
              <p:nvPr/>
            </p:nvSpPr>
            <p:spPr bwMode="auto">
              <a:xfrm>
                <a:off x="2352" y="1981"/>
                <a:ext cx="338" cy="320"/>
              </a:xfrm>
              <a:custGeom>
                <a:avLst/>
                <a:gdLst>
                  <a:gd name="T0" fmla="*/ 158 w 675"/>
                  <a:gd name="T1" fmla="*/ 34 h 639"/>
                  <a:gd name="T2" fmla="*/ 147 w 675"/>
                  <a:gd name="T3" fmla="*/ 55 h 639"/>
                  <a:gd name="T4" fmla="*/ 134 w 675"/>
                  <a:gd name="T5" fmla="*/ 70 h 639"/>
                  <a:gd name="T6" fmla="*/ 120 w 675"/>
                  <a:gd name="T7" fmla="*/ 91 h 639"/>
                  <a:gd name="T8" fmla="*/ 105 w 675"/>
                  <a:gd name="T9" fmla="*/ 116 h 639"/>
                  <a:gd name="T10" fmla="*/ 90 w 675"/>
                  <a:gd name="T11" fmla="*/ 141 h 639"/>
                  <a:gd name="T12" fmla="*/ 73 w 675"/>
                  <a:gd name="T13" fmla="*/ 167 h 639"/>
                  <a:gd name="T14" fmla="*/ 58 w 675"/>
                  <a:gd name="T15" fmla="*/ 194 h 639"/>
                  <a:gd name="T16" fmla="*/ 44 w 675"/>
                  <a:gd name="T17" fmla="*/ 220 h 639"/>
                  <a:gd name="T18" fmla="*/ 33 w 675"/>
                  <a:gd name="T19" fmla="*/ 245 h 639"/>
                  <a:gd name="T20" fmla="*/ 21 w 675"/>
                  <a:gd name="T21" fmla="*/ 264 h 639"/>
                  <a:gd name="T22" fmla="*/ 14 w 675"/>
                  <a:gd name="T23" fmla="*/ 283 h 639"/>
                  <a:gd name="T24" fmla="*/ 6 w 675"/>
                  <a:gd name="T25" fmla="*/ 306 h 639"/>
                  <a:gd name="T26" fmla="*/ 0 w 675"/>
                  <a:gd name="T27" fmla="*/ 331 h 639"/>
                  <a:gd name="T28" fmla="*/ 0 w 675"/>
                  <a:gd name="T29" fmla="*/ 346 h 639"/>
                  <a:gd name="T30" fmla="*/ 0 w 675"/>
                  <a:gd name="T31" fmla="*/ 355 h 639"/>
                  <a:gd name="T32" fmla="*/ 120 w 675"/>
                  <a:gd name="T33" fmla="*/ 551 h 639"/>
                  <a:gd name="T34" fmla="*/ 132 w 675"/>
                  <a:gd name="T35" fmla="*/ 559 h 639"/>
                  <a:gd name="T36" fmla="*/ 153 w 675"/>
                  <a:gd name="T37" fmla="*/ 572 h 639"/>
                  <a:gd name="T38" fmla="*/ 179 w 675"/>
                  <a:gd name="T39" fmla="*/ 584 h 639"/>
                  <a:gd name="T40" fmla="*/ 211 w 675"/>
                  <a:gd name="T41" fmla="*/ 595 h 639"/>
                  <a:gd name="T42" fmla="*/ 231 w 675"/>
                  <a:gd name="T43" fmla="*/ 601 h 639"/>
                  <a:gd name="T44" fmla="*/ 248 w 675"/>
                  <a:gd name="T45" fmla="*/ 603 h 639"/>
                  <a:gd name="T46" fmla="*/ 267 w 675"/>
                  <a:gd name="T47" fmla="*/ 604 h 639"/>
                  <a:gd name="T48" fmla="*/ 288 w 675"/>
                  <a:gd name="T49" fmla="*/ 606 h 639"/>
                  <a:gd name="T50" fmla="*/ 307 w 675"/>
                  <a:gd name="T51" fmla="*/ 604 h 639"/>
                  <a:gd name="T52" fmla="*/ 324 w 675"/>
                  <a:gd name="T53" fmla="*/ 604 h 639"/>
                  <a:gd name="T54" fmla="*/ 346 w 675"/>
                  <a:gd name="T55" fmla="*/ 603 h 639"/>
                  <a:gd name="T56" fmla="*/ 375 w 675"/>
                  <a:gd name="T57" fmla="*/ 601 h 639"/>
                  <a:gd name="T58" fmla="*/ 388 w 675"/>
                  <a:gd name="T59" fmla="*/ 599 h 639"/>
                  <a:gd name="T60" fmla="*/ 673 w 675"/>
                  <a:gd name="T61" fmla="*/ 627 h 639"/>
                  <a:gd name="T62" fmla="*/ 525 w 675"/>
                  <a:gd name="T63" fmla="*/ 458 h 639"/>
                  <a:gd name="T64" fmla="*/ 521 w 675"/>
                  <a:gd name="T65" fmla="*/ 439 h 639"/>
                  <a:gd name="T66" fmla="*/ 516 w 675"/>
                  <a:gd name="T67" fmla="*/ 414 h 639"/>
                  <a:gd name="T68" fmla="*/ 510 w 675"/>
                  <a:gd name="T69" fmla="*/ 380 h 639"/>
                  <a:gd name="T70" fmla="*/ 506 w 675"/>
                  <a:gd name="T71" fmla="*/ 361 h 639"/>
                  <a:gd name="T72" fmla="*/ 506 w 675"/>
                  <a:gd name="T73" fmla="*/ 340 h 639"/>
                  <a:gd name="T74" fmla="*/ 504 w 675"/>
                  <a:gd name="T75" fmla="*/ 317 h 639"/>
                  <a:gd name="T76" fmla="*/ 504 w 675"/>
                  <a:gd name="T77" fmla="*/ 293 h 639"/>
                  <a:gd name="T78" fmla="*/ 504 w 675"/>
                  <a:gd name="T79" fmla="*/ 268 h 639"/>
                  <a:gd name="T80" fmla="*/ 504 w 675"/>
                  <a:gd name="T81" fmla="*/ 243 h 639"/>
                  <a:gd name="T82" fmla="*/ 506 w 675"/>
                  <a:gd name="T83" fmla="*/ 219 h 639"/>
                  <a:gd name="T84" fmla="*/ 508 w 675"/>
                  <a:gd name="T85" fmla="*/ 198 h 639"/>
                  <a:gd name="T86" fmla="*/ 508 w 675"/>
                  <a:gd name="T87" fmla="*/ 177 h 639"/>
                  <a:gd name="T88" fmla="*/ 510 w 675"/>
                  <a:gd name="T89" fmla="*/ 150 h 639"/>
                  <a:gd name="T90" fmla="*/ 512 w 675"/>
                  <a:gd name="T91" fmla="*/ 133 h 639"/>
                  <a:gd name="T92" fmla="*/ 259 w 675"/>
                  <a:gd name="T93" fmla="*/ 0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75" h="639">
                    <a:moveTo>
                      <a:pt x="259" y="0"/>
                    </a:moveTo>
                    <a:lnTo>
                      <a:pt x="160" y="32"/>
                    </a:lnTo>
                    <a:lnTo>
                      <a:pt x="158" y="34"/>
                    </a:lnTo>
                    <a:lnTo>
                      <a:pt x="156" y="38"/>
                    </a:lnTo>
                    <a:lnTo>
                      <a:pt x="151" y="46"/>
                    </a:lnTo>
                    <a:lnTo>
                      <a:pt x="147" y="55"/>
                    </a:lnTo>
                    <a:lnTo>
                      <a:pt x="141" y="59"/>
                    </a:lnTo>
                    <a:lnTo>
                      <a:pt x="137" y="65"/>
                    </a:lnTo>
                    <a:lnTo>
                      <a:pt x="134" y="70"/>
                    </a:lnTo>
                    <a:lnTo>
                      <a:pt x="130" y="78"/>
                    </a:lnTo>
                    <a:lnTo>
                      <a:pt x="124" y="84"/>
                    </a:lnTo>
                    <a:lnTo>
                      <a:pt x="120" y="91"/>
                    </a:lnTo>
                    <a:lnTo>
                      <a:pt x="115" y="99"/>
                    </a:lnTo>
                    <a:lnTo>
                      <a:pt x="111" y="108"/>
                    </a:lnTo>
                    <a:lnTo>
                      <a:pt x="105" y="116"/>
                    </a:lnTo>
                    <a:lnTo>
                      <a:pt x="99" y="123"/>
                    </a:lnTo>
                    <a:lnTo>
                      <a:pt x="94" y="131"/>
                    </a:lnTo>
                    <a:lnTo>
                      <a:pt x="90" y="141"/>
                    </a:lnTo>
                    <a:lnTo>
                      <a:pt x="84" y="150"/>
                    </a:lnTo>
                    <a:lnTo>
                      <a:pt x="78" y="158"/>
                    </a:lnTo>
                    <a:lnTo>
                      <a:pt x="73" y="167"/>
                    </a:lnTo>
                    <a:lnTo>
                      <a:pt x="69" y="177"/>
                    </a:lnTo>
                    <a:lnTo>
                      <a:pt x="63" y="184"/>
                    </a:lnTo>
                    <a:lnTo>
                      <a:pt x="58" y="194"/>
                    </a:lnTo>
                    <a:lnTo>
                      <a:pt x="54" y="201"/>
                    </a:lnTo>
                    <a:lnTo>
                      <a:pt x="48" y="211"/>
                    </a:lnTo>
                    <a:lnTo>
                      <a:pt x="44" y="220"/>
                    </a:lnTo>
                    <a:lnTo>
                      <a:pt x="38" y="228"/>
                    </a:lnTo>
                    <a:lnTo>
                      <a:pt x="37" y="236"/>
                    </a:lnTo>
                    <a:lnTo>
                      <a:pt x="33" y="245"/>
                    </a:lnTo>
                    <a:lnTo>
                      <a:pt x="29" y="251"/>
                    </a:lnTo>
                    <a:lnTo>
                      <a:pt x="25" y="258"/>
                    </a:lnTo>
                    <a:lnTo>
                      <a:pt x="21" y="264"/>
                    </a:lnTo>
                    <a:lnTo>
                      <a:pt x="19" y="272"/>
                    </a:lnTo>
                    <a:lnTo>
                      <a:pt x="16" y="277"/>
                    </a:lnTo>
                    <a:lnTo>
                      <a:pt x="14" y="283"/>
                    </a:lnTo>
                    <a:lnTo>
                      <a:pt x="12" y="289"/>
                    </a:lnTo>
                    <a:lnTo>
                      <a:pt x="10" y="296"/>
                    </a:lnTo>
                    <a:lnTo>
                      <a:pt x="6" y="306"/>
                    </a:lnTo>
                    <a:lnTo>
                      <a:pt x="4" y="315"/>
                    </a:lnTo>
                    <a:lnTo>
                      <a:pt x="0" y="323"/>
                    </a:lnTo>
                    <a:lnTo>
                      <a:pt x="0" y="331"/>
                    </a:lnTo>
                    <a:lnTo>
                      <a:pt x="0" y="336"/>
                    </a:lnTo>
                    <a:lnTo>
                      <a:pt x="0" y="342"/>
                    </a:lnTo>
                    <a:lnTo>
                      <a:pt x="0" y="346"/>
                    </a:lnTo>
                    <a:lnTo>
                      <a:pt x="0" y="350"/>
                    </a:lnTo>
                    <a:lnTo>
                      <a:pt x="0" y="354"/>
                    </a:lnTo>
                    <a:lnTo>
                      <a:pt x="0" y="355"/>
                    </a:lnTo>
                    <a:lnTo>
                      <a:pt x="18" y="566"/>
                    </a:lnTo>
                    <a:lnTo>
                      <a:pt x="86" y="595"/>
                    </a:lnTo>
                    <a:lnTo>
                      <a:pt x="120" y="551"/>
                    </a:lnTo>
                    <a:lnTo>
                      <a:pt x="122" y="553"/>
                    </a:lnTo>
                    <a:lnTo>
                      <a:pt x="130" y="557"/>
                    </a:lnTo>
                    <a:lnTo>
                      <a:pt x="132" y="559"/>
                    </a:lnTo>
                    <a:lnTo>
                      <a:pt x="139" y="563"/>
                    </a:lnTo>
                    <a:lnTo>
                      <a:pt x="145" y="566"/>
                    </a:lnTo>
                    <a:lnTo>
                      <a:pt x="153" y="572"/>
                    </a:lnTo>
                    <a:lnTo>
                      <a:pt x="160" y="574"/>
                    </a:lnTo>
                    <a:lnTo>
                      <a:pt x="170" y="580"/>
                    </a:lnTo>
                    <a:lnTo>
                      <a:pt x="179" y="584"/>
                    </a:lnTo>
                    <a:lnTo>
                      <a:pt x="189" y="587"/>
                    </a:lnTo>
                    <a:lnTo>
                      <a:pt x="200" y="591"/>
                    </a:lnTo>
                    <a:lnTo>
                      <a:pt x="211" y="595"/>
                    </a:lnTo>
                    <a:lnTo>
                      <a:pt x="217" y="595"/>
                    </a:lnTo>
                    <a:lnTo>
                      <a:pt x="223" y="599"/>
                    </a:lnTo>
                    <a:lnTo>
                      <a:pt x="231" y="601"/>
                    </a:lnTo>
                    <a:lnTo>
                      <a:pt x="236" y="603"/>
                    </a:lnTo>
                    <a:lnTo>
                      <a:pt x="242" y="603"/>
                    </a:lnTo>
                    <a:lnTo>
                      <a:pt x="248" y="603"/>
                    </a:lnTo>
                    <a:lnTo>
                      <a:pt x="253" y="604"/>
                    </a:lnTo>
                    <a:lnTo>
                      <a:pt x="261" y="604"/>
                    </a:lnTo>
                    <a:lnTo>
                      <a:pt x="267" y="604"/>
                    </a:lnTo>
                    <a:lnTo>
                      <a:pt x="272" y="604"/>
                    </a:lnTo>
                    <a:lnTo>
                      <a:pt x="280" y="604"/>
                    </a:lnTo>
                    <a:lnTo>
                      <a:pt x="288" y="606"/>
                    </a:lnTo>
                    <a:lnTo>
                      <a:pt x="293" y="604"/>
                    </a:lnTo>
                    <a:lnTo>
                      <a:pt x="299" y="604"/>
                    </a:lnTo>
                    <a:lnTo>
                      <a:pt x="307" y="604"/>
                    </a:lnTo>
                    <a:lnTo>
                      <a:pt x="312" y="604"/>
                    </a:lnTo>
                    <a:lnTo>
                      <a:pt x="318" y="604"/>
                    </a:lnTo>
                    <a:lnTo>
                      <a:pt x="324" y="604"/>
                    </a:lnTo>
                    <a:lnTo>
                      <a:pt x="329" y="604"/>
                    </a:lnTo>
                    <a:lnTo>
                      <a:pt x="337" y="604"/>
                    </a:lnTo>
                    <a:lnTo>
                      <a:pt x="346" y="603"/>
                    </a:lnTo>
                    <a:lnTo>
                      <a:pt x="356" y="603"/>
                    </a:lnTo>
                    <a:lnTo>
                      <a:pt x="365" y="601"/>
                    </a:lnTo>
                    <a:lnTo>
                      <a:pt x="375" y="601"/>
                    </a:lnTo>
                    <a:lnTo>
                      <a:pt x="381" y="599"/>
                    </a:lnTo>
                    <a:lnTo>
                      <a:pt x="385" y="599"/>
                    </a:lnTo>
                    <a:lnTo>
                      <a:pt x="388" y="599"/>
                    </a:lnTo>
                    <a:lnTo>
                      <a:pt x="390" y="599"/>
                    </a:lnTo>
                    <a:lnTo>
                      <a:pt x="409" y="639"/>
                    </a:lnTo>
                    <a:lnTo>
                      <a:pt x="673" y="627"/>
                    </a:lnTo>
                    <a:lnTo>
                      <a:pt x="675" y="549"/>
                    </a:lnTo>
                    <a:lnTo>
                      <a:pt x="529" y="462"/>
                    </a:lnTo>
                    <a:lnTo>
                      <a:pt x="525" y="458"/>
                    </a:lnTo>
                    <a:lnTo>
                      <a:pt x="525" y="452"/>
                    </a:lnTo>
                    <a:lnTo>
                      <a:pt x="523" y="445"/>
                    </a:lnTo>
                    <a:lnTo>
                      <a:pt x="521" y="439"/>
                    </a:lnTo>
                    <a:lnTo>
                      <a:pt x="519" y="431"/>
                    </a:lnTo>
                    <a:lnTo>
                      <a:pt x="518" y="424"/>
                    </a:lnTo>
                    <a:lnTo>
                      <a:pt x="516" y="414"/>
                    </a:lnTo>
                    <a:lnTo>
                      <a:pt x="514" y="403"/>
                    </a:lnTo>
                    <a:lnTo>
                      <a:pt x="512" y="392"/>
                    </a:lnTo>
                    <a:lnTo>
                      <a:pt x="510" y="380"/>
                    </a:lnTo>
                    <a:lnTo>
                      <a:pt x="508" y="373"/>
                    </a:lnTo>
                    <a:lnTo>
                      <a:pt x="508" y="367"/>
                    </a:lnTo>
                    <a:lnTo>
                      <a:pt x="506" y="361"/>
                    </a:lnTo>
                    <a:lnTo>
                      <a:pt x="506" y="354"/>
                    </a:lnTo>
                    <a:lnTo>
                      <a:pt x="506" y="346"/>
                    </a:lnTo>
                    <a:lnTo>
                      <a:pt x="506" y="340"/>
                    </a:lnTo>
                    <a:lnTo>
                      <a:pt x="506" y="333"/>
                    </a:lnTo>
                    <a:lnTo>
                      <a:pt x="506" y="325"/>
                    </a:lnTo>
                    <a:lnTo>
                      <a:pt x="504" y="317"/>
                    </a:lnTo>
                    <a:lnTo>
                      <a:pt x="504" y="308"/>
                    </a:lnTo>
                    <a:lnTo>
                      <a:pt x="504" y="300"/>
                    </a:lnTo>
                    <a:lnTo>
                      <a:pt x="504" y="293"/>
                    </a:lnTo>
                    <a:lnTo>
                      <a:pt x="504" y="283"/>
                    </a:lnTo>
                    <a:lnTo>
                      <a:pt x="504" y="276"/>
                    </a:lnTo>
                    <a:lnTo>
                      <a:pt x="504" y="268"/>
                    </a:lnTo>
                    <a:lnTo>
                      <a:pt x="504" y="260"/>
                    </a:lnTo>
                    <a:lnTo>
                      <a:pt x="504" y="251"/>
                    </a:lnTo>
                    <a:lnTo>
                      <a:pt x="504" y="243"/>
                    </a:lnTo>
                    <a:lnTo>
                      <a:pt x="504" y="234"/>
                    </a:lnTo>
                    <a:lnTo>
                      <a:pt x="506" y="226"/>
                    </a:lnTo>
                    <a:lnTo>
                      <a:pt x="506" y="219"/>
                    </a:lnTo>
                    <a:lnTo>
                      <a:pt x="506" y="211"/>
                    </a:lnTo>
                    <a:lnTo>
                      <a:pt x="506" y="203"/>
                    </a:lnTo>
                    <a:lnTo>
                      <a:pt x="508" y="198"/>
                    </a:lnTo>
                    <a:lnTo>
                      <a:pt x="508" y="190"/>
                    </a:lnTo>
                    <a:lnTo>
                      <a:pt x="508" y="182"/>
                    </a:lnTo>
                    <a:lnTo>
                      <a:pt x="508" y="177"/>
                    </a:lnTo>
                    <a:lnTo>
                      <a:pt x="508" y="171"/>
                    </a:lnTo>
                    <a:lnTo>
                      <a:pt x="508" y="160"/>
                    </a:lnTo>
                    <a:lnTo>
                      <a:pt x="510" y="150"/>
                    </a:lnTo>
                    <a:lnTo>
                      <a:pt x="510" y="143"/>
                    </a:lnTo>
                    <a:lnTo>
                      <a:pt x="512" y="137"/>
                    </a:lnTo>
                    <a:lnTo>
                      <a:pt x="512" y="133"/>
                    </a:lnTo>
                    <a:lnTo>
                      <a:pt x="512" y="133"/>
                    </a:lnTo>
                    <a:lnTo>
                      <a:pt x="499" y="89"/>
                    </a:lnTo>
                    <a:lnTo>
                      <a:pt x="259" y="0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B0C7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37" name="Freeform 73"/>
              <p:cNvSpPr>
                <a:spLocks/>
              </p:cNvSpPr>
              <p:nvPr/>
            </p:nvSpPr>
            <p:spPr bwMode="auto">
              <a:xfrm>
                <a:off x="2372" y="2036"/>
                <a:ext cx="185" cy="251"/>
              </a:xfrm>
              <a:custGeom>
                <a:avLst/>
                <a:gdLst>
                  <a:gd name="T0" fmla="*/ 130 w 369"/>
                  <a:gd name="T1" fmla="*/ 44 h 502"/>
                  <a:gd name="T2" fmla="*/ 126 w 369"/>
                  <a:gd name="T3" fmla="*/ 52 h 502"/>
                  <a:gd name="T4" fmla="*/ 120 w 369"/>
                  <a:gd name="T5" fmla="*/ 67 h 502"/>
                  <a:gd name="T6" fmla="*/ 114 w 369"/>
                  <a:gd name="T7" fmla="*/ 80 h 502"/>
                  <a:gd name="T8" fmla="*/ 111 w 369"/>
                  <a:gd name="T9" fmla="*/ 92 h 502"/>
                  <a:gd name="T10" fmla="*/ 105 w 369"/>
                  <a:gd name="T11" fmla="*/ 105 h 502"/>
                  <a:gd name="T12" fmla="*/ 99 w 369"/>
                  <a:gd name="T13" fmla="*/ 116 h 502"/>
                  <a:gd name="T14" fmla="*/ 94 w 369"/>
                  <a:gd name="T15" fmla="*/ 128 h 502"/>
                  <a:gd name="T16" fmla="*/ 88 w 369"/>
                  <a:gd name="T17" fmla="*/ 141 h 502"/>
                  <a:gd name="T18" fmla="*/ 82 w 369"/>
                  <a:gd name="T19" fmla="*/ 154 h 502"/>
                  <a:gd name="T20" fmla="*/ 76 w 369"/>
                  <a:gd name="T21" fmla="*/ 166 h 502"/>
                  <a:gd name="T22" fmla="*/ 71 w 369"/>
                  <a:gd name="T23" fmla="*/ 179 h 502"/>
                  <a:gd name="T24" fmla="*/ 63 w 369"/>
                  <a:gd name="T25" fmla="*/ 190 h 502"/>
                  <a:gd name="T26" fmla="*/ 56 w 369"/>
                  <a:gd name="T27" fmla="*/ 206 h 502"/>
                  <a:gd name="T28" fmla="*/ 44 w 369"/>
                  <a:gd name="T29" fmla="*/ 223 h 502"/>
                  <a:gd name="T30" fmla="*/ 33 w 369"/>
                  <a:gd name="T31" fmla="*/ 238 h 502"/>
                  <a:gd name="T32" fmla="*/ 23 w 369"/>
                  <a:gd name="T33" fmla="*/ 249 h 502"/>
                  <a:gd name="T34" fmla="*/ 10 w 369"/>
                  <a:gd name="T35" fmla="*/ 263 h 502"/>
                  <a:gd name="T36" fmla="*/ 0 w 369"/>
                  <a:gd name="T37" fmla="*/ 270 h 502"/>
                  <a:gd name="T38" fmla="*/ 23 w 369"/>
                  <a:gd name="T39" fmla="*/ 472 h 502"/>
                  <a:gd name="T40" fmla="*/ 82 w 369"/>
                  <a:gd name="T41" fmla="*/ 449 h 502"/>
                  <a:gd name="T42" fmla="*/ 177 w 369"/>
                  <a:gd name="T43" fmla="*/ 173 h 502"/>
                  <a:gd name="T44" fmla="*/ 181 w 369"/>
                  <a:gd name="T45" fmla="*/ 373 h 502"/>
                  <a:gd name="T46" fmla="*/ 194 w 369"/>
                  <a:gd name="T47" fmla="*/ 363 h 502"/>
                  <a:gd name="T48" fmla="*/ 211 w 369"/>
                  <a:gd name="T49" fmla="*/ 350 h 502"/>
                  <a:gd name="T50" fmla="*/ 230 w 369"/>
                  <a:gd name="T51" fmla="*/ 337 h 502"/>
                  <a:gd name="T52" fmla="*/ 249 w 369"/>
                  <a:gd name="T53" fmla="*/ 318 h 502"/>
                  <a:gd name="T54" fmla="*/ 265 w 369"/>
                  <a:gd name="T55" fmla="*/ 299 h 502"/>
                  <a:gd name="T56" fmla="*/ 276 w 369"/>
                  <a:gd name="T57" fmla="*/ 287 h 502"/>
                  <a:gd name="T58" fmla="*/ 286 w 369"/>
                  <a:gd name="T59" fmla="*/ 272 h 502"/>
                  <a:gd name="T60" fmla="*/ 295 w 369"/>
                  <a:gd name="T61" fmla="*/ 255 h 502"/>
                  <a:gd name="T62" fmla="*/ 303 w 369"/>
                  <a:gd name="T63" fmla="*/ 238 h 502"/>
                  <a:gd name="T64" fmla="*/ 312 w 369"/>
                  <a:gd name="T65" fmla="*/ 219 h 502"/>
                  <a:gd name="T66" fmla="*/ 318 w 369"/>
                  <a:gd name="T67" fmla="*/ 200 h 502"/>
                  <a:gd name="T68" fmla="*/ 325 w 369"/>
                  <a:gd name="T69" fmla="*/ 179 h 502"/>
                  <a:gd name="T70" fmla="*/ 333 w 369"/>
                  <a:gd name="T71" fmla="*/ 158 h 502"/>
                  <a:gd name="T72" fmla="*/ 339 w 369"/>
                  <a:gd name="T73" fmla="*/ 137 h 502"/>
                  <a:gd name="T74" fmla="*/ 345 w 369"/>
                  <a:gd name="T75" fmla="*/ 116 h 502"/>
                  <a:gd name="T76" fmla="*/ 348 w 369"/>
                  <a:gd name="T77" fmla="*/ 97 h 502"/>
                  <a:gd name="T78" fmla="*/ 352 w 369"/>
                  <a:gd name="T79" fmla="*/ 80 h 502"/>
                  <a:gd name="T80" fmla="*/ 356 w 369"/>
                  <a:gd name="T81" fmla="*/ 61 h 502"/>
                  <a:gd name="T82" fmla="*/ 360 w 369"/>
                  <a:gd name="T83" fmla="*/ 44 h 502"/>
                  <a:gd name="T84" fmla="*/ 362 w 369"/>
                  <a:gd name="T85" fmla="*/ 31 h 502"/>
                  <a:gd name="T86" fmla="*/ 364 w 369"/>
                  <a:gd name="T87" fmla="*/ 19 h 502"/>
                  <a:gd name="T88" fmla="*/ 365 w 369"/>
                  <a:gd name="T89" fmla="*/ 10 h 502"/>
                  <a:gd name="T90" fmla="*/ 367 w 369"/>
                  <a:gd name="T91" fmla="*/ 0 h 502"/>
                  <a:gd name="T92" fmla="*/ 132 w 369"/>
                  <a:gd name="T93" fmla="*/ 44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9" h="502">
                    <a:moveTo>
                      <a:pt x="132" y="44"/>
                    </a:moveTo>
                    <a:lnTo>
                      <a:pt x="130" y="44"/>
                    </a:lnTo>
                    <a:lnTo>
                      <a:pt x="130" y="48"/>
                    </a:lnTo>
                    <a:lnTo>
                      <a:pt x="126" y="52"/>
                    </a:lnTo>
                    <a:lnTo>
                      <a:pt x="124" y="59"/>
                    </a:lnTo>
                    <a:lnTo>
                      <a:pt x="120" y="67"/>
                    </a:lnTo>
                    <a:lnTo>
                      <a:pt x="116" y="76"/>
                    </a:lnTo>
                    <a:lnTo>
                      <a:pt x="114" y="80"/>
                    </a:lnTo>
                    <a:lnTo>
                      <a:pt x="113" y="86"/>
                    </a:lnTo>
                    <a:lnTo>
                      <a:pt x="111" y="92"/>
                    </a:lnTo>
                    <a:lnTo>
                      <a:pt x="109" y="99"/>
                    </a:lnTo>
                    <a:lnTo>
                      <a:pt x="105" y="105"/>
                    </a:lnTo>
                    <a:lnTo>
                      <a:pt x="101" y="109"/>
                    </a:lnTo>
                    <a:lnTo>
                      <a:pt x="99" y="116"/>
                    </a:lnTo>
                    <a:lnTo>
                      <a:pt x="97" y="122"/>
                    </a:lnTo>
                    <a:lnTo>
                      <a:pt x="94" y="128"/>
                    </a:lnTo>
                    <a:lnTo>
                      <a:pt x="92" y="135"/>
                    </a:lnTo>
                    <a:lnTo>
                      <a:pt x="88" y="141"/>
                    </a:lnTo>
                    <a:lnTo>
                      <a:pt x="86" y="147"/>
                    </a:lnTo>
                    <a:lnTo>
                      <a:pt x="82" y="154"/>
                    </a:lnTo>
                    <a:lnTo>
                      <a:pt x="80" y="160"/>
                    </a:lnTo>
                    <a:lnTo>
                      <a:pt x="76" y="166"/>
                    </a:lnTo>
                    <a:lnTo>
                      <a:pt x="73" y="173"/>
                    </a:lnTo>
                    <a:lnTo>
                      <a:pt x="71" y="179"/>
                    </a:lnTo>
                    <a:lnTo>
                      <a:pt x="67" y="185"/>
                    </a:lnTo>
                    <a:lnTo>
                      <a:pt x="63" y="190"/>
                    </a:lnTo>
                    <a:lnTo>
                      <a:pt x="61" y="198"/>
                    </a:lnTo>
                    <a:lnTo>
                      <a:pt x="56" y="206"/>
                    </a:lnTo>
                    <a:lnTo>
                      <a:pt x="48" y="215"/>
                    </a:lnTo>
                    <a:lnTo>
                      <a:pt x="44" y="223"/>
                    </a:lnTo>
                    <a:lnTo>
                      <a:pt x="38" y="232"/>
                    </a:lnTo>
                    <a:lnTo>
                      <a:pt x="33" y="238"/>
                    </a:lnTo>
                    <a:lnTo>
                      <a:pt x="27" y="244"/>
                    </a:lnTo>
                    <a:lnTo>
                      <a:pt x="23" y="249"/>
                    </a:lnTo>
                    <a:lnTo>
                      <a:pt x="19" y="255"/>
                    </a:lnTo>
                    <a:lnTo>
                      <a:pt x="10" y="263"/>
                    </a:lnTo>
                    <a:lnTo>
                      <a:pt x="6" y="268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23" y="472"/>
                    </a:lnTo>
                    <a:lnTo>
                      <a:pt x="37" y="502"/>
                    </a:lnTo>
                    <a:lnTo>
                      <a:pt x="82" y="449"/>
                    </a:lnTo>
                    <a:lnTo>
                      <a:pt x="88" y="384"/>
                    </a:lnTo>
                    <a:lnTo>
                      <a:pt x="177" y="173"/>
                    </a:lnTo>
                    <a:lnTo>
                      <a:pt x="177" y="375"/>
                    </a:lnTo>
                    <a:lnTo>
                      <a:pt x="181" y="373"/>
                    </a:lnTo>
                    <a:lnTo>
                      <a:pt x="191" y="367"/>
                    </a:lnTo>
                    <a:lnTo>
                      <a:pt x="194" y="363"/>
                    </a:lnTo>
                    <a:lnTo>
                      <a:pt x="204" y="358"/>
                    </a:lnTo>
                    <a:lnTo>
                      <a:pt x="211" y="350"/>
                    </a:lnTo>
                    <a:lnTo>
                      <a:pt x="221" y="346"/>
                    </a:lnTo>
                    <a:lnTo>
                      <a:pt x="230" y="337"/>
                    </a:lnTo>
                    <a:lnTo>
                      <a:pt x="240" y="327"/>
                    </a:lnTo>
                    <a:lnTo>
                      <a:pt x="249" y="318"/>
                    </a:lnTo>
                    <a:lnTo>
                      <a:pt x="261" y="306"/>
                    </a:lnTo>
                    <a:lnTo>
                      <a:pt x="265" y="299"/>
                    </a:lnTo>
                    <a:lnTo>
                      <a:pt x="270" y="293"/>
                    </a:lnTo>
                    <a:lnTo>
                      <a:pt x="276" y="287"/>
                    </a:lnTo>
                    <a:lnTo>
                      <a:pt x="280" y="280"/>
                    </a:lnTo>
                    <a:lnTo>
                      <a:pt x="286" y="272"/>
                    </a:lnTo>
                    <a:lnTo>
                      <a:pt x="289" y="265"/>
                    </a:lnTo>
                    <a:lnTo>
                      <a:pt x="295" y="255"/>
                    </a:lnTo>
                    <a:lnTo>
                      <a:pt x="299" y="247"/>
                    </a:lnTo>
                    <a:lnTo>
                      <a:pt x="303" y="238"/>
                    </a:lnTo>
                    <a:lnTo>
                      <a:pt x="306" y="228"/>
                    </a:lnTo>
                    <a:lnTo>
                      <a:pt x="312" y="219"/>
                    </a:lnTo>
                    <a:lnTo>
                      <a:pt x="316" y="209"/>
                    </a:lnTo>
                    <a:lnTo>
                      <a:pt x="318" y="200"/>
                    </a:lnTo>
                    <a:lnTo>
                      <a:pt x="324" y="190"/>
                    </a:lnTo>
                    <a:lnTo>
                      <a:pt x="325" y="179"/>
                    </a:lnTo>
                    <a:lnTo>
                      <a:pt x="331" y="169"/>
                    </a:lnTo>
                    <a:lnTo>
                      <a:pt x="333" y="158"/>
                    </a:lnTo>
                    <a:lnTo>
                      <a:pt x="335" y="149"/>
                    </a:lnTo>
                    <a:lnTo>
                      <a:pt x="339" y="137"/>
                    </a:lnTo>
                    <a:lnTo>
                      <a:pt x="343" y="128"/>
                    </a:lnTo>
                    <a:lnTo>
                      <a:pt x="345" y="116"/>
                    </a:lnTo>
                    <a:lnTo>
                      <a:pt x="346" y="107"/>
                    </a:lnTo>
                    <a:lnTo>
                      <a:pt x="348" y="97"/>
                    </a:lnTo>
                    <a:lnTo>
                      <a:pt x="352" y="90"/>
                    </a:lnTo>
                    <a:lnTo>
                      <a:pt x="352" y="80"/>
                    </a:lnTo>
                    <a:lnTo>
                      <a:pt x="354" y="71"/>
                    </a:lnTo>
                    <a:lnTo>
                      <a:pt x="356" y="61"/>
                    </a:lnTo>
                    <a:lnTo>
                      <a:pt x="358" y="54"/>
                    </a:lnTo>
                    <a:lnTo>
                      <a:pt x="360" y="44"/>
                    </a:lnTo>
                    <a:lnTo>
                      <a:pt x="362" y="36"/>
                    </a:lnTo>
                    <a:lnTo>
                      <a:pt x="362" y="31"/>
                    </a:lnTo>
                    <a:lnTo>
                      <a:pt x="364" y="25"/>
                    </a:lnTo>
                    <a:lnTo>
                      <a:pt x="364" y="19"/>
                    </a:lnTo>
                    <a:lnTo>
                      <a:pt x="365" y="14"/>
                    </a:lnTo>
                    <a:lnTo>
                      <a:pt x="365" y="10"/>
                    </a:lnTo>
                    <a:lnTo>
                      <a:pt x="365" y="6"/>
                    </a:lnTo>
                    <a:lnTo>
                      <a:pt x="367" y="0"/>
                    </a:lnTo>
                    <a:lnTo>
                      <a:pt x="369" y="0"/>
                    </a:lnTo>
                    <a:lnTo>
                      <a:pt x="132" y="44"/>
                    </a:lnTo>
                    <a:lnTo>
                      <a:pt x="132" y="44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38" name="Freeform 74"/>
              <p:cNvSpPr>
                <a:spLocks/>
              </p:cNvSpPr>
              <p:nvPr/>
            </p:nvSpPr>
            <p:spPr bwMode="auto">
              <a:xfrm>
                <a:off x="2480" y="2186"/>
                <a:ext cx="66" cy="101"/>
              </a:xfrm>
              <a:custGeom>
                <a:avLst/>
                <a:gdLst>
                  <a:gd name="T0" fmla="*/ 118 w 133"/>
                  <a:gd name="T1" fmla="*/ 0 h 201"/>
                  <a:gd name="T2" fmla="*/ 133 w 133"/>
                  <a:gd name="T3" fmla="*/ 190 h 201"/>
                  <a:gd name="T4" fmla="*/ 74 w 133"/>
                  <a:gd name="T5" fmla="*/ 201 h 201"/>
                  <a:gd name="T6" fmla="*/ 0 w 133"/>
                  <a:gd name="T7" fmla="*/ 197 h 201"/>
                  <a:gd name="T8" fmla="*/ 67 w 133"/>
                  <a:gd name="T9" fmla="*/ 163 h 201"/>
                  <a:gd name="T10" fmla="*/ 48 w 133"/>
                  <a:gd name="T11" fmla="*/ 146 h 201"/>
                  <a:gd name="T12" fmla="*/ 48 w 133"/>
                  <a:gd name="T13" fmla="*/ 144 h 201"/>
                  <a:gd name="T14" fmla="*/ 52 w 133"/>
                  <a:gd name="T15" fmla="*/ 142 h 201"/>
                  <a:gd name="T16" fmla="*/ 53 w 133"/>
                  <a:gd name="T17" fmla="*/ 137 h 201"/>
                  <a:gd name="T18" fmla="*/ 61 w 133"/>
                  <a:gd name="T19" fmla="*/ 131 h 201"/>
                  <a:gd name="T20" fmla="*/ 65 w 133"/>
                  <a:gd name="T21" fmla="*/ 121 h 201"/>
                  <a:gd name="T22" fmla="*/ 72 w 133"/>
                  <a:gd name="T23" fmla="*/ 114 h 201"/>
                  <a:gd name="T24" fmla="*/ 76 w 133"/>
                  <a:gd name="T25" fmla="*/ 108 h 201"/>
                  <a:gd name="T26" fmla="*/ 80 w 133"/>
                  <a:gd name="T27" fmla="*/ 100 h 201"/>
                  <a:gd name="T28" fmla="*/ 82 w 133"/>
                  <a:gd name="T29" fmla="*/ 95 h 201"/>
                  <a:gd name="T30" fmla="*/ 88 w 133"/>
                  <a:gd name="T31" fmla="*/ 89 h 201"/>
                  <a:gd name="T32" fmla="*/ 90 w 133"/>
                  <a:gd name="T33" fmla="*/ 81 h 201"/>
                  <a:gd name="T34" fmla="*/ 93 w 133"/>
                  <a:gd name="T35" fmla="*/ 74 h 201"/>
                  <a:gd name="T36" fmla="*/ 97 w 133"/>
                  <a:gd name="T37" fmla="*/ 66 h 201"/>
                  <a:gd name="T38" fmla="*/ 99 w 133"/>
                  <a:gd name="T39" fmla="*/ 59 h 201"/>
                  <a:gd name="T40" fmla="*/ 101 w 133"/>
                  <a:gd name="T41" fmla="*/ 49 h 201"/>
                  <a:gd name="T42" fmla="*/ 105 w 133"/>
                  <a:gd name="T43" fmla="*/ 43 h 201"/>
                  <a:gd name="T44" fmla="*/ 107 w 133"/>
                  <a:gd name="T45" fmla="*/ 36 h 201"/>
                  <a:gd name="T46" fmla="*/ 110 w 133"/>
                  <a:gd name="T47" fmla="*/ 30 h 201"/>
                  <a:gd name="T48" fmla="*/ 110 w 133"/>
                  <a:gd name="T49" fmla="*/ 24 h 201"/>
                  <a:gd name="T50" fmla="*/ 112 w 133"/>
                  <a:gd name="T51" fmla="*/ 17 h 201"/>
                  <a:gd name="T52" fmla="*/ 112 w 133"/>
                  <a:gd name="T53" fmla="*/ 11 h 201"/>
                  <a:gd name="T54" fmla="*/ 116 w 133"/>
                  <a:gd name="T55" fmla="*/ 9 h 201"/>
                  <a:gd name="T56" fmla="*/ 118 w 133"/>
                  <a:gd name="T57" fmla="*/ 2 h 201"/>
                  <a:gd name="T58" fmla="*/ 118 w 133"/>
                  <a:gd name="T59" fmla="*/ 0 h 201"/>
                  <a:gd name="T60" fmla="*/ 118 w 133"/>
                  <a:gd name="T61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" h="201">
                    <a:moveTo>
                      <a:pt x="118" y="0"/>
                    </a:moveTo>
                    <a:lnTo>
                      <a:pt x="133" y="190"/>
                    </a:lnTo>
                    <a:lnTo>
                      <a:pt x="74" y="201"/>
                    </a:lnTo>
                    <a:lnTo>
                      <a:pt x="0" y="197"/>
                    </a:lnTo>
                    <a:lnTo>
                      <a:pt x="67" y="163"/>
                    </a:lnTo>
                    <a:lnTo>
                      <a:pt x="48" y="146"/>
                    </a:lnTo>
                    <a:lnTo>
                      <a:pt x="48" y="144"/>
                    </a:lnTo>
                    <a:lnTo>
                      <a:pt x="52" y="142"/>
                    </a:lnTo>
                    <a:lnTo>
                      <a:pt x="53" y="137"/>
                    </a:lnTo>
                    <a:lnTo>
                      <a:pt x="61" y="131"/>
                    </a:lnTo>
                    <a:lnTo>
                      <a:pt x="65" y="121"/>
                    </a:lnTo>
                    <a:lnTo>
                      <a:pt x="72" y="114"/>
                    </a:lnTo>
                    <a:lnTo>
                      <a:pt x="76" y="108"/>
                    </a:lnTo>
                    <a:lnTo>
                      <a:pt x="80" y="100"/>
                    </a:lnTo>
                    <a:lnTo>
                      <a:pt x="82" y="95"/>
                    </a:lnTo>
                    <a:lnTo>
                      <a:pt x="88" y="89"/>
                    </a:lnTo>
                    <a:lnTo>
                      <a:pt x="90" y="81"/>
                    </a:lnTo>
                    <a:lnTo>
                      <a:pt x="93" y="74"/>
                    </a:lnTo>
                    <a:lnTo>
                      <a:pt x="97" y="66"/>
                    </a:lnTo>
                    <a:lnTo>
                      <a:pt x="99" y="59"/>
                    </a:lnTo>
                    <a:lnTo>
                      <a:pt x="101" y="49"/>
                    </a:lnTo>
                    <a:lnTo>
                      <a:pt x="105" y="43"/>
                    </a:lnTo>
                    <a:lnTo>
                      <a:pt x="107" y="36"/>
                    </a:lnTo>
                    <a:lnTo>
                      <a:pt x="110" y="30"/>
                    </a:lnTo>
                    <a:lnTo>
                      <a:pt x="110" y="24"/>
                    </a:lnTo>
                    <a:lnTo>
                      <a:pt x="112" y="17"/>
                    </a:lnTo>
                    <a:lnTo>
                      <a:pt x="112" y="11"/>
                    </a:lnTo>
                    <a:lnTo>
                      <a:pt x="116" y="9"/>
                    </a:lnTo>
                    <a:lnTo>
                      <a:pt x="118" y="2"/>
                    </a:lnTo>
                    <a:lnTo>
                      <a:pt x="118" y="0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39" name="Freeform 75"/>
              <p:cNvSpPr>
                <a:spLocks/>
              </p:cNvSpPr>
              <p:nvPr/>
            </p:nvSpPr>
            <p:spPr bwMode="auto">
              <a:xfrm>
                <a:off x="2491" y="1814"/>
                <a:ext cx="138" cy="182"/>
              </a:xfrm>
              <a:custGeom>
                <a:avLst/>
                <a:gdLst>
                  <a:gd name="T0" fmla="*/ 253 w 276"/>
                  <a:gd name="T1" fmla="*/ 0 h 363"/>
                  <a:gd name="T2" fmla="*/ 276 w 276"/>
                  <a:gd name="T3" fmla="*/ 124 h 363"/>
                  <a:gd name="T4" fmla="*/ 257 w 276"/>
                  <a:gd name="T5" fmla="*/ 135 h 363"/>
                  <a:gd name="T6" fmla="*/ 243 w 276"/>
                  <a:gd name="T7" fmla="*/ 221 h 363"/>
                  <a:gd name="T8" fmla="*/ 165 w 276"/>
                  <a:gd name="T9" fmla="*/ 244 h 363"/>
                  <a:gd name="T10" fmla="*/ 150 w 276"/>
                  <a:gd name="T11" fmla="*/ 363 h 363"/>
                  <a:gd name="T12" fmla="*/ 0 w 276"/>
                  <a:gd name="T13" fmla="*/ 354 h 363"/>
                  <a:gd name="T14" fmla="*/ 65 w 276"/>
                  <a:gd name="T15" fmla="*/ 198 h 363"/>
                  <a:gd name="T16" fmla="*/ 253 w 276"/>
                  <a:gd name="T17" fmla="*/ 0 h 363"/>
                  <a:gd name="T18" fmla="*/ 253 w 276"/>
                  <a:gd name="T19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6" h="363">
                    <a:moveTo>
                      <a:pt x="253" y="0"/>
                    </a:moveTo>
                    <a:lnTo>
                      <a:pt x="276" y="124"/>
                    </a:lnTo>
                    <a:lnTo>
                      <a:pt x="257" y="135"/>
                    </a:lnTo>
                    <a:lnTo>
                      <a:pt x="243" y="221"/>
                    </a:lnTo>
                    <a:lnTo>
                      <a:pt x="165" y="244"/>
                    </a:lnTo>
                    <a:lnTo>
                      <a:pt x="150" y="363"/>
                    </a:lnTo>
                    <a:lnTo>
                      <a:pt x="0" y="354"/>
                    </a:lnTo>
                    <a:lnTo>
                      <a:pt x="65" y="198"/>
                    </a:lnTo>
                    <a:lnTo>
                      <a:pt x="253" y="0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40" name="Freeform 76"/>
              <p:cNvSpPr>
                <a:spLocks/>
              </p:cNvSpPr>
              <p:nvPr/>
            </p:nvSpPr>
            <p:spPr bwMode="auto">
              <a:xfrm>
                <a:off x="2311" y="1978"/>
                <a:ext cx="176" cy="501"/>
              </a:xfrm>
              <a:custGeom>
                <a:avLst/>
                <a:gdLst>
                  <a:gd name="T0" fmla="*/ 351 w 351"/>
                  <a:gd name="T1" fmla="*/ 0 h 1002"/>
                  <a:gd name="T2" fmla="*/ 308 w 351"/>
                  <a:gd name="T3" fmla="*/ 0 h 1002"/>
                  <a:gd name="T4" fmla="*/ 93 w 351"/>
                  <a:gd name="T5" fmla="*/ 669 h 1002"/>
                  <a:gd name="T6" fmla="*/ 64 w 351"/>
                  <a:gd name="T7" fmla="*/ 681 h 1002"/>
                  <a:gd name="T8" fmla="*/ 0 w 351"/>
                  <a:gd name="T9" fmla="*/ 964 h 1002"/>
                  <a:gd name="T10" fmla="*/ 76 w 351"/>
                  <a:gd name="T11" fmla="*/ 1002 h 1002"/>
                  <a:gd name="T12" fmla="*/ 112 w 351"/>
                  <a:gd name="T13" fmla="*/ 981 h 1002"/>
                  <a:gd name="T14" fmla="*/ 137 w 351"/>
                  <a:gd name="T15" fmla="*/ 757 h 1002"/>
                  <a:gd name="T16" fmla="*/ 129 w 351"/>
                  <a:gd name="T17" fmla="*/ 694 h 1002"/>
                  <a:gd name="T18" fmla="*/ 114 w 351"/>
                  <a:gd name="T19" fmla="*/ 668 h 1002"/>
                  <a:gd name="T20" fmla="*/ 319 w 351"/>
                  <a:gd name="T21" fmla="*/ 21 h 1002"/>
                  <a:gd name="T22" fmla="*/ 351 w 351"/>
                  <a:gd name="T23" fmla="*/ 0 h 1002"/>
                  <a:gd name="T24" fmla="*/ 351 w 351"/>
                  <a:gd name="T25" fmla="*/ 0 h 1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1" h="1002">
                    <a:moveTo>
                      <a:pt x="351" y="0"/>
                    </a:moveTo>
                    <a:lnTo>
                      <a:pt x="308" y="0"/>
                    </a:lnTo>
                    <a:lnTo>
                      <a:pt x="93" y="669"/>
                    </a:lnTo>
                    <a:lnTo>
                      <a:pt x="64" y="681"/>
                    </a:lnTo>
                    <a:lnTo>
                      <a:pt x="0" y="964"/>
                    </a:lnTo>
                    <a:lnTo>
                      <a:pt x="76" y="1002"/>
                    </a:lnTo>
                    <a:lnTo>
                      <a:pt x="112" y="981"/>
                    </a:lnTo>
                    <a:lnTo>
                      <a:pt x="137" y="757"/>
                    </a:lnTo>
                    <a:lnTo>
                      <a:pt x="129" y="694"/>
                    </a:lnTo>
                    <a:lnTo>
                      <a:pt x="114" y="668"/>
                    </a:lnTo>
                    <a:lnTo>
                      <a:pt x="319" y="21"/>
                    </a:lnTo>
                    <a:lnTo>
                      <a:pt x="351" y="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41" name="Freeform 77"/>
              <p:cNvSpPr>
                <a:spLocks/>
              </p:cNvSpPr>
              <p:nvPr/>
            </p:nvSpPr>
            <p:spPr bwMode="auto">
              <a:xfrm>
                <a:off x="2417" y="1974"/>
                <a:ext cx="188" cy="250"/>
              </a:xfrm>
              <a:custGeom>
                <a:avLst/>
                <a:gdLst>
                  <a:gd name="T0" fmla="*/ 154 w 376"/>
                  <a:gd name="T1" fmla="*/ 2 h 500"/>
                  <a:gd name="T2" fmla="*/ 137 w 376"/>
                  <a:gd name="T3" fmla="*/ 7 h 500"/>
                  <a:gd name="T4" fmla="*/ 114 w 376"/>
                  <a:gd name="T5" fmla="*/ 17 h 500"/>
                  <a:gd name="T6" fmla="*/ 89 w 376"/>
                  <a:gd name="T7" fmla="*/ 30 h 500"/>
                  <a:gd name="T8" fmla="*/ 66 w 376"/>
                  <a:gd name="T9" fmla="*/ 53 h 500"/>
                  <a:gd name="T10" fmla="*/ 45 w 376"/>
                  <a:gd name="T11" fmla="*/ 78 h 500"/>
                  <a:gd name="T12" fmla="*/ 26 w 376"/>
                  <a:gd name="T13" fmla="*/ 110 h 500"/>
                  <a:gd name="T14" fmla="*/ 19 w 376"/>
                  <a:gd name="T15" fmla="*/ 129 h 500"/>
                  <a:gd name="T16" fmla="*/ 13 w 376"/>
                  <a:gd name="T17" fmla="*/ 146 h 500"/>
                  <a:gd name="T18" fmla="*/ 7 w 376"/>
                  <a:gd name="T19" fmla="*/ 165 h 500"/>
                  <a:gd name="T20" fmla="*/ 4 w 376"/>
                  <a:gd name="T21" fmla="*/ 186 h 500"/>
                  <a:gd name="T22" fmla="*/ 0 w 376"/>
                  <a:gd name="T23" fmla="*/ 205 h 500"/>
                  <a:gd name="T24" fmla="*/ 0 w 376"/>
                  <a:gd name="T25" fmla="*/ 226 h 500"/>
                  <a:gd name="T26" fmla="*/ 0 w 376"/>
                  <a:gd name="T27" fmla="*/ 247 h 500"/>
                  <a:gd name="T28" fmla="*/ 0 w 376"/>
                  <a:gd name="T29" fmla="*/ 268 h 500"/>
                  <a:gd name="T30" fmla="*/ 2 w 376"/>
                  <a:gd name="T31" fmla="*/ 289 h 500"/>
                  <a:gd name="T32" fmla="*/ 5 w 376"/>
                  <a:gd name="T33" fmla="*/ 310 h 500"/>
                  <a:gd name="T34" fmla="*/ 9 w 376"/>
                  <a:gd name="T35" fmla="*/ 330 h 500"/>
                  <a:gd name="T36" fmla="*/ 13 w 376"/>
                  <a:gd name="T37" fmla="*/ 351 h 500"/>
                  <a:gd name="T38" fmla="*/ 19 w 376"/>
                  <a:gd name="T39" fmla="*/ 369 h 500"/>
                  <a:gd name="T40" fmla="*/ 23 w 376"/>
                  <a:gd name="T41" fmla="*/ 388 h 500"/>
                  <a:gd name="T42" fmla="*/ 28 w 376"/>
                  <a:gd name="T43" fmla="*/ 410 h 500"/>
                  <a:gd name="T44" fmla="*/ 38 w 376"/>
                  <a:gd name="T45" fmla="*/ 441 h 500"/>
                  <a:gd name="T46" fmla="*/ 40 w 376"/>
                  <a:gd name="T47" fmla="*/ 462 h 500"/>
                  <a:gd name="T48" fmla="*/ 40 w 376"/>
                  <a:gd name="T49" fmla="*/ 488 h 500"/>
                  <a:gd name="T50" fmla="*/ 42 w 376"/>
                  <a:gd name="T51" fmla="*/ 494 h 500"/>
                  <a:gd name="T52" fmla="*/ 59 w 376"/>
                  <a:gd name="T53" fmla="*/ 471 h 500"/>
                  <a:gd name="T54" fmla="*/ 76 w 376"/>
                  <a:gd name="T55" fmla="*/ 452 h 500"/>
                  <a:gd name="T56" fmla="*/ 95 w 376"/>
                  <a:gd name="T57" fmla="*/ 429 h 500"/>
                  <a:gd name="T58" fmla="*/ 114 w 376"/>
                  <a:gd name="T59" fmla="*/ 403 h 500"/>
                  <a:gd name="T60" fmla="*/ 135 w 376"/>
                  <a:gd name="T61" fmla="*/ 376 h 500"/>
                  <a:gd name="T62" fmla="*/ 159 w 376"/>
                  <a:gd name="T63" fmla="*/ 348 h 500"/>
                  <a:gd name="T64" fmla="*/ 178 w 376"/>
                  <a:gd name="T65" fmla="*/ 319 h 500"/>
                  <a:gd name="T66" fmla="*/ 199 w 376"/>
                  <a:gd name="T67" fmla="*/ 292 h 500"/>
                  <a:gd name="T68" fmla="*/ 216 w 376"/>
                  <a:gd name="T69" fmla="*/ 266 h 500"/>
                  <a:gd name="T70" fmla="*/ 232 w 376"/>
                  <a:gd name="T71" fmla="*/ 245 h 500"/>
                  <a:gd name="T72" fmla="*/ 243 w 376"/>
                  <a:gd name="T73" fmla="*/ 222 h 500"/>
                  <a:gd name="T74" fmla="*/ 255 w 376"/>
                  <a:gd name="T75" fmla="*/ 205 h 500"/>
                  <a:gd name="T76" fmla="*/ 266 w 376"/>
                  <a:gd name="T77" fmla="*/ 184 h 500"/>
                  <a:gd name="T78" fmla="*/ 281 w 376"/>
                  <a:gd name="T79" fmla="*/ 158 h 500"/>
                  <a:gd name="T80" fmla="*/ 296 w 376"/>
                  <a:gd name="T81" fmla="*/ 137 h 500"/>
                  <a:gd name="T82" fmla="*/ 329 w 376"/>
                  <a:gd name="T83" fmla="*/ 119 h 500"/>
                  <a:gd name="T84" fmla="*/ 359 w 376"/>
                  <a:gd name="T85" fmla="*/ 118 h 500"/>
                  <a:gd name="T86" fmla="*/ 376 w 376"/>
                  <a:gd name="T87" fmla="*/ 121 h 500"/>
                  <a:gd name="T88" fmla="*/ 370 w 376"/>
                  <a:gd name="T89" fmla="*/ 110 h 500"/>
                  <a:gd name="T90" fmla="*/ 359 w 376"/>
                  <a:gd name="T91" fmla="*/ 83 h 500"/>
                  <a:gd name="T92" fmla="*/ 340 w 376"/>
                  <a:gd name="T93" fmla="*/ 53 h 500"/>
                  <a:gd name="T94" fmla="*/ 312 w 376"/>
                  <a:gd name="T95" fmla="*/ 28 h 500"/>
                  <a:gd name="T96" fmla="*/ 293 w 376"/>
                  <a:gd name="T97" fmla="*/ 19 h 500"/>
                  <a:gd name="T98" fmla="*/ 272 w 376"/>
                  <a:gd name="T99" fmla="*/ 13 h 500"/>
                  <a:gd name="T100" fmla="*/ 247 w 376"/>
                  <a:gd name="T101" fmla="*/ 11 h 500"/>
                  <a:gd name="T102" fmla="*/ 220 w 376"/>
                  <a:gd name="T103" fmla="*/ 11 h 500"/>
                  <a:gd name="T104" fmla="*/ 194 w 376"/>
                  <a:gd name="T105" fmla="*/ 15 h 500"/>
                  <a:gd name="T106" fmla="*/ 173 w 376"/>
                  <a:gd name="T107" fmla="*/ 21 h 500"/>
                  <a:gd name="T108" fmla="*/ 154 w 376"/>
                  <a:gd name="T109" fmla="*/ 26 h 500"/>
                  <a:gd name="T110" fmla="*/ 163 w 376"/>
                  <a:gd name="T1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6" h="500">
                    <a:moveTo>
                      <a:pt x="163" y="0"/>
                    </a:moveTo>
                    <a:lnTo>
                      <a:pt x="159" y="0"/>
                    </a:lnTo>
                    <a:lnTo>
                      <a:pt x="154" y="2"/>
                    </a:lnTo>
                    <a:lnTo>
                      <a:pt x="148" y="2"/>
                    </a:lnTo>
                    <a:lnTo>
                      <a:pt x="142" y="4"/>
                    </a:lnTo>
                    <a:lnTo>
                      <a:pt x="137" y="7"/>
                    </a:lnTo>
                    <a:lnTo>
                      <a:pt x="131" y="9"/>
                    </a:lnTo>
                    <a:lnTo>
                      <a:pt x="121" y="11"/>
                    </a:lnTo>
                    <a:lnTo>
                      <a:pt x="114" y="17"/>
                    </a:lnTo>
                    <a:lnTo>
                      <a:pt x="106" y="19"/>
                    </a:lnTo>
                    <a:lnTo>
                      <a:pt x="99" y="26"/>
                    </a:lnTo>
                    <a:lnTo>
                      <a:pt x="89" y="30"/>
                    </a:lnTo>
                    <a:lnTo>
                      <a:pt x="81" y="38"/>
                    </a:lnTo>
                    <a:lnTo>
                      <a:pt x="74" y="43"/>
                    </a:lnTo>
                    <a:lnTo>
                      <a:pt x="66" y="53"/>
                    </a:lnTo>
                    <a:lnTo>
                      <a:pt x="57" y="61"/>
                    </a:lnTo>
                    <a:lnTo>
                      <a:pt x="51" y="68"/>
                    </a:lnTo>
                    <a:lnTo>
                      <a:pt x="45" y="78"/>
                    </a:lnTo>
                    <a:lnTo>
                      <a:pt x="38" y="89"/>
                    </a:lnTo>
                    <a:lnTo>
                      <a:pt x="32" y="99"/>
                    </a:lnTo>
                    <a:lnTo>
                      <a:pt x="26" y="110"/>
                    </a:lnTo>
                    <a:lnTo>
                      <a:pt x="23" y="116"/>
                    </a:lnTo>
                    <a:lnTo>
                      <a:pt x="21" y="121"/>
                    </a:lnTo>
                    <a:lnTo>
                      <a:pt x="19" y="129"/>
                    </a:lnTo>
                    <a:lnTo>
                      <a:pt x="19" y="135"/>
                    </a:lnTo>
                    <a:lnTo>
                      <a:pt x="15" y="140"/>
                    </a:lnTo>
                    <a:lnTo>
                      <a:pt x="13" y="146"/>
                    </a:lnTo>
                    <a:lnTo>
                      <a:pt x="11" y="154"/>
                    </a:lnTo>
                    <a:lnTo>
                      <a:pt x="9" y="159"/>
                    </a:lnTo>
                    <a:lnTo>
                      <a:pt x="7" y="165"/>
                    </a:lnTo>
                    <a:lnTo>
                      <a:pt x="7" y="173"/>
                    </a:lnTo>
                    <a:lnTo>
                      <a:pt x="4" y="178"/>
                    </a:lnTo>
                    <a:lnTo>
                      <a:pt x="4" y="186"/>
                    </a:lnTo>
                    <a:lnTo>
                      <a:pt x="2" y="192"/>
                    </a:lnTo>
                    <a:lnTo>
                      <a:pt x="2" y="199"/>
                    </a:lnTo>
                    <a:lnTo>
                      <a:pt x="0" y="205"/>
                    </a:lnTo>
                    <a:lnTo>
                      <a:pt x="0" y="213"/>
                    </a:lnTo>
                    <a:lnTo>
                      <a:pt x="0" y="218"/>
                    </a:lnTo>
                    <a:lnTo>
                      <a:pt x="0" y="226"/>
                    </a:lnTo>
                    <a:lnTo>
                      <a:pt x="0" y="234"/>
                    </a:lnTo>
                    <a:lnTo>
                      <a:pt x="0" y="241"/>
                    </a:lnTo>
                    <a:lnTo>
                      <a:pt x="0" y="247"/>
                    </a:lnTo>
                    <a:lnTo>
                      <a:pt x="0" y="254"/>
                    </a:lnTo>
                    <a:lnTo>
                      <a:pt x="0" y="260"/>
                    </a:lnTo>
                    <a:lnTo>
                      <a:pt x="0" y="268"/>
                    </a:lnTo>
                    <a:lnTo>
                      <a:pt x="0" y="275"/>
                    </a:lnTo>
                    <a:lnTo>
                      <a:pt x="2" y="281"/>
                    </a:lnTo>
                    <a:lnTo>
                      <a:pt x="2" y="289"/>
                    </a:lnTo>
                    <a:lnTo>
                      <a:pt x="4" y="296"/>
                    </a:lnTo>
                    <a:lnTo>
                      <a:pt x="4" y="302"/>
                    </a:lnTo>
                    <a:lnTo>
                      <a:pt x="5" y="310"/>
                    </a:lnTo>
                    <a:lnTo>
                      <a:pt x="5" y="315"/>
                    </a:lnTo>
                    <a:lnTo>
                      <a:pt x="7" y="323"/>
                    </a:lnTo>
                    <a:lnTo>
                      <a:pt x="9" y="330"/>
                    </a:lnTo>
                    <a:lnTo>
                      <a:pt x="11" y="338"/>
                    </a:lnTo>
                    <a:lnTo>
                      <a:pt x="11" y="344"/>
                    </a:lnTo>
                    <a:lnTo>
                      <a:pt x="13" y="351"/>
                    </a:lnTo>
                    <a:lnTo>
                      <a:pt x="15" y="357"/>
                    </a:lnTo>
                    <a:lnTo>
                      <a:pt x="17" y="363"/>
                    </a:lnTo>
                    <a:lnTo>
                      <a:pt x="19" y="369"/>
                    </a:lnTo>
                    <a:lnTo>
                      <a:pt x="21" y="376"/>
                    </a:lnTo>
                    <a:lnTo>
                      <a:pt x="21" y="380"/>
                    </a:lnTo>
                    <a:lnTo>
                      <a:pt x="23" y="388"/>
                    </a:lnTo>
                    <a:lnTo>
                      <a:pt x="24" y="393"/>
                    </a:lnTo>
                    <a:lnTo>
                      <a:pt x="26" y="399"/>
                    </a:lnTo>
                    <a:lnTo>
                      <a:pt x="28" y="410"/>
                    </a:lnTo>
                    <a:lnTo>
                      <a:pt x="32" y="422"/>
                    </a:lnTo>
                    <a:lnTo>
                      <a:pt x="34" y="431"/>
                    </a:lnTo>
                    <a:lnTo>
                      <a:pt x="38" y="441"/>
                    </a:lnTo>
                    <a:lnTo>
                      <a:pt x="38" y="448"/>
                    </a:lnTo>
                    <a:lnTo>
                      <a:pt x="40" y="456"/>
                    </a:lnTo>
                    <a:lnTo>
                      <a:pt x="40" y="462"/>
                    </a:lnTo>
                    <a:lnTo>
                      <a:pt x="40" y="469"/>
                    </a:lnTo>
                    <a:lnTo>
                      <a:pt x="40" y="479"/>
                    </a:lnTo>
                    <a:lnTo>
                      <a:pt x="40" y="488"/>
                    </a:lnTo>
                    <a:lnTo>
                      <a:pt x="38" y="492"/>
                    </a:lnTo>
                    <a:lnTo>
                      <a:pt x="38" y="500"/>
                    </a:lnTo>
                    <a:lnTo>
                      <a:pt x="42" y="494"/>
                    </a:lnTo>
                    <a:lnTo>
                      <a:pt x="47" y="486"/>
                    </a:lnTo>
                    <a:lnTo>
                      <a:pt x="55" y="479"/>
                    </a:lnTo>
                    <a:lnTo>
                      <a:pt x="59" y="471"/>
                    </a:lnTo>
                    <a:lnTo>
                      <a:pt x="64" y="465"/>
                    </a:lnTo>
                    <a:lnTo>
                      <a:pt x="68" y="460"/>
                    </a:lnTo>
                    <a:lnTo>
                      <a:pt x="76" y="452"/>
                    </a:lnTo>
                    <a:lnTo>
                      <a:pt x="81" y="445"/>
                    </a:lnTo>
                    <a:lnTo>
                      <a:pt x="87" y="437"/>
                    </a:lnTo>
                    <a:lnTo>
                      <a:pt x="95" y="429"/>
                    </a:lnTo>
                    <a:lnTo>
                      <a:pt x="102" y="422"/>
                    </a:lnTo>
                    <a:lnTo>
                      <a:pt x="108" y="412"/>
                    </a:lnTo>
                    <a:lnTo>
                      <a:pt x="114" y="403"/>
                    </a:lnTo>
                    <a:lnTo>
                      <a:pt x="121" y="393"/>
                    </a:lnTo>
                    <a:lnTo>
                      <a:pt x="129" y="386"/>
                    </a:lnTo>
                    <a:lnTo>
                      <a:pt x="135" y="376"/>
                    </a:lnTo>
                    <a:lnTo>
                      <a:pt x="144" y="367"/>
                    </a:lnTo>
                    <a:lnTo>
                      <a:pt x="150" y="357"/>
                    </a:lnTo>
                    <a:lnTo>
                      <a:pt x="159" y="348"/>
                    </a:lnTo>
                    <a:lnTo>
                      <a:pt x="165" y="338"/>
                    </a:lnTo>
                    <a:lnTo>
                      <a:pt x="173" y="329"/>
                    </a:lnTo>
                    <a:lnTo>
                      <a:pt x="178" y="319"/>
                    </a:lnTo>
                    <a:lnTo>
                      <a:pt x="186" y="310"/>
                    </a:lnTo>
                    <a:lnTo>
                      <a:pt x="194" y="300"/>
                    </a:lnTo>
                    <a:lnTo>
                      <a:pt x="199" y="292"/>
                    </a:lnTo>
                    <a:lnTo>
                      <a:pt x="205" y="283"/>
                    </a:lnTo>
                    <a:lnTo>
                      <a:pt x="213" y="275"/>
                    </a:lnTo>
                    <a:lnTo>
                      <a:pt x="216" y="266"/>
                    </a:lnTo>
                    <a:lnTo>
                      <a:pt x="222" y="258"/>
                    </a:lnTo>
                    <a:lnTo>
                      <a:pt x="226" y="251"/>
                    </a:lnTo>
                    <a:lnTo>
                      <a:pt x="232" y="245"/>
                    </a:lnTo>
                    <a:lnTo>
                      <a:pt x="235" y="237"/>
                    </a:lnTo>
                    <a:lnTo>
                      <a:pt x="239" y="230"/>
                    </a:lnTo>
                    <a:lnTo>
                      <a:pt x="243" y="222"/>
                    </a:lnTo>
                    <a:lnTo>
                      <a:pt x="247" y="218"/>
                    </a:lnTo>
                    <a:lnTo>
                      <a:pt x="251" y="211"/>
                    </a:lnTo>
                    <a:lnTo>
                      <a:pt x="255" y="205"/>
                    </a:lnTo>
                    <a:lnTo>
                      <a:pt x="256" y="199"/>
                    </a:lnTo>
                    <a:lnTo>
                      <a:pt x="262" y="194"/>
                    </a:lnTo>
                    <a:lnTo>
                      <a:pt x="266" y="184"/>
                    </a:lnTo>
                    <a:lnTo>
                      <a:pt x="272" y="175"/>
                    </a:lnTo>
                    <a:lnTo>
                      <a:pt x="275" y="165"/>
                    </a:lnTo>
                    <a:lnTo>
                      <a:pt x="281" y="158"/>
                    </a:lnTo>
                    <a:lnTo>
                      <a:pt x="285" y="152"/>
                    </a:lnTo>
                    <a:lnTo>
                      <a:pt x="289" y="146"/>
                    </a:lnTo>
                    <a:lnTo>
                      <a:pt x="296" y="137"/>
                    </a:lnTo>
                    <a:lnTo>
                      <a:pt x="308" y="129"/>
                    </a:lnTo>
                    <a:lnTo>
                      <a:pt x="317" y="123"/>
                    </a:lnTo>
                    <a:lnTo>
                      <a:pt x="329" y="119"/>
                    </a:lnTo>
                    <a:lnTo>
                      <a:pt x="338" y="118"/>
                    </a:lnTo>
                    <a:lnTo>
                      <a:pt x="350" y="118"/>
                    </a:lnTo>
                    <a:lnTo>
                      <a:pt x="359" y="118"/>
                    </a:lnTo>
                    <a:lnTo>
                      <a:pt x="369" y="119"/>
                    </a:lnTo>
                    <a:lnTo>
                      <a:pt x="374" y="119"/>
                    </a:lnTo>
                    <a:lnTo>
                      <a:pt x="376" y="121"/>
                    </a:lnTo>
                    <a:lnTo>
                      <a:pt x="374" y="119"/>
                    </a:lnTo>
                    <a:lnTo>
                      <a:pt x="374" y="116"/>
                    </a:lnTo>
                    <a:lnTo>
                      <a:pt x="370" y="110"/>
                    </a:lnTo>
                    <a:lnTo>
                      <a:pt x="369" y="102"/>
                    </a:lnTo>
                    <a:lnTo>
                      <a:pt x="365" y="93"/>
                    </a:lnTo>
                    <a:lnTo>
                      <a:pt x="359" y="83"/>
                    </a:lnTo>
                    <a:lnTo>
                      <a:pt x="355" y="74"/>
                    </a:lnTo>
                    <a:lnTo>
                      <a:pt x="350" y="62"/>
                    </a:lnTo>
                    <a:lnTo>
                      <a:pt x="340" y="53"/>
                    </a:lnTo>
                    <a:lnTo>
                      <a:pt x="331" y="43"/>
                    </a:lnTo>
                    <a:lnTo>
                      <a:pt x="321" y="34"/>
                    </a:lnTo>
                    <a:lnTo>
                      <a:pt x="312" y="28"/>
                    </a:lnTo>
                    <a:lnTo>
                      <a:pt x="306" y="24"/>
                    </a:lnTo>
                    <a:lnTo>
                      <a:pt x="298" y="21"/>
                    </a:lnTo>
                    <a:lnTo>
                      <a:pt x="293" y="19"/>
                    </a:lnTo>
                    <a:lnTo>
                      <a:pt x="285" y="17"/>
                    </a:lnTo>
                    <a:lnTo>
                      <a:pt x="279" y="15"/>
                    </a:lnTo>
                    <a:lnTo>
                      <a:pt x="272" y="13"/>
                    </a:lnTo>
                    <a:lnTo>
                      <a:pt x="264" y="11"/>
                    </a:lnTo>
                    <a:lnTo>
                      <a:pt x="256" y="11"/>
                    </a:lnTo>
                    <a:lnTo>
                      <a:pt x="247" y="11"/>
                    </a:lnTo>
                    <a:lnTo>
                      <a:pt x="237" y="11"/>
                    </a:lnTo>
                    <a:lnTo>
                      <a:pt x="228" y="11"/>
                    </a:lnTo>
                    <a:lnTo>
                      <a:pt x="220" y="11"/>
                    </a:lnTo>
                    <a:lnTo>
                      <a:pt x="211" y="11"/>
                    </a:lnTo>
                    <a:lnTo>
                      <a:pt x="203" y="15"/>
                    </a:lnTo>
                    <a:lnTo>
                      <a:pt x="194" y="15"/>
                    </a:lnTo>
                    <a:lnTo>
                      <a:pt x="188" y="19"/>
                    </a:lnTo>
                    <a:lnTo>
                      <a:pt x="178" y="19"/>
                    </a:lnTo>
                    <a:lnTo>
                      <a:pt x="173" y="21"/>
                    </a:lnTo>
                    <a:lnTo>
                      <a:pt x="167" y="23"/>
                    </a:lnTo>
                    <a:lnTo>
                      <a:pt x="161" y="24"/>
                    </a:lnTo>
                    <a:lnTo>
                      <a:pt x="154" y="26"/>
                    </a:lnTo>
                    <a:lnTo>
                      <a:pt x="152" y="28"/>
                    </a:lnTo>
                    <a:lnTo>
                      <a:pt x="163" y="0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824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42" name="Freeform 78"/>
              <p:cNvSpPr>
                <a:spLocks/>
              </p:cNvSpPr>
              <p:nvPr/>
            </p:nvSpPr>
            <p:spPr bwMode="auto">
              <a:xfrm>
                <a:off x="2369" y="2380"/>
                <a:ext cx="30" cy="181"/>
              </a:xfrm>
              <a:custGeom>
                <a:avLst/>
                <a:gdLst>
                  <a:gd name="T0" fmla="*/ 0 w 59"/>
                  <a:gd name="T1" fmla="*/ 343 h 364"/>
                  <a:gd name="T2" fmla="*/ 59 w 59"/>
                  <a:gd name="T3" fmla="*/ 0 h 364"/>
                  <a:gd name="T4" fmla="*/ 40 w 59"/>
                  <a:gd name="T5" fmla="*/ 364 h 364"/>
                  <a:gd name="T6" fmla="*/ 0 w 59"/>
                  <a:gd name="T7" fmla="*/ 343 h 364"/>
                  <a:gd name="T8" fmla="*/ 0 w 59"/>
                  <a:gd name="T9" fmla="*/ 34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364">
                    <a:moveTo>
                      <a:pt x="0" y="343"/>
                    </a:moveTo>
                    <a:lnTo>
                      <a:pt x="59" y="0"/>
                    </a:lnTo>
                    <a:lnTo>
                      <a:pt x="40" y="364"/>
                    </a:lnTo>
                    <a:lnTo>
                      <a:pt x="0" y="343"/>
                    </a:lnTo>
                    <a:lnTo>
                      <a:pt x="0" y="343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43" name="Freeform 79"/>
              <p:cNvSpPr>
                <a:spLocks/>
              </p:cNvSpPr>
              <p:nvPr/>
            </p:nvSpPr>
            <p:spPr bwMode="auto">
              <a:xfrm>
                <a:off x="2412" y="2426"/>
                <a:ext cx="17" cy="146"/>
              </a:xfrm>
              <a:custGeom>
                <a:avLst/>
                <a:gdLst>
                  <a:gd name="T0" fmla="*/ 0 w 34"/>
                  <a:gd name="T1" fmla="*/ 279 h 290"/>
                  <a:gd name="T2" fmla="*/ 21 w 34"/>
                  <a:gd name="T3" fmla="*/ 0 h 290"/>
                  <a:gd name="T4" fmla="*/ 34 w 34"/>
                  <a:gd name="T5" fmla="*/ 290 h 290"/>
                  <a:gd name="T6" fmla="*/ 0 w 34"/>
                  <a:gd name="T7" fmla="*/ 279 h 290"/>
                  <a:gd name="T8" fmla="*/ 0 w 34"/>
                  <a:gd name="T9" fmla="*/ 279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90">
                    <a:moveTo>
                      <a:pt x="0" y="279"/>
                    </a:moveTo>
                    <a:lnTo>
                      <a:pt x="21" y="0"/>
                    </a:lnTo>
                    <a:lnTo>
                      <a:pt x="34" y="290"/>
                    </a:lnTo>
                    <a:lnTo>
                      <a:pt x="0" y="279"/>
                    </a:lnTo>
                    <a:lnTo>
                      <a:pt x="0" y="27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44" name="Freeform 80"/>
              <p:cNvSpPr>
                <a:spLocks/>
              </p:cNvSpPr>
              <p:nvPr/>
            </p:nvSpPr>
            <p:spPr bwMode="auto">
              <a:xfrm>
                <a:off x="2447" y="2454"/>
                <a:ext cx="27" cy="120"/>
              </a:xfrm>
              <a:custGeom>
                <a:avLst/>
                <a:gdLst>
                  <a:gd name="T0" fmla="*/ 15 w 53"/>
                  <a:gd name="T1" fmla="*/ 239 h 239"/>
                  <a:gd name="T2" fmla="*/ 0 w 53"/>
                  <a:gd name="T3" fmla="*/ 0 h 239"/>
                  <a:gd name="T4" fmla="*/ 53 w 53"/>
                  <a:gd name="T5" fmla="*/ 235 h 239"/>
                  <a:gd name="T6" fmla="*/ 15 w 53"/>
                  <a:gd name="T7" fmla="*/ 239 h 239"/>
                  <a:gd name="T8" fmla="*/ 15 w 53"/>
                  <a:gd name="T9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239">
                    <a:moveTo>
                      <a:pt x="15" y="239"/>
                    </a:moveTo>
                    <a:lnTo>
                      <a:pt x="0" y="0"/>
                    </a:lnTo>
                    <a:lnTo>
                      <a:pt x="53" y="235"/>
                    </a:lnTo>
                    <a:lnTo>
                      <a:pt x="15" y="239"/>
                    </a:lnTo>
                    <a:lnTo>
                      <a:pt x="15" y="239"/>
                    </a:lnTo>
                    <a:close/>
                  </a:path>
                </a:pathLst>
              </a:custGeom>
              <a:solidFill>
                <a:srgbClr val="BA8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45" name="Freeform 81"/>
              <p:cNvSpPr>
                <a:spLocks/>
              </p:cNvSpPr>
              <p:nvPr/>
            </p:nvSpPr>
            <p:spPr bwMode="auto">
              <a:xfrm>
                <a:off x="2741" y="2329"/>
                <a:ext cx="19" cy="64"/>
              </a:xfrm>
              <a:custGeom>
                <a:avLst/>
                <a:gdLst>
                  <a:gd name="T0" fmla="*/ 0 w 38"/>
                  <a:gd name="T1" fmla="*/ 0 h 127"/>
                  <a:gd name="T2" fmla="*/ 38 w 38"/>
                  <a:gd name="T3" fmla="*/ 34 h 127"/>
                  <a:gd name="T4" fmla="*/ 32 w 38"/>
                  <a:gd name="T5" fmla="*/ 108 h 127"/>
                  <a:gd name="T6" fmla="*/ 0 w 38"/>
                  <a:gd name="T7" fmla="*/ 127 h 127"/>
                  <a:gd name="T8" fmla="*/ 0 w 38"/>
                  <a:gd name="T9" fmla="*/ 0 h 127"/>
                  <a:gd name="T10" fmla="*/ 0 w 38"/>
                  <a:gd name="T11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27">
                    <a:moveTo>
                      <a:pt x="0" y="0"/>
                    </a:moveTo>
                    <a:lnTo>
                      <a:pt x="38" y="34"/>
                    </a:lnTo>
                    <a:lnTo>
                      <a:pt x="32" y="108"/>
                    </a:lnTo>
                    <a:lnTo>
                      <a:pt x="0" y="12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46" name="Freeform 82"/>
              <p:cNvSpPr>
                <a:spLocks/>
              </p:cNvSpPr>
              <p:nvPr/>
            </p:nvSpPr>
            <p:spPr bwMode="auto">
              <a:xfrm>
                <a:off x="2654" y="2701"/>
                <a:ext cx="197" cy="149"/>
              </a:xfrm>
              <a:custGeom>
                <a:avLst/>
                <a:gdLst>
                  <a:gd name="T0" fmla="*/ 185 w 396"/>
                  <a:gd name="T1" fmla="*/ 2 h 298"/>
                  <a:gd name="T2" fmla="*/ 207 w 396"/>
                  <a:gd name="T3" fmla="*/ 11 h 298"/>
                  <a:gd name="T4" fmla="*/ 243 w 396"/>
                  <a:gd name="T5" fmla="*/ 0 h 298"/>
                  <a:gd name="T6" fmla="*/ 245 w 396"/>
                  <a:gd name="T7" fmla="*/ 63 h 298"/>
                  <a:gd name="T8" fmla="*/ 396 w 396"/>
                  <a:gd name="T9" fmla="*/ 224 h 298"/>
                  <a:gd name="T10" fmla="*/ 394 w 396"/>
                  <a:gd name="T11" fmla="*/ 224 h 298"/>
                  <a:gd name="T12" fmla="*/ 392 w 396"/>
                  <a:gd name="T13" fmla="*/ 228 h 298"/>
                  <a:gd name="T14" fmla="*/ 386 w 396"/>
                  <a:gd name="T15" fmla="*/ 234 h 298"/>
                  <a:gd name="T16" fmla="*/ 378 w 396"/>
                  <a:gd name="T17" fmla="*/ 241 h 298"/>
                  <a:gd name="T18" fmla="*/ 371 w 396"/>
                  <a:gd name="T19" fmla="*/ 245 h 298"/>
                  <a:gd name="T20" fmla="*/ 365 w 396"/>
                  <a:gd name="T21" fmla="*/ 251 h 298"/>
                  <a:gd name="T22" fmla="*/ 358 w 396"/>
                  <a:gd name="T23" fmla="*/ 255 h 298"/>
                  <a:gd name="T24" fmla="*/ 352 w 396"/>
                  <a:gd name="T25" fmla="*/ 260 h 298"/>
                  <a:gd name="T26" fmla="*/ 342 w 396"/>
                  <a:gd name="T27" fmla="*/ 264 h 298"/>
                  <a:gd name="T28" fmla="*/ 333 w 396"/>
                  <a:gd name="T29" fmla="*/ 270 h 298"/>
                  <a:gd name="T30" fmla="*/ 323 w 396"/>
                  <a:gd name="T31" fmla="*/ 276 h 298"/>
                  <a:gd name="T32" fmla="*/ 312 w 396"/>
                  <a:gd name="T33" fmla="*/ 281 h 298"/>
                  <a:gd name="T34" fmla="*/ 304 w 396"/>
                  <a:gd name="T35" fmla="*/ 281 h 298"/>
                  <a:gd name="T36" fmla="*/ 299 w 396"/>
                  <a:gd name="T37" fmla="*/ 285 h 298"/>
                  <a:gd name="T38" fmla="*/ 291 w 396"/>
                  <a:gd name="T39" fmla="*/ 285 h 298"/>
                  <a:gd name="T40" fmla="*/ 285 w 396"/>
                  <a:gd name="T41" fmla="*/ 287 h 298"/>
                  <a:gd name="T42" fmla="*/ 276 w 396"/>
                  <a:gd name="T43" fmla="*/ 289 h 298"/>
                  <a:gd name="T44" fmla="*/ 268 w 396"/>
                  <a:gd name="T45" fmla="*/ 291 h 298"/>
                  <a:gd name="T46" fmla="*/ 263 w 396"/>
                  <a:gd name="T47" fmla="*/ 291 h 298"/>
                  <a:gd name="T48" fmla="*/ 255 w 396"/>
                  <a:gd name="T49" fmla="*/ 295 h 298"/>
                  <a:gd name="T50" fmla="*/ 245 w 396"/>
                  <a:gd name="T51" fmla="*/ 295 h 298"/>
                  <a:gd name="T52" fmla="*/ 238 w 396"/>
                  <a:gd name="T53" fmla="*/ 295 h 298"/>
                  <a:gd name="T54" fmla="*/ 230 w 396"/>
                  <a:gd name="T55" fmla="*/ 295 h 298"/>
                  <a:gd name="T56" fmla="*/ 223 w 396"/>
                  <a:gd name="T57" fmla="*/ 297 h 298"/>
                  <a:gd name="T58" fmla="*/ 215 w 396"/>
                  <a:gd name="T59" fmla="*/ 297 h 298"/>
                  <a:gd name="T60" fmla="*/ 207 w 396"/>
                  <a:gd name="T61" fmla="*/ 297 h 298"/>
                  <a:gd name="T62" fmla="*/ 198 w 396"/>
                  <a:gd name="T63" fmla="*/ 297 h 298"/>
                  <a:gd name="T64" fmla="*/ 190 w 396"/>
                  <a:gd name="T65" fmla="*/ 298 h 298"/>
                  <a:gd name="T66" fmla="*/ 183 w 396"/>
                  <a:gd name="T67" fmla="*/ 297 h 298"/>
                  <a:gd name="T68" fmla="*/ 175 w 396"/>
                  <a:gd name="T69" fmla="*/ 297 h 298"/>
                  <a:gd name="T70" fmla="*/ 166 w 396"/>
                  <a:gd name="T71" fmla="*/ 297 h 298"/>
                  <a:gd name="T72" fmla="*/ 160 w 396"/>
                  <a:gd name="T73" fmla="*/ 297 h 298"/>
                  <a:gd name="T74" fmla="*/ 150 w 396"/>
                  <a:gd name="T75" fmla="*/ 295 h 298"/>
                  <a:gd name="T76" fmla="*/ 143 w 396"/>
                  <a:gd name="T77" fmla="*/ 295 h 298"/>
                  <a:gd name="T78" fmla="*/ 137 w 396"/>
                  <a:gd name="T79" fmla="*/ 293 h 298"/>
                  <a:gd name="T80" fmla="*/ 131 w 396"/>
                  <a:gd name="T81" fmla="*/ 293 h 298"/>
                  <a:gd name="T82" fmla="*/ 124 w 396"/>
                  <a:gd name="T83" fmla="*/ 291 h 298"/>
                  <a:gd name="T84" fmla="*/ 116 w 396"/>
                  <a:gd name="T85" fmla="*/ 289 h 298"/>
                  <a:gd name="T86" fmla="*/ 109 w 396"/>
                  <a:gd name="T87" fmla="*/ 289 h 298"/>
                  <a:gd name="T88" fmla="*/ 105 w 396"/>
                  <a:gd name="T89" fmla="*/ 287 h 298"/>
                  <a:gd name="T90" fmla="*/ 91 w 396"/>
                  <a:gd name="T91" fmla="*/ 285 h 298"/>
                  <a:gd name="T92" fmla="*/ 84 w 396"/>
                  <a:gd name="T93" fmla="*/ 281 h 298"/>
                  <a:gd name="T94" fmla="*/ 74 w 396"/>
                  <a:gd name="T95" fmla="*/ 276 h 298"/>
                  <a:gd name="T96" fmla="*/ 65 w 396"/>
                  <a:gd name="T97" fmla="*/ 270 h 298"/>
                  <a:gd name="T98" fmla="*/ 57 w 396"/>
                  <a:gd name="T99" fmla="*/ 266 h 298"/>
                  <a:gd name="T100" fmla="*/ 50 w 396"/>
                  <a:gd name="T101" fmla="*/ 260 h 298"/>
                  <a:gd name="T102" fmla="*/ 42 w 396"/>
                  <a:gd name="T103" fmla="*/ 253 h 298"/>
                  <a:gd name="T104" fmla="*/ 34 w 396"/>
                  <a:gd name="T105" fmla="*/ 249 h 298"/>
                  <a:gd name="T106" fmla="*/ 29 w 396"/>
                  <a:gd name="T107" fmla="*/ 243 h 298"/>
                  <a:gd name="T108" fmla="*/ 23 w 396"/>
                  <a:gd name="T109" fmla="*/ 240 h 298"/>
                  <a:gd name="T110" fmla="*/ 13 w 396"/>
                  <a:gd name="T111" fmla="*/ 230 h 298"/>
                  <a:gd name="T112" fmla="*/ 6 w 396"/>
                  <a:gd name="T113" fmla="*/ 224 h 298"/>
                  <a:gd name="T114" fmla="*/ 2 w 396"/>
                  <a:gd name="T115" fmla="*/ 219 h 298"/>
                  <a:gd name="T116" fmla="*/ 0 w 396"/>
                  <a:gd name="T117" fmla="*/ 217 h 298"/>
                  <a:gd name="T118" fmla="*/ 169 w 396"/>
                  <a:gd name="T119" fmla="*/ 67 h 298"/>
                  <a:gd name="T120" fmla="*/ 185 w 396"/>
                  <a:gd name="T121" fmla="*/ 2 h 298"/>
                  <a:gd name="T122" fmla="*/ 185 w 396"/>
                  <a:gd name="T123" fmla="*/ 2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96" h="298">
                    <a:moveTo>
                      <a:pt x="185" y="2"/>
                    </a:moveTo>
                    <a:lnTo>
                      <a:pt x="207" y="11"/>
                    </a:lnTo>
                    <a:lnTo>
                      <a:pt x="243" y="0"/>
                    </a:lnTo>
                    <a:lnTo>
                      <a:pt x="245" y="63"/>
                    </a:lnTo>
                    <a:lnTo>
                      <a:pt x="396" y="224"/>
                    </a:lnTo>
                    <a:lnTo>
                      <a:pt x="394" y="224"/>
                    </a:lnTo>
                    <a:lnTo>
                      <a:pt x="392" y="228"/>
                    </a:lnTo>
                    <a:lnTo>
                      <a:pt x="386" y="234"/>
                    </a:lnTo>
                    <a:lnTo>
                      <a:pt x="378" y="241"/>
                    </a:lnTo>
                    <a:lnTo>
                      <a:pt x="371" y="245"/>
                    </a:lnTo>
                    <a:lnTo>
                      <a:pt x="365" y="251"/>
                    </a:lnTo>
                    <a:lnTo>
                      <a:pt x="358" y="255"/>
                    </a:lnTo>
                    <a:lnTo>
                      <a:pt x="352" y="260"/>
                    </a:lnTo>
                    <a:lnTo>
                      <a:pt x="342" y="264"/>
                    </a:lnTo>
                    <a:lnTo>
                      <a:pt x="333" y="270"/>
                    </a:lnTo>
                    <a:lnTo>
                      <a:pt x="323" y="276"/>
                    </a:lnTo>
                    <a:lnTo>
                      <a:pt x="312" y="281"/>
                    </a:lnTo>
                    <a:lnTo>
                      <a:pt x="304" y="281"/>
                    </a:lnTo>
                    <a:lnTo>
                      <a:pt x="299" y="285"/>
                    </a:lnTo>
                    <a:lnTo>
                      <a:pt x="291" y="285"/>
                    </a:lnTo>
                    <a:lnTo>
                      <a:pt x="285" y="287"/>
                    </a:lnTo>
                    <a:lnTo>
                      <a:pt x="276" y="289"/>
                    </a:lnTo>
                    <a:lnTo>
                      <a:pt x="268" y="291"/>
                    </a:lnTo>
                    <a:lnTo>
                      <a:pt x="263" y="291"/>
                    </a:lnTo>
                    <a:lnTo>
                      <a:pt x="255" y="295"/>
                    </a:lnTo>
                    <a:lnTo>
                      <a:pt x="245" y="295"/>
                    </a:lnTo>
                    <a:lnTo>
                      <a:pt x="238" y="295"/>
                    </a:lnTo>
                    <a:lnTo>
                      <a:pt x="230" y="295"/>
                    </a:lnTo>
                    <a:lnTo>
                      <a:pt x="223" y="297"/>
                    </a:lnTo>
                    <a:lnTo>
                      <a:pt x="215" y="297"/>
                    </a:lnTo>
                    <a:lnTo>
                      <a:pt x="207" y="297"/>
                    </a:lnTo>
                    <a:lnTo>
                      <a:pt x="198" y="297"/>
                    </a:lnTo>
                    <a:lnTo>
                      <a:pt x="190" y="298"/>
                    </a:lnTo>
                    <a:lnTo>
                      <a:pt x="183" y="297"/>
                    </a:lnTo>
                    <a:lnTo>
                      <a:pt x="175" y="297"/>
                    </a:lnTo>
                    <a:lnTo>
                      <a:pt x="166" y="297"/>
                    </a:lnTo>
                    <a:lnTo>
                      <a:pt x="160" y="297"/>
                    </a:lnTo>
                    <a:lnTo>
                      <a:pt x="150" y="295"/>
                    </a:lnTo>
                    <a:lnTo>
                      <a:pt x="143" y="295"/>
                    </a:lnTo>
                    <a:lnTo>
                      <a:pt x="137" y="293"/>
                    </a:lnTo>
                    <a:lnTo>
                      <a:pt x="131" y="293"/>
                    </a:lnTo>
                    <a:lnTo>
                      <a:pt x="124" y="291"/>
                    </a:lnTo>
                    <a:lnTo>
                      <a:pt x="116" y="289"/>
                    </a:lnTo>
                    <a:lnTo>
                      <a:pt x="109" y="289"/>
                    </a:lnTo>
                    <a:lnTo>
                      <a:pt x="105" y="287"/>
                    </a:lnTo>
                    <a:lnTo>
                      <a:pt x="91" y="285"/>
                    </a:lnTo>
                    <a:lnTo>
                      <a:pt x="84" y="281"/>
                    </a:lnTo>
                    <a:lnTo>
                      <a:pt x="74" y="276"/>
                    </a:lnTo>
                    <a:lnTo>
                      <a:pt x="65" y="270"/>
                    </a:lnTo>
                    <a:lnTo>
                      <a:pt x="57" y="266"/>
                    </a:lnTo>
                    <a:lnTo>
                      <a:pt x="50" y="260"/>
                    </a:lnTo>
                    <a:lnTo>
                      <a:pt x="42" y="253"/>
                    </a:lnTo>
                    <a:lnTo>
                      <a:pt x="34" y="249"/>
                    </a:lnTo>
                    <a:lnTo>
                      <a:pt x="29" y="243"/>
                    </a:lnTo>
                    <a:lnTo>
                      <a:pt x="23" y="240"/>
                    </a:lnTo>
                    <a:lnTo>
                      <a:pt x="13" y="230"/>
                    </a:lnTo>
                    <a:lnTo>
                      <a:pt x="6" y="224"/>
                    </a:lnTo>
                    <a:lnTo>
                      <a:pt x="2" y="219"/>
                    </a:lnTo>
                    <a:lnTo>
                      <a:pt x="0" y="217"/>
                    </a:lnTo>
                    <a:lnTo>
                      <a:pt x="169" y="67"/>
                    </a:lnTo>
                    <a:lnTo>
                      <a:pt x="185" y="2"/>
                    </a:lnTo>
                    <a:lnTo>
                      <a:pt x="185" y="2"/>
                    </a:lnTo>
                    <a:close/>
                  </a:path>
                </a:pathLst>
              </a:custGeom>
              <a:solidFill>
                <a:srgbClr val="9491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47" name="Freeform 83"/>
              <p:cNvSpPr>
                <a:spLocks/>
              </p:cNvSpPr>
              <p:nvPr/>
            </p:nvSpPr>
            <p:spPr bwMode="auto">
              <a:xfrm>
                <a:off x="2659" y="2699"/>
                <a:ext cx="98" cy="131"/>
              </a:xfrm>
              <a:custGeom>
                <a:avLst/>
                <a:gdLst>
                  <a:gd name="T0" fmla="*/ 161 w 195"/>
                  <a:gd name="T1" fmla="*/ 0 h 263"/>
                  <a:gd name="T2" fmla="*/ 195 w 195"/>
                  <a:gd name="T3" fmla="*/ 29 h 263"/>
                  <a:gd name="T4" fmla="*/ 195 w 195"/>
                  <a:gd name="T5" fmla="*/ 78 h 263"/>
                  <a:gd name="T6" fmla="*/ 188 w 195"/>
                  <a:gd name="T7" fmla="*/ 255 h 263"/>
                  <a:gd name="T8" fmla="*/ 161 w 195"/>
                  <a:gd name="T9" fmla="*/ 101 h 263"/>
                  <a:gd name="T10" fmla="*/ 157 w 195"/>
                  <a:gd name="T11" fmla="*/ 101 h 263"/>
                  <a:gd name="T12" fmla="*/ 152 w 195"/>
                  <a:gd name="T13" fmla="*/ 101 h 263"/>
                  <a:gd name="T14" fmla="*/ 142 w 195"/>
                  <a:gd name="T15" fmla="*/ 103 h 263"/>
                  <a:gd name="T16" fmla="*/ 135 w 195"/>
                  <a:gd name="T17" fmla="*/ 107 h 263"/>
                  <a:gd name="T18" fmla="*/ 123 w 195"/>
                  <a:gd name="T19" fmla="*/ 110 h 263"/>
                  <a:gd name="T20" fmla="*/ 114 w 195"/>
                  <a:gd name="T21" fmla="*/ 118 h 263"/>
                  <a:gd name="T22" fmla="*/ 110 w 195"/>
                  <a:gd name="T23" fmla="*/ 122 h 263"/>
                  <a:gd name="T24" fmla="*/ 106 w 195"/>
                  <a:gd name="T25" fmla="*/ 128 h 263"/>
                  <a:gd name="T26" fmla="*/ 102 w 195"/>
                  <a:gd name="T27" fmla="*/ 135 h 263"/>
                  <a:gd name="T28" fmla="*/ 100 w 195"/>
                  <a:gd name="T29" fmla="*/ 143 h 263"/>
                  <a:gd name="T30" fmla="*/ 97 w 195"/>
                  <a:gd name="T31" fmla="*/ 150 h 263"/>
                  <a:gd name="T32" fmla="*/ 95 w 195"/>
                  <a:gd name="T33" fmla="*/ 160 h 263"/>
                  <a:gd name="T34" fmla="*/ 93 w 195"/>
                  <a:gd name="T35" fmla="*/ 169 h 263"/>
                  <a:gd name="T36" fmla="*/ 89 w 195"/>
                  <a:gd name="T37" fmla="*/ 179 h 263"/>
                  <a:gd name="T38" fmla="*/ 87 w 195"/>
                  <a:gd name="T39" fmla="*/ 188 h 263"/>
                  <a:gd name="T40" fmla="*/ 85 w 195"/>
                  <a:gd name="T41" fmla="*/ 198 h 263"/>
                  <a:gd name="T42" fmla="*/ 81 w 195"/>
                  <a:gd name="T43" fmla="*/ 207 h 263"/>
                  <a:gd name="T44" fmla="*/ 79 w 195"/>
                  <a:gd name="T45" fmla="*/ 219 h 263"/>
                  <a:gd name="T46" fmla="*/ 76 w 195"/>
                  <a:gd name="T47" fmla="*/ 226 h 263"/>
                  <a:gd name="T48" fmla="*/ 74 w 195"/>
                  <a:gd name="T49" fmla="*/ 236 h 263"/>
                  <a:gd name="T50" fmla="*/ 72 w 195"/>
                  <a:gd name="T51" fmla="*/ 242 h 263"/>
                  <a:gd name="T52" fmla="*/ 70 w 195"/>
                  <a:gd name="T53" fmla="*/ 249 h 263"/>
                  <a:gd name="T54" fmla="*/ 68 w 195"/>
                  <a:gd name="T55" fmla="*/ 255 h 263"/>
                  <a:gd name="T56" fmla="*/ 68 w 195"/>
                  <a:gd name="T57" fmla="*/ 259 h 263"/>
                  <a:gd name="T58" fmla="*/ 68 w 195"/>
                  <a:gd name="T59" fmla="*/ 261 h 263"/>
                  <a:gd name="T60" fmla="*/ 68 w 195"/>
                  <a:gd name="T61" fmla="*/ 263 h 263"/>
                  <a:gd name="T62" fmla="*/ 0 w 195"/>
                  <a:gd name="T63" fmla="*/ 206 h 263"/>
                  <a:gd name="T64" fmla="*/ 148 w 195"/>
                  <a:gd name="T65" fmla="*/ 67 h 263"/>
                  <a:gd name="T66" fmla="*/ 161 w 195"/>
                  <a:gd name="T67" fmla="*/ 0 h 263"/>
                  <a:gd name="T68" fmla="*/ 161 w 195"/>
                  <a:gd name="T69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5" h="263">
                    <a:moveTo>
                      <a:pt x="161" y="0"/>
                    </a:moveTo>
                    <a:lnTo>
                      <a:pt x="195" y="29"/>
                    </a:lnTo>
                    <a:lnTo>
                      <a:pt x="195" y="78"/>
                    </a:lnTo>
                    <a:lnTo>
                      <a:pt x="188" y="255"/>
                    </a:lnTo>
                    <a:lnTo>
                      <a:pt x="161" y="101"/>
                    </a:lnTo>
                    <a:lnTo>
                      <a:pt x="157" y="101"/>
                    </a:lnTo>
                    <a:lnTo>
                      <a:pt x="152" y="101"/>
                    </a:lnTo>
                    <a:lnTo>
                      <a:pt x="142" y="103"/>
                    </a:lnTo>
                    <a:lnTo>
                      <a:pt x="135" y="107"/>
                    </a:lnTo>
                    <a:lnTo>
                      <a:pt x="123" y="110"/>
                    </a:lnTo>
                    <a:lnTo>
                      <a:pt x="114" y="118"/>
                    </a:lnTo>
                    <a:lnTo>
                      <a:pt x="110" y="122"/>
                    </a:lnTo>
                    <a:lnTo>
                      <a:pt x="106" y="128"/>
                    </a:lnTo>
                    <a:lnTo>
                      <a:pt x="102" y="135"/>
                    </a:lnTo>
                    <a:lnTo>
                      <a:pt x="100" y="143"/>
                    </a:lnTo>
                    <a:lnTo>
                      <a:pt x="97" y="150"/>
                    </a:lnTo>
                    <a:lnTo>
                      <a:pt x="95" y="160"/>
                    </a:lnTo>
                    <a:lnTo>
                      <a:pt x="93" y="169"/>
                    </a:lnTo>
                    <a:lnTo>
                      <a:pt x="89" y="179"/>
                    </a:lnTo>
                    <a:lnTo>
                      <a:pt x="87" y="188"/>
                    </a:lnTo>
                    <a:lnTo>
                      <a:pt x="85" y="198"/>
                    </a:lnTo>
                    <a:lnTo>
                      <a:pt x="81" y="207"/>
                    </a:lnTo>
                    <a:lnTo>
                      <a:pt x="79" y="219"/>
                    </a:lnTo>
                    <a:lnTo>
                      <a:pt x="76" y="226"/>
                    </a:lnTo>
                    <a:lnTo>
                      <a:pt x="74" y="236"/>
                    </a:lnTo>
                    <a:lnTo>
                      <a:pt x="72" y="242"/>
                    </a:lnTo>
                    <a:lnTo>
                      <a:pt x="70" y="249"/>
                    </a:lnTo>
                    <a:lnTo>
                      <a:pt x="68" y="255"/>
                    </a:lnTo>
                    <a:lnTo>
                      <a:pt x="68" y="259"/>
                    </a:lnTo>
                    <a:lnTo>
                      <a:pt x="68" y="261"/>
                    </a:lnTo>
                    <a:lnTo>
                      <a:pt x="68" y="263"/>
                    </a:lnTo>
                    <a:lnTo>
                      <a:pt x="0" y="206"/>
                    </a:lnTo>
                    <a:lnTo>
                      <a:pt x="148" y="67"/>
                    </a:lnTo>
                    <a:lnTo>
                      <a:pt x="161" y="0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FFE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48" name="Freeform 84"/>
              <p:cNvSpPr>
                <a:spLocks/>
              </p:cNvSpPr>
              <p:nvPr/>
            </p:nvSpPr>
            <p:spPr bwMode="auto">
              <a:xfrm>
                <a:off x="2491" y="1785"/>
                <a:ext cx="150" cy="185"/>
              </a:xfrm>
              <a:custGeom>
                <a:avLst/>
                <a:gdLst>
                  <a:gd name="T0" fmla="*/ 226 w 300"/>
                  <a:gd name="T1" fmla="*/ 350 h 371"/>
                  <a:gd name="T2" fmla="*/ 207 w 300"/>
                  <a:gd name="T3" fmla="*/ 341 h 371"/>
                  <a:gd name="T4" fmla="*/ 188 w 300"/>
                  <a:gd name="T5" fmla="*/ 324 h 371"/>
                  <a:gd name="T6" fmla="*/ 171 w 300"/>
                  <a:gd name="T7" fmla="*/ 297 h 371"/>
                  <a:gd name="T8" fmla="*/ 167 w 300"/>
                  <a:gd name="T9" fmla="*/ 274 h 371"/>
                  <a:gd name="T10" fmla="*/ 169 w 300"/>
                  <a:gd name="T11" fmla="*/ 251 h 371"/>
                  <a:gd name="T12" fmla="*/ 175 w 300"/>
                  <a:gd name="T13" fmla="*/ 232 h 371"/>
                  <a:gd name="T14" fmla="*/ 184 w 300"/>
                  <a:gd name="T15" fmla="*/ 213 h 371"/>
                  <a:gd name="T16" fmla="*/ 207 w 300"/>
                  <a:gd name="T17" fmla="*/ 187 h 371"/>
                  <a:gd name="T18" fmla="*/ 240 w 300"/>
                  <a:gd name="T19" fmla="*/ 160 h 371"/>
                  <a:gd name="T20" fmla="*/ 272 w 300"/>
                  <a:gd name="T21" fmla="*/ 133 h 371"/>
                  <a:gd name="T22" fmla="*/ 293 w 300"/>
                  <a:gd name="T23" fmla="*/ 105 h 371"/>
                  <a:gd name="T24" fmla="*/ 299 w 300"/>
                  <a:gd name="T25" fmla="*/ 76 h 371"/>
                  <a:gd name="T26" fmla="*/ 281 w 300"/>
                  <a:gd name="T27" fmla="*/ 48 h 371"/>
                  <a:gd name="T28" fmla="*/ 261 w 300"/>
                  <a:gd name="T29" fmla="*/ 29 h 371"/>
                  <a:gd name="T30" fmla="*/ 241 w 300"/>
                  <a:gd name="T31" fmla="*/ 19 h 371"/>
                  <a:gd name="T32" fmla="*/ 219 w 300"/>
                  <a:gd name="T33" fmla="*/ 10 h 371"/>
                  <a:gd name="T34" fmla="*/ 194 w 300"/>
                  <a:gd name="T35" fmla="*/ 2 h 371"/>
                  <a:gd name="T36" fmla="*/ 169 w 300"/>
                  <a:gd name="T37" fmla="*/ 0 h 371"/>
                  <a:gd name="T38" fmla="*/ 143 w 300"/>
                  <a:gd name="T39" fmla="*/ 0 h 371"/>
                  <a:gd name="T40" fmla="*/ 116 w 300"/>
                  <a:gd name="T41" fmla="*/ 8 h 371"/>
                  <a:gd name="T42" fmla="*/ 91 w 300"/>
                  <a:gd name="T43" fmla="*/ 16 h 371"/>
                  <a:gd name="T44" fmla="*/ 70 w 300"/>
                  <a:gd name="T45" fmla="*/ 27 h 371"/>
                  <a:gd name="T46" fmla="*/ 55 w 300"/>
                  <a:gd name="T47" fmla="*/ 42 h 371"/>
                  <a:gd name="T48" fmla="*/ 40 w 300"/>
                  <a:gd name="T49" fmla="*/ 59 h 371"/>
                  <a:gd name="T50" fmla="*/ 29 w 300"/>
                  <a:gd name="T51" fmla="*/ 80 h 371"/>
                  <a:gd name="T52" fmla="*/ 19 w 300"/>
                  <a:gd name="T53" fmla="*/ 101 h 371"/>
                  <a:gd name="T54" fmla="*/ 11 w 300"/>
                  <a:gd name="T55" fmla="*/ 122 h 371"/>
                  <a:gd name="T56" fmla="*/ 6 w 300"/>
                  <a:gd name="T57" fmla="*/ 147 h 371"/>
                  <a:gd name="T58" fmla="*/ 2 w 300"/>
                  <a:gd name="T59" fmla="*/ 170 h 371"/>
                  <a:gd name="T60" fmla="*/ 0 w 300"/>
                  <a:gd name="T61" fmla="*/ 194 h 371"/>
                  <a:gd name="T62" fmla="*/ 0 w 300"/>
                  <a:gd name="T63" fmla="*/ 219 h 371"/>
                  <a:gd name="T64" fmla="*/ 2 w 300"/>
                  <a:gd name="T65" fmla="*/ 240 h 371"/>
                  <a:gd name="T66" fmla="*/ 6 w 300"/>
                  <a:gd name="T67" fmla="*/ 261 h 371"/>
                  <a:gd name="T68" fmla="*/ 15 w 300"/>
                  <a:gd name="T69" fmla="*/ 280 h 371"/>
                  <a:gd name="T70" fmla="*/ 29 w 300"/>
                  <a:gd name="T71" fmla="*/ 305 h 371"/>
                  <a:gd name="T72" fmla="*/ 57 w 300"/>
                  <a:gd name="T73" fmla="*/ 333 h 371"/>
                  <a:gd name="T74" fmla="*/ 87 w 300"/>
                  <a:gd name="T75" fmla="*/ 354 h 371"/>
                  <a:gd name="T76" fmla="*/ 112 w 300"/>
                  <a:gd name="T77" fmla="*/ 365 h 371"/>
                  <a:gd name="T78" fmla="*/ 135 w 300"/>
                  <a:gd name="T79" fmla="*/ 369 h 371"/>
                  <a:gd name="T80" fmla="*/ 167 w 300"/>
                  <a:gd name="T81" fmla="*/ 371 h 371"/>
                  <a:gd name="T82" fmla="*/ 196 w 300"/>
                  <a:gd name="T83" fmla="*/ 367 h 371"/>
                  <a:gd name="T84" fmla="*/ 217 w 300"/>
                  <a:gd name="T85" fmla="*/ 362 h 371"/>
                  <a:gd name="T86" fmla="*/ 236 w 300"/>
                  <a:gd name="T87" fmla="*/ 356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0" h="371">
                    <a:moveTo>
                      <a:pt x="238" y="356"/>
                    </a:moveTo>
                    <a:lnTo>
                      <a:pt x="234" y="354"/>
                    </a:lnTo>
                    <a:lnTo>
                      <a:pt x="226" y="350"/>
                    </a:lnTo>
                    <a:lnTo>
                      <a:pt x="219" y="348"/>
                    </a:lnTo>
                    <a:lnTo>
                      <a:pt x="215" y="344"/>
                    </a:lnTo>
                    <a:lnTo>
                      <a:pt x="207" y="341"/>
                    </a:lnTo>
                    <a:lnTo>
                      <a:pt x="202" y="337"/>
                    </a:lnTo>
                    <a:lnTo>
                      <a:pt x="194" y="329"/>
                    </a:lnTo>
                    <a:lnTo>
                      <a:pt x="188" y="324"/>
                    </a:lnTo>
                    <a:lnTo>
                      <a:pt x="181" y="316"/>
                    </a:lnTo>
                    <a:lnTo>
                      <a:pt x="177" y="306"/>
                    </a:lnTo>
                    <a:lnTo>
                      <a:pt x="171" y="297"/>
                    </a:lnTo>
                    <a:lnTo>
                      <a:pt x="169" y="286"/>
                    </a:lnTo>
                    <a:lnTo>
                      <a:pt x="167" y="280"/>
                    </a:lnTo>
                    <a:lnTo>
                      <a:pt x="167" y="274"/>
                    </a:lnTo>
                    <a:lnTo>
                      <a:pt x="167" y="267"/>
                    </a:lnTo>
                    <a:lnTo>
                      <a:pt x="169" y="261"/>
                    </a:lnTo>
                    <a:lnTo>
                      <a:pt x="169" y="251"/>
                    </a:lnTo>
                    <a:lnTo>
                      <a:pt x="169" y="244"/>
                    </a:lnTo>
                    <a:lnTo>
                      <a:pt x="171" y="238"/>
                    </a:lnTo>
                    <a:lnTo>
                      <a:pt x="175" y="232"/>
                    </a:lnTo>
                    <a:lnTo>
                      <a:pt x="177" y="225"/>
                    </a:lnTo>
                    <a:lnTo>
                      <a:pt x="181" y="219"/>
                    </a:lnTo>
                    <a:lnTo>
                      <a:pt x="184" y="213"/>
                    </a:lnTo>
                    <a:lnTo>
                      <a:pt x="188" y="210"/>
                    </a:lnTo>
                    <a:lnTo>
                      <a:pt x="198" y="196"/>
                    </a:lnTo>
                    <a:lnTo>
                      <a:pt x="207" y="187"/>
                    </a:lnTo>
                    <a:lnTo>
                      <a:pt x="219" y="177"/>
                    </a:lnTo>
                    <a:lnTo>
                      <a:pt x="230" y="170"/>
                    </a:lnTo>
                    <a:lnTo>
                      <a:pt x="240" y="160"/>
                    </a:lnTo>
                    <a:lnTo>
                      <a:pt x="251" y="151"/>
                    </a:lnTo>
                    <a:lnTo>
                      <a:pt x="262" y="141"/>
                    </a:lnTo>
                    <a:lnTo>
                      <a:pt x="272" y="133"/>
                    </a:lnTo>
                    <a:lnTo>
                      <a:pt x="280" y="124"/>
                    </a:lnTo>
                    <a:lnTo>
                      <a:pt x="289" y="114"/>
                    </a:lnTo>
                    <a:lnTo>
                      <a:pt x="293" y="105"/>
                    </a:lnTo>
                    <a:lnTo>
                      <a:pt x="299" y="95"/>
                    </a:lnTo>
                    <a:lnTo>
                      <a:pt x="300" y="86"/>
                    </a:lnTo>
                    <a:lnTo>
                      <a:pt x="299" y="76"/>
                    </a:lnTo>
                    <a:lnTo>
                      <a:pt x="295" y="67"/>
                    </a:lnTo>
                    <a:lnTo>
                      <a:pt x="291" y="57"/>
                    </a:lnTo>
                    <a:lnTo>
                      <a:pt x="281" y="48"/>
                    </a:lnTo>
                    <a:lnTo>
                      <a:pt x="272" y="38"/>
                    </a:lnTo>
                    <a:lnTo>
                      <a:pt x="266" y="35"/>
                    </a:lnTo>
                    <a:lnTo>
                      <a:pt x="261" y="29"/>
                    </a:lnTo>
                    <a:lnTo>
                      <a:pt x="255" y="27"/>
                    </a:lnTo>
                    <a:lnTo>
                      <a:pt x="249" y="23"/>
                    </a:lnTo>
                    <a:lnTo>
                      <a:pt x="241" y="19"/>
                    </a:lnTo>
                    <a:lnTo>
                      <a:pt x="234" y="16"/>
                    </a:lnTo>
                    <a:lnTo>
                      <a:pt x="226" y="12"/>
                    </a:lnTo>
                    <a:lnTo>
                      <a:pt x="219" y="10"/>
                    </a:lnTo>
                    <a:lnTo>
                      <a:pt x="211" y="8"/>
                    </a:lnTo>
                    <a:lnTo>
                      <a:pt x="202" y="6"/>
                    </a:lnTo>
                    <a:lnTo>
                      <a:pt x="194" y="2"/>
                    </a:lnTo>
                    <a:lnTo>
                      <a:pt x="186" y="2"/>
                    </a:lnTo>
                    <a:lnTo>
                      <a:pt x="177" y="0"/>
                    </a:lnTo>
                    <a:lnTo>
                      <a:pt x="169" y="0"/>
                    </a:lnTo>
                    <a:lnTo>
                      <a:pt x="160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3" y="2"/>
                    </a:lnTo>
                    <a:lnTo>
                      <a:pt x="126" y="6"/>
                    </a:lnTo>
                    <a:lnTo>
                      <a:pt x="116" y="8"/>
                    </a:lnTo>
                    <a:lnTo>
                      <a:pt x="107" y="10"/>
                    </a:lnTo>
                    <a:lnTo>
                      <a:pt x="99" y="12"/>
                    </a:lnTo>
                    <a:lnTo>
                      <a:pt x="91" y="16"/>
                    </a:lnTo>
                    <a:lnTo>
                      <a:pt x="86" y="19"/>
                    </a:lnTo>
                    <a:lnTo>
                      <a:pt x="78" y="23"/>
                    </a:lnTo>
                    <a:lnTo>
                      <a:pt x="70" y="27"/>
                    </a:lnTo>
                    <a:lnTo>
                      <a:pt x="67" y="31"/>
                    </a:lnTo>
                    <a:lnTo>
                      <a:pt x="61" y="38"/>
                    </a:lnTo>
                    <a:lnTo>
                      <a:pt x="55" y="42"/>
                    </a:lnTo>
                    <a:lnTo>
                      <a:pt x="49" y="48"/>
                    </a:lnTo>
                    <a:lnTo>
                      <a:pt x="44" y="54"/>
                    </a:lnTo>
                    <a:lnTo>
                      <a:pt x="40" y="59"/>
                    </a:lnTo>
                    <a:lnTo>
                      <a:pt x="36" y="67"/>
                    </a:lnTo>
                    <a:lnTo>
                      <a:pt x="32" y="73"/>
                    </a:lnTo>
                    <a:lnTo>
                      <a:pt x="29" y="80"/>
                    </a:lnTo>
                    <a:lnTo>
                      <a:pt x="25" y="88"/>
                    </a:lnTo>
                    <a:lnTo>
                      <a:pt x="23" y="94"/>
                    </a:lnTo>
                    <a:lnTo>
                      <a:pt x="19" y="101"/>
                    </a:lnTo>
                    <a:lnTo>
                      <a:pt x="15" y="109"/>
                    </a:lnTo>
                    <a:lnTo>
                      <a:pt x="13" y="114"/>
                    </a:lnTo>
                    <a:lnTo>
                      <a:pt x="11" y="122"/>
                    </a:lnTo>
                    <a:lnTo>
                      <a:pt x="10" y="132"/>
                    </a:lnTo>
                    <a:lnTo>
                      <a:pt x="8" y="139"/>
                    </a:lnTo>
                    <a:lnTo>
                      <a:pt x="6" y="147"/>
                    </a:lnTo>
                    <a:lnTo>
                      <a:pt x="4" y="154"/>
                    </a:lnTo>
                    <a:lnTo>
                      <a:pt x="4" y="164"/>
                    </a:lnTo>
                    <a:lnTo>
                      <a:pt x="2" y="170"/>
                    </a:lnTo>
                    <a:lnTo>
                      <a:pt x="2" y="179"/>
                    </a:lnTo>
                    <a:lnTo>
                      <a:pt x="2" y="187"/>
                    </a:lnTo>
                    <a:lnTo>
                      <a:pt x="0" y="194"/>
                    </a:lnTo>
                    <a:lnTo>
                      <a:pt x="0" y="204"/>
                    </a:lnTo>
                    <a:lnTo>
                      <a:pt x="0" y="211"/>
                    </a:lnTo>
                    <a:lnTo>
                      <a:pt x="0" y="219"/>
                    </a:lnTo>
                    <a:lnTo>
                      <a:pt x="0" y="225"/>
                    </a:lnTo>
                    <a:lnTo>
                      <a:pt x="0" y="232"/>
                    </a:lnTo>
                    <a:lnTo>
                      <a:pt x="2" y="240"/>
                    </a:lnTo>
                    <a:lnTo>
                      <a:pt x="2" y="248"/>
                    </a:lnTo>
                    <a:lnTo>
                      <a:pt x="4" y="255"/>
                    </a:lnTo>
                    <a:lnTo>
                      <a:pt x="6" y="261"/>
                    </a:lnTo>
                    <a:lnTo>
                      <a:pt x="10" y="268"/>
                    </a:lnTo>
                    <a:lnTo>
                      <a:pt x="11" y="274"/>
                    </a:lnTo>
                    <a:lnTo>
                      <a:pt x="15" y="280"/>
                    </a:lnTo>
                    <a:lnTo>
                      <a:pt x="19" y="287"/>
                    </a:lnTo>
                    <a:lnTo>
                      <a:pt x="21" y="293"/>
                    </a:lnTo>
                    <a:lnTo>
                      <a:pt x="29" y="305"/>
                    </a:lnTo>
                    <a:lnTo>
                      <a:pt x="38" y="316"/>
                    </a:lnTo>
                    <a:lnTo>
                      <a:pt x="48" y="324"/>
                    </a:lnTo>
                    <a:lnTo>
                      <a:pt x="57" y="333"/>
                    </a:lnTo>
                    <a:lnTo>
                      <a:pt x="67" y="341"/>
                    </a:lnTo>
                    <a:lnTo>
                      <a:pt x="78" y="348"/>
                    </a:lnTo>
                    <a:lnTo>
                      <a:pt x="87" y="354"/>
                    </a:lnTo>
                    <a:lnTo>
                      <a:pt x="99" y="360"/>
                    </a:lnTo>
                    <a:lnTo>
                      <a:pt x="105" y="362"/>
                    </a:lnTo>
                    <a:lnTo>
                      <a:pt x="112" y="365"/>
                    </a:lnTo>
                    <a:lnTo>
                      <a:pt x="118" y="367"/>
                    </a:lnTo>
                    <a:lnTo>
                      <a:pt x="124" y="369"/>
                    </a:lnTo>
                    <a:lnTo>
                      <a:pt x="135" y="369"/>
                    </a:lnTo>
                    <a:lnTo>
                      <a:pt x="145" y="371"/>
                    </a:lnTo>
                    <a:lnTo>
                      <a:pt x="156" y="371"/>
                    </a:lnTo>
                    <a:lnTo>
                      <a:pt x="167" y="371"/>
                    </a:lnTo>
                    <a:lnTo>
                      <a:pt x="177" y="369"/>
                    </a:lnTo>
                    <a:lnTo>
                      <a:pt x="186" y="369"/>
                    </a:lnTo>
                    <a:lnTo>
                      <a:pt x="196" y="367"/>
                    </a:lnTo>
                    <a:lnTo>
                      <a:pt x="203" y="367"/>
                    </a:lnTo>
                    <a:lnTo>
                      <a:pt x="209" y="365"/>
                    </a:lnTo>
                    <a:lnTo>
                      <a:pt x="217" y="362"/>
                    </a:lnTo>
                    <a:lnTo>
                      <a:pt x="222" y="360"/>
                    </a:lnTo>
                    <a:lnTo>
                      <a:pt x="228" y="360"/>
                    </a:lnTo>
                    <a:lnTo>
                      <a:pt x="236" y="356"/>
                    </a:lnTo>
                    <a:lnTo>
                      <a:pt x="238" y="356"/>
                    </a:lnTo>
                    <a:lnTo>
                      <a:pt x="238" y="35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49" name="Freeform 85"/>
              <p:cNvSpPr>
                <a:spLocks/>
              </p:cNvSpPr>
              <p:nvPr/>
            </p:nvSpPr>
            <p:spPr bwMode="auto">
              <a:xfrm>
                <a:off x="2778" y="2754"/>
                <a:ext cx="69" cy="60"/>
              </a:xfrm>
              <a:custGeom>
                <a:avLst/>
                <a:gdLst>
                  <a:gd name="T0" fmla="*/ 46 w 139"/>
                  <a:gd name="T1" fmla="*/ 14 h 120"/>
                  <a:gd name="T2" fmla="*/ 0 w 139"/>
                  <a:gd name="T3" fmla="*/ 0 h 120"/>
                  <a:gd name="T4" fmla="*/ 139 w 139"/>
                  <a:gd name="T5" fmla="*/ 120 h 120"/>
                  <a:gd name="T6" fmla="*/ 46 w 139"/>
                  <a:gd name="T7" fmla="*/ 14 h 120"/>
                  <a:gd name="T8" fmla="*/ 46 w 139"/>
                  <a:gd name="T9" fmla="*/ 1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20">
                    <a:moveTo>
                      <a:pt x="46" y="14"/>
                    </a:moveTo>
                    <a:lnTo>
                      <a:pt x="0" y="0"/>
                    </a:lnTo>
                    <a:lnTo>
                      <a:pt x="139" y="120"/>
                    </a:lnTo>
                    <a:lnTo>
                      <a:pt x="46" y="14"/>
                    </a:lnTo>
                    <a:lnTo>
                      <a:pt x="46" y="14"/>
                    </a:lnTo>
                    <a:close/>
                  </a:path>
                </a:pathLst>
              </a:custGeom>
              <a:solidFill>
                <a:srgbClr val="D1D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50" name="Freeform 86"/>
              <p:cNvSpPr>
                <a:spLocks/>
              </p:cNvSpPr>
              <p:nvPr/>
            </p:nvSpPr>
            <p:spPr bwMode="auto">
              <a:xfrm>
                <a:off x="2313" y="2365"/>
                <a:ext cx="43" cy="112"/>
              </a:xfrm>
              <a:custGeom>
                <a:avLst/>
                <a:gdLst>
                  <a:gd name="T0" fmla="*/ 0 w 85"/>
                  <a:gd name="T1" fmla="*/ 188 h 224"/>
                  <a:gd name="T2" fmla="*/ 85 w 85"/>
                  <a:gd name="T3" fmla="*/ 0 h 224"/>
                  <a:gd name="T4" fmla="*/ 62 w 85"/>
                  <a:gd name="T5" fmla="*/ 224 h 224"/>
                  <a:gd name="T6" fmla="*/ 0 w 85"/>
                  <a:gd name="T7" fmla="*/ 188 h 224"/>
                  <a:gd name="T8" fmla="*/ 0 w 85"/>
                  <a:gd name="T9" fmla="*/ 18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224">
                    <a:moveTo>
                      <a:pt x="0" y="188"/>
                    </a:moveTo>
                    <a:lnTo>
                      <a:pt x="85" y="0"/>
                    </a:lnTo>
                    <a:lnTo>
                      <a:pt x="62" y="224"/>
                    </a:lnTo>
                    <a:lnTo>
                      <a:pt x="0" y="188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51" name="Freeform 87"/>
              <p:cNvSpPr>
                <a:spLocks/>
              </p:cNvSpPr>
              <p:nvPr/>
            </p:nvSpPr>
            <p:spPr bwMode="auto">
              <a:xfrm>
                <a:off x="2487" y="1948"/>
                <a:ext cx="32" cy="42"/>
              </a:xfrm>
              <a:custGeom>
                <a:avLst/>
                <a:gdLst>
                  <a:gd name="T0" fmla="*/ 44 w 63"/>
                  <a:gd name="T1" fmla="*/ 0 h 84"/>
                  <a:gd name="T2" fmla="*/ 63 w 63"/>
                  <a:gd name="T3" fmla="*/ 23 h 84"/>
                  <a:gd name="T4" fmla="*/ 63 w 63"/>
                  <a:gd name="T5" fmla="*/ 71 h 84"/>
                  <a:gd name="T6" fmla="*/ 0 w 63"/>
                  <a:gd name="T7" fmla="*/ 84 h 84"/>
                  <a:gd name="T8" fmla="*/ 44 w 63"/>
                  <a:gd name="T9" fmla="*/ 0 h 84"/>
                  <a:gd name="T10" fmla="*/ 44 w 63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84">
                    <a:moveTo>
                      <a:pt x="44" y="0"/>
                    </a:moveTo>
                    <a:lnTo>
                      <a:pt x="63" y="23"/>
                    </a:lnTo>
                    <a:lnTo>
                      <a:pt x="63" y="71"/>
                    </a:lnTo>
                    <a:lnTo>
                      <a:pt x="0" y="84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52" name="Freeform 88"/>
              <p:cNvSpPr>
                <a:spLocks/>
              </p:cNvSpPr>
              <p:nvPr/>
            </p:nvSpPr>
            <p:spPr bwMode="auto">
              <a:xfrm>
                <a:off x="2497" y="1876"/>
                <a:ext cx="55" cy="62"/>
              </a:xfrm>
              <a:custGeom>
                <a:avLst/>
                <a:gdLst>
                  <a:gd name="T0" fmla="*/ 2 w 111"/>
                  <a:gd name="T1" fmla="*/ 0 h 123"/>
                  <a:gd name="T2" fmla="*/ 111 w 111"/>
                  <a:gd name="T3" fmla="*/ 4 h 123"/>
                  <a:gd name="T4" fmla="*/ 40 w 111"/>
                  <a:gd name="T5" fmla="*/ 123 h 123"/>
                  <a:gd name="T6" fmla="*/ 38 w 111"/>
                  <a:gd name="T7" fmla="*/ 122 h 123"/>
                  <a:gd name="T8" fmla="*/ 37 w 111"/>
                  <a:gd name="T9" fmla="*/ 120 h 123"/>
                  <a:gd name="T10" fmla="*/ 31 w 111"/>
                  <a:gd name="T11" fmla="*/ 112 h 123"/>
                  <a:gd name="T12" fmla="*/ 29 w 111"/>
                  <a:gd name="T13" fmla="*/ 106 h 123"/>
                  <a:gd name="T14" fmla="*/ 23 w 111"/>
                  <a:gd name="T15" fmla="*/ 97 h 123"/>
                  <a:gd name="T16" fmla="*/ 19 w 111"/>
                  <a:gd name="T17" fmla="*/ 87 h 123"/>
                  <a:gd name="T18" fmla="*/ 14 w 111"/>
                  <a:gd name="T19" fmla="*/ 78 h 123"/>
                  <a:gd name="T20" fmla="*/ 12 w 111"/>
                  <a:gd name="T21" fmla="*/ 66 h 123"/>
                  <a:gd name="T22" fmla="*/ 8 w 111"/>
                  <a:gd name="T23" fmla="*/ 61 h 123"/>
                  <a:gd name="T24" fmla="*/ 8 w 111"/>
                  <a:gd name="T25" fmla="*/ 55 h 123"/>
                  <a:gd name="T26" fmla="*/ 4 w 111"/>
                  <a:gd name="T27" fmla="*/ 49 h 123"/>
                  <a:gd name="T28" fmla="*/ 4 w 111"/>
                  <a:gd name="T29" fmla="*/ 44 h 123"/>
                  <a:gd name="T30" fmla="*/ 2 w 111"/>
                  <a:gd name="T31" fmla="*/ 32 h 123"/>
                  <a:gd name="T32" fmla="*/ 2 w 111"/>
                  <a:gd name="T33" fmla="*/ 23 h 123"/>
                  <a:gd name="T34" fmla="*/ 0 w 111"/>
                  <a:gd name="T35" fmla="*/ 11 h 123"/>
                  <a:gd name="T36" fmla="*/ 0 w 111"/>
                  <a:gd name="T37" fmla="*/ 6 h 123"/>
                  <a:gd name="T38" fmla="*/ 0 w 111"/>
                  <a:gd name="T39" fmla="*/ 2 h 123"/>
                  <a:gd name="T40" fmla="*/ 2 w 111"/>
                  <a:gd name="T41" fmla="*/ 0 h 123"/>
                  <a:gd name="T42" fmla="*/ 2 w 111"/>
                  <a:gd name="T4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1" h="123">
                    <a:moveTo>
                      <a:pt x="2" y="0"/>
                    </a:moveTo>
                    <a:lnTo>
                      <a:pt x="111" y="4"/>
                    </a:lnTo>
                    <a:lnTo>
                      <a:pt x="40" y="123"/>
                    </a:lnTo>
                    <a:lnTo>
                      <a:pt x="38" y="122"/>
                    </a:lnTo>
                    <a:lnTo>
                      <a:pt x="37" y="120"/>
                    </a:lnTo>
                    <a:lnTo>
                      <a:pt x="31" y="112"/>
                    </a:lnTo>
                    <a:lnTo>
                      <a:pt x="29" y="106"/>
                    </a:lnTo>
                    <a:lnTo>
                      <a:pt x="23" y="97"/>
                    </a:lnTo>
                    <a:lnTo>
                      <a:pt x="19" y="87"/>
                    </a:lnTo>
                    <a:lnTo>
                      <a:pt x="14" y="78"/>
                    </a:lnTo>
                    <a:lnTo>
                      <a:pt x="12" y="66"/>
                    </a:lnTo>
                    <a:lnTo>
                      <a:pt x="8" y="61"/>
                    </a:lnTo>
                    <a:lnTo>
                      <a:pt x="8" y="55"/>
                    </a:lnTo>
                    <a:lnTo>
                      <a:pt x="4" y="49"/>
                    </a:lnTo>
                    <a:lnTo>
                      <a:pt x="4" y="44"/>
                    </a:lnTo>
                    <a:lnTo>
                      <a:pt x="2" y="32"/>
                    </a:lnTo>
                    <a:lnTo>
                      <a:pt x="2" y="23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53" name="Freeform 89"/>
              <p:cNvSpPr>
                <a:spLocks/>
              </p:cNvSpPr>
              <p:nvPr/>
            </p:nvSpPr>
            <p:spPr bwMode="auto">
              <a:xfrm>
                <a:off x="2436" y="1990"/>
                <a:ext cx="87" cy="188"/>
              </a:xfrm>
              <a:custGeom>
                <a:avLst/>
                <a:gdLst>
                  <a:gd name="T0" fmla="*/ 51 w 175"/>
                  <a:gd name="T1" fmla="*/ 21 h 376"/>
                  <a:gd name="T2" fmla="*/ 42 w 175"/>
                  <a:gd name="T3" fmla="*/ 34 h 376"/>
                  <a:gd name="T4" fmla="*/ 34 w 175"/>
                  <a:gd name="T5" fmla="*/ 51 h 376"/>
                  <a:gd name="T6" fmla="*/ 28 w 175"/>
                  <a:gd name="T7" fmla="*/ 70 h 376"/>
                  <a:gd name="T8" fmla="*/ 23 w 175"/>
                  <a:gd name="T9" fmla="*/ 91 h 376"/>
                  <a:gd name="T10" fmla="*/ 19 w 175"/>
                  <a:gd name="T11" fmla="*/ 114 h 376"/>
                  <a:gd name="T12" fmla="*/ 17 w 175"/>
                  <a:gd name="T13" fmla="*/ 131 h 376"/>
                  <a:gd name="T14" fmla="*/ 15 w 175"/>
                  <a:gd name="T15" fmla="*/ 143 h 376"/>
                  <a:gd name="T16" fmla="*/ 13 w 175"/>
                  <a:gd name="T17" fmla="*/ 156 h 376"/>
                  <a:gd name="T18" fmla="*/ 13 w 175"/>
                  <a:gd name="T19" fmla="*/ 169 h 376"/>
                  <a:gd name="T20" fmla="*/ 13 w 175"/>
                  <a:gd name="T21" fmla="*/ 181 h 376"/>
                  <a:gd name="T22" fmla="*/ 11 w 175"/>
                  <a:gd name="T23" fmla="*/ 194 h 376"/>
                  <a:gd name="T24" fmla="*/ 9 w 175"/>
                  <a:gd name="T25" fmla="*/ 207 h 376"/>
                  <a:gd name="T26" fmla="*/ 9 w 175"/>
                  <a:gd name="T27" fmla="*/ 219 h 376"/>
                  <a:gd name="T28" fmla="*/ 9 w 175"/>
                  <a:gd name="T29" fmla="*/ 232 h 376"/>
                  <a:gd name="T30" fmla="*/ 9 w 175"/>
                  <a:gd name="T31" fmla="*/ 245 h 376"/>
                  <a:gd name="T32" fmla="*/ 7 w 175"/>
                  <a:gd name="T33" fmla="*/ 259 h 376"/>
                  <a:gd name="T34" fmla="*/ 7 w 175"/>
                  <a:gd name="T35" fmla="*/ 272 h 376"/>
                  <a:gd name="T36" fmla="*/ 7 w 175"/>
                  <a:gd name="T37" fmla="*/ 283 h 376"/>
                  <a:gd name="T38" fmla="*/ 5 w 175"/>
                  <a:gd name="T39" fmla="*/ 297 h 376"/>
                  <a:gd name="T40" fmla="*/ 4 w 175"/>
                  <a:gd name="T41" fmla="*/ 310 h 376"/>
                  <a:gd name="T42" fmla="*/ 4 w 175"/>
                  <a:gd name="T43" fmla="*/ 323 h 376"/>
                  <a:gd name="T44" fmla="*/ 2 w 175"/>
                  <a:gd name="T45" fmla="*/ 335 h 376"/>
                  <a:gd name="T46" fmla="*/ 2 w 175"/>
                  <a:gd name="T47" fmla="*/ 346 h 376"/>
                  <a:gd name="T48" fmla="*/ 0 w 175"/>
                  <a:gd name="T49" fmla="*/ 357 h 376"/>
                  <a:gd name="T50" fmla="*/ 0 w 175"/>
                  <a:gd name="T51" fmla="*/ 371 h 376"/>
                  <a:gd name="T52" fmla="*/ 0 w 175"/>
                  <a:gd name="T53" fmla="*/ 375 h 376"/>
                  <a:gd name="T54" fmla="*/ 2 w 175"/>
                  <a:gd name="T55" fmla="*/ 363 h 376"/>
                  <a:gd name="T56" fmla="*/ 9 w 175"/>
                  <a:gd name="T57" fmla="*/ 346 h 376"/>
                  <a:gd name="T58" fmla="*/ 15 w 175"/>
                  <a:gd name="T59" fmla="*/ 327 h 376"/>
                  <a:gd name="T60" fmla="*/ 21 w 175"/>
                  <a:gd name="T61" fmla="*/ 314 h 376"/>
                  <a:gd name="T62" fmla="*/ 26 w 175"/>
                  <a:gd name="T63" fmla="*/ 298 h 376"/>
                  <a:gd name="T64" fmla="*/ 32 w 175"/>
                  <a:gd name="T65" fmla="*/ 283 h 376"/>
                  <a:gd name="T66" fmla="*/ 38 w 175"/>
                  <a:gd name="T67" fmla="*/ 266 h 376"/>
                  <a:gd name="T68" fmla="*/ 45 w 175"/>
                  <a:gd name="T69" fmla="*/ 249 h 376"/>
                  <a:gd name="T70" fmla="*/ 53 w 175"/>
                  <a:gd name="T71" fmla="*/ 232 h 376"/>
                  <a:gd name="T72" fmla="*/ 63 w 175"/>
                  <a:gd name="T73" fmla="*/ 213 h 376"/>
                  <a:gd name="T74" fmla="*/ 70 w 175"/>
                  <a:gd name="T75" fmla="*/ 196 h 376"/>
                  <a:gd name="T76" fmla="*/ 78 w 175"/>
                  <a:gd name="T77" fmla="*/ 177 h 376"/>
                  <a:gd name="T78" fmla="*/ 87 w 175"/>
                  <a:gd name="T79" fmla="*/ 160 h 376"/>
                  <a:gd name="T80" fmla="*/ 95 w 175"/>
                  <a:gd name="T81" fmla="*/ 143 h 376"/>
                  <a:gd name="T82" fmla="*/ 102 w 175"/>
                  <a:gd name="T83" fmla="*/ 126 h 376"/>
                  <a:gd name="T84" fmla="*/ 112 w 175"/>
                  <a:gd name="T85" fmla="*/ 108 h 376"/>
                  <a:gd name="T86" fmla="*/ 120 w 175"/>
                  <a:gd name="T87" fmla="*/ 93 h 376"/>
                  <a:gd name="T88" fmla="*/ 125 w 175"/>
                  <a:gd name="T89" fmla="*/ 80 h 376"/>
                  <a:gd name="T90" fmla="*/ 133 w 175"/>
                  <a:gd name="T91" fmla="*/ 67 h 376"/>
                  <a:gd name="T92" fmla="*/ 140 w 175"/>
                  <a:gd name="T93" fmla="*/ 53 h 376"/>
                  <a:gd name="T94" fmla="*/ 148 w 175"/>
                  <a:gd name="T95" fmla="*/ 42 h 376"/>
                  <a:gd name="T96" fmla="*/ 154 w 175"/>
                  <a:gd name="T97" fmla="*/ 32 h 376"/>
                  <a:gd name="T98" fmla="*/ 161 w 175"/>
                  <a:gd name="T99" fmla="*/ 19 h 376"/>
                  <a:gd name="T100" fmla="*/ 169 w 175"/>
                  <a:gd name="T101" fmla="*/ 6 h 376"/>
                  <a:gd name="T102" fmla="*/ 175 w 175"/>
                  <a:gd name="T103" fmla="*/ 0 h 376"/>
                  <a:gd name="T104" fmla="*/ 57 w 175"/>
                  <a:gd name="T105" fmla="*/ 15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75" h="376">
                    <a:moveTo>
                      <a:pt x="57" y="15"/>
                    </a:moveTo>
                    <a:lnTo>
                      <a:pt x="51" y="21"/>
                    </a:lnTo>
                    <a:lnTo>
                      <a:pt x="47" y="29"/>
                    </a:lnTo>
                    <a:lnTo>
                      <a:pt x="42" y="34"/>
                    </a:lnTo>
                    <a:lnTo>
                      <a:pt x="38" y="44"/>
                    </a:lnTo>
                    <a:lnTo>
                      <a:pt x="34" y="51"/>
                    </a:lnTo>
                    <a:lnTo>
                      <a:pt x="30" y="61"/>
                    </a:lnTo>
                    <a:lnTo>
                      <a:pt x="28" y="70"/>
                    </a:lnTo>
                    <a:lnTo>
                      <a:pt x="26" y="82"/>
                    </a:lnTo>
                    <a:lnTo>
                      <a:pt x="23" y="91"/>
                    </a:lnTo>
                    <a:lnTo>
                      <a:pt x="21" y="103"/>
                    </a:lnTo>
                    <a:lnTo>
                      <a:pt x="19" y="114"/>
                    </a:lnTo>
                    <a:lnTo>
                      <a:pt x="19" y="126"/>
                    </a:lnTo>
                    <a:lnTo>
                      <a:pt x="17" y="131"/>
                    </a:lnTo>
                    <a:lnTo>
                      <a:pt x="17" y="137"/>
                    </a:lnTo>
                    <a:lnTo>
                      <a:pt x="15" y="143"/>
                    </a:lnTo>
                    <a:lnTo>
                      <a:pt x="15" y="150"/>
                    </a:lnTo>
                    <a:lnTo>
                      <a:pt x="13" y="156"/>
                    </a:lnTo>
                    <a:lnTo>
                      <a:pt x="13" y="162"/>
                    </a:lnTo>
                    <a:lnTo>
                      <a:pt x="13" y="169"/>
                    </a:lnTo>
                    <a:lnTo>
                      <a:pt x="13" y="175"/>
                    </a:lnTo>
                    <a:lnTo>
                      <a:pt x="13" y="181"/>
                    </a:lnTo>
                    <a:lnTo>
                      <a:pt x="11" y="188"/>
                    </a:lnTo>
                    <a:lnTo>
                      <a:pt x="11" y="194"/>
                    </a:lnTo>
                    <a:lnTo>
                      <a:pt x="11" y="200"/>
                    </a:lnTo>
                    <a:lnTo>
                      <a:pt x="9" y="207"/>
                    </a:lnTo>
                    <a:lnTo>
                      <a:pt x="9" y="213"/>
                    </a:lnTo>
                    <a:lnTo>
                      <a:pt x="9" y="219"/>
                    </a:lnTo>
                    <a:lnTo>
                      <a:pt x="9" y="226"/>
                    </a:lnTo>
                    <a:lnTo>
                      <a:pt x="9" y="232"/>
                    </a:lnTo>
                    <a:lnTo>
                      <a:pt x="9" y="238"/>
                    </a:lnTo>
                    <a:lnTo>
                      <a:pt x="9" y="245"/>
                    </a:lnTo>
                    <a:lnTo>
                      <a:pt x="9" y="253"/>
                    </a:lnTo>
                    <a:lnTo>
                      <a:pt x="7" y="259"/>
                    </a:lnTo>
                    <a:lnTo>
                      <a:pt x="7" y="264"/>
                    </a:lnTo>
                    <a:lnTo>
                      <a:pt x="7" y="272"/>
                    </a:lnTo>
                    <a:lnTo>
                      <a:pt x="7" y="279"/>
                    </a:lnTo>
                    <a:lnTo>
                      <a:pt x="7" y="283"/>
                    </a:lnTo>
                    <a:lnTo>
                      <a:pt x="7" y="291"/>
                    </a:lnTo>
                    <a:lnTo>
                      <a:pt x="5" y="297"/>
                    </a:lnTo>
                    <a:lnTo>
                      <a:pt x="5" y="302"/>
                    </a:lnTo>
                    <a:lnTo>
                      <a:pt x="4" y="310"/>
                    </a:lnTo>
                    <a:lnTo>
                      <a:pt x="4" y="316"/>
                    </a:lnTo>
                    <a:lnTo>
                      <a:pt x="4" y="323"/>
                    </a:lnTo>
                    <a:lnTo>
                      <a:pt x="4" y="329"/>
                    </a:lnTo>
                    <a:lnTo>
                      <a:pt x="2" y="335"/>
                    </a:lnTo>
                    <a:lnTo>
                      <a:pt x="2" y="340"/>
                    </a:lnTo>
                    <a:lnTo>
                      <a:pt x="2" y="346"/>
                    </a:lnTo>
                    <a:lnTo>
                      <a:pt x="2" y="354"/>
                    </a:lnTo>
                    <a:lnTo>
                      <a:pt x="0" y="357"/>
                    </a:lnTo>
                    <a:lnTo>
                      <a:pt x="0" y="365"/>
                    </a:lnTo>
                    <a:lnTo>
                      <a:pt x="0" y="371"/>
                    </a:lnTo>
                    <a:lnTo>
                      <a:pt x="0" y="376"/>
                    </a:lnTo>
                    <a:lnTo>
                      <a:pt x="0" y="375"/>
                    </a:lnTo>
                    <a:lnTo>
                      <a:pt x="0" y="371"/>
                    </a:lnTo>
                    <a:lnTo>
                      <a:pt x="2" y="363"/>
                    </a:lnTo>
                    <a:lnTo>
                      <a:pt x="5" y="356"/>
                    </a:lnTo>
                    <a:lnTo>
                      <a:pt x="9" y="346"/>
                    </a:lnTo>
                    <a:lnTo>
                      <a:pt x="13" y="335"/>
                    </a:lnTo>
                    <a:lnTo>
                      <a:pt x="15" y="327"/>
                    </a:lnTo>
                    <a:lnTo>
                      <a:pt x="17" y="321"/>
                    </a:lnTo>
                    <a:lnTo>
                      <a:pt x="21" y="314"/>
                    </a:lnTo>
                    <a:lnTo>
                      <a:pt x="23" y="308"/>
                    </a:lnTo>
                    <a:lnTo>
                      <a:pt x="26" y="298"/>
                    </a:lnTo>
                    <a:lnTo>
                      <a:pt x="28" y="291"/>
                    </a:lnTo>
                    <a:lnTo>
                      <a:pt x="32" y="283"/>
                    </a:lnTo>
                    <a:lnTo>
                      <a:pt x="36" y="276"/>
                    </a:lnTo>
                    <a:lnTo>
                      <a:pt x="38" y="266"/>
                    </a:lnTo>
                    <a:lnTo>
                      <a:pt x="43" y="257"/>
                    </a:lnTo>
                    <a:lnTo>
                      <a:pt x="45" y="249"/>
                    </a:lnTo>
                    <a:lnTo>
                      <a:pt x="49" y="241"/>
                    </a:lnTo>
                    <a:lnTo>
                      <a:pt x="53" y="232"/>
                    </a:lnTo>
                    <a:lnTo>
                      <a:pt x="57" y="222"/>
                    </a:lnTo>
                    <a:lnTo>
                      <a:pt x="63" y="213"/>
                    </a:lnTo>
                    <a:lnTo>
                      <a:pt x="66" y="205"/>
                    </a:lnTo>
                    <a:lnTo>
                      <a:pt x="70" y="196"/>
                    </a:lnTo>
                    <a:lnTo>
                      <a:pt x="74" y="186"/>
                    </a:lnTo>
                    <a:lnTo>
                      <a:pt x="78" y="177"/>
                    </a:lnTo>
                    <a:lnTo>
                      <a:pt x="83" y="169"/>
                    </a:lnTo>
                    <a:lnTo>
                      <a:pt x="87" y="160"/>
                    </a:lnTo>
                    <a:lnTo>
                      <a:pt x="91" y="150"/>
                    </a:lnTo>
                    <a:lnTo>
                      <a:pt x="95" y="143"/>
                    </a:lnTo>
                    <a:lnTo>
                      <a:pt x="101" y="133"/>
                    </a:lnTo>
                    <a:lnTo>
                      <a:pt x="102" y="126"/>
                    </a:lnTo>
                    <a:lnTo>
                      <a:pt x="106" y="118"/>
                    </a:lnTo>
                    <a:lnTo>
                      <a:pt x="112" y="108"/>
                    </a:lnTo>
                    <a:lnTo>
                      <a:pt x="116" y="101"/>
                    </a:lnTo>
                    <a:lnTo>
                      <a:pt x="120" y="93"/>
                    </a:lnTo>
                    <a:lnTo>
                      <a:pt x="123" y="86"/>
                    </a:lnTo>
                    <a:lnTo>
                      <a:pt x="125" y="80"/>
                    </a:lnTo>
                    <a:lnTo>
                      <a:pt x="131" y="72"/>
                    </a:lnTo>
                    <a:lnTo>
                      <a:pt x="133" y="67"/>
                    </a:lnTo>
                    <a:lnTo>
                      <a:pt x="139" y="59"/>
                    </a:lnTo>
                    <a:lnTo>
                      <a:pt x="140" y="53"/>
                    </a:lnTo>
                    <a:lnTo>
                      <a:pt x="146" y="49"/>
                    </a:lnTo>
                    <a:lnTo>
                      <a:pt x="148" y="42"/>
                    </a:lnTo>
                    <a:lnTo>
                      <a:pt x="150" y="38"/>
                    </a:lnTo>
                    <a:lnTo>
                      <a:pt x="154" y="32"/>
                    </a:lnTo>
                    <a:lnTo>
                      <a:pt x="158" y="29"/>
                    </a:lnTo>
                    <a:lnTo>
                      <a:pt x="161" y="19"/>
                    </a:lnTo>
                    <a:lnTo>
                      <a:pt x="167" y="13"/>
                    </a:lnTo>
                    <a:lnTo>
                      <a:pt x="169" y="6"/>
                    </a:lnTo>
                    <a:lnTo>
                      <a:pt x="173" y="4"/>
                    </a:lnTo>
                    <a:lnTo>
                      <a:pt x="175" y="0"/>
                    </a:lnTo>
                    <a:lnTo>
                      <a:pt x="68" y="51"/>
                    </a:lnTo>
                    <a:lnTo>
                      <a:pt x="57" y="15"/>
                    </a:lnTo>
                    <a:lnTo>
                      <a:pt x="57" y="15"/>
                    </a:lnTo>
                    <a:close/>
                  </a:path>
                </a:pathLst>
              </a:custGeom>
              <a:solidFill>
                <a:srgbClr val="CCA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67354" name="Group 90"/>
              <p:cNvGrpSpPr>
                <a:grpSpLocks/>
              </p:cNvGrpSpPr>
              <p:nvPr/>
            </p:nvGrpSpPr>
            <p:grpSpPr bwMode="auto">
              <a:xfrm flipH="1">
                <a:off x="1565" y="1933"/>
                <a:ext cx="772" cy="1259"/>
                <a:chOff x="3434" y="1688"/>
                <a:chExt cx="1237" cy="1595"/>
              </a:xfrm>
            </p:grpSpPr>
            <p:sp>
              <p:nvSpPr>
                <p:cNvPr id="267355" name="Freeform 91"/>
                <p:cNvSpPr>
                  <a:spLocks/>
                </p:cNvSpPr>
                <p:nvPr/>
              </p:nvSpPr>
              <p:spPr bwMode="auto">
                <a:xfrm>
                  <a:off x="4051" y="2278"/>
                  <a:ext cx="406" cy="306"/>
                </a:xfrm>
                <a:custGeom>
                  <a:avLst/>
                  <a:gdLst>
                    <a:gd name="T0" fmla="*/ 0 w 811"/>
                    <a:gd name="T1" fmla="*/ 322 h 613"/>
                    <a:gd name="T2" fmla="*/ 811 w 811"/>
                    <a:gd name="T3" fmla="*/ 0 h 613"/>
                    <a:gd name="T4" fmla="*/ 290 w 811"/>
                    <a:gd name="T5" fmla="*/ 613 h 613"/>
                    <a:gd name="T6" fmla="*/ 0 w 811"/>
                    <a:gd name="T7" fmla="*/ 322 h 613"/>
                    <a:gd name="T8" fmla="*/ 0 w 811"/>
                    <a:gd name="T9" fmla="*/ 322 h 6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11" h="613">
                      <a:moveTo>
                        <a:pt x="0" y="322"/>
                      </a:moveTo>
                      <a:lnTo>
                        <a:pt x="811" y="0"/>
                      </a:lnTo>
                      <a:lnTo>
                        <a:pt x="290" y="613"/>
                      </a:lnTo>
                      <a:lnTo>
                        <a:pt x="0" y="322"/>
                      </a:lnTo>
                      <a:lnTo>
                        <a:pt x="0" y="322"/>
                      </a:lnTo>
                      <a:close/>
                    </a:path>
                  </a:pathLst>
                </a:custGeom>
                <a:solidFill>
                  <a:srgbClr val="7569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56" name="Freeform 92"/>
                <p:cNvSpPr>
                  <a:spLocks/>
                </p:cNvSpPr>
                <p:nvPr/>
              </p:nvSpPr>
              <p:spPr bwMode="auto">
                <a:xfrm>
                  <a:off x="3704" y="2813"/>
                  <a:ext cx="252" cy="157"/>
                </a:xfrm>
                <a:custGeom>
                  <a:avLst/>
                  <a:gdLst>
                    <a:gd name="T0" fmla="*/ 504 w 504"/>
                    <a:gd name="T1" fmla="*/ 89 h 313"/>
                    <a:gd name="T2" fmla="*/ 488 w 504"/>
                    <a:gd name="T3" fmla="*/ 188 h 313"/>
                    <a:gd name="T4" fmla="*/ 340 w 504"/>
                    <a:gd name="T5" fmla="*/ 179 h 313"/>
                    <a:gd name="T6" fmla="*/ 371 w 504"/>
                    <a:gd name="T7" fmla="*/ 253 h 313"/>
                    <a:gd name="T8" fmla="*/ 371 w 504"/>
                    <a:gd name="T9" fmla="*/ 293 h 313"/>
                    <a:gd name="T10" fmla="*/ 154 w 504"/>
                    <a:gd name="T11" fmla="*/ 313 h 313"/>
                    <a:gd name="T12" fmla="*/ 11 w 504"/>
                    <a:gd name="T13" fmla="*/ 298 h 313"/>
                    <a:gd name="T14" fmla="*/ 8 w 504"/>
                    <a:gd name="T15" fmla="*/ 294 h 313"/>
                    <a:gd name="T16" fmla="*/ 8 w 504"/>
                    <a:gd name="T17" fmla="*/ 293 h 313"/>
                    <a:gd name="T18" fmla="*/ 4 w 504"/>
                    <a:gd name="T19" fmla="*/ 287 h 313"/>
                    <a:gd name="T20" fmla="*/ 4 w 504"/>
                    <a:gd name="T21" fmla="*/ 281 h 313"/>
                    <a:gd name="T22" fmla="*/ 0 w 504"/>
                    <a:gd name="T23" fmla="*/ 275 h 313"/>
                    <a:gd name="T24" fmla="*/ 2 w 504"/>
                    <a:gd name="T25" fmla="*/ 272 h 313"/>
                    <a:gd name="T26" fmla="*/ 4 w 504"/>
                    <a:gd name="T27" fmla="*/ 266 h 313"/>
                    <a:gd name="T28" fmla="*/ 11 w 504"/>
                    <a:gd name="T29" fmla="*/ 266 h 313"/>
                    <a:gd name="T30" fmla="*/ 15 w 504"/>
                    <a:gd name="T31" fmla="*/ 266 h 313"/>
                    <a:gd name="T32" fmla="*/ 23 w 504"/>
                    <a:gd name="T33" fmla="*/ 264 h 313"/>
                    <a:gd name="T34" fmla="*/ 27 w 504"/>
                    <a:gd name="T35" fmla="*/ 262 h 313"/>
                    <a:gd name="T36" fmla="*/ 34 w 504"/>
                    <a:gd name="T37" fmla="*/ 260 h 313"/>
                    <a:gd name="T38" fmla="*/ 40 w 504"/>
                    <a:gd name="T39" fmla="*/ 258 h 313"/>
                    <a:gd name="T40" fmla="*/ 47 w 504"/>
                    <a:gd name="T41" fmla="*/ 258 h 313"/>
                    <a:gd name="T42" fmla="*/ 53 w 504"/>
                    <a:gd name="T43" fmla="*/ 255 h 313"/>
                    <a:gd name="T44" fmla="*/ 61 w 504"/>
                    <a:gd name="T45" fmla="*/ 253 h 313"/>
                    <a:gd name="T46" fmla="*/ 68 w 504"/>
                    <a:gd name="T47" fmla="*/ 251 h 313"/>
                    <a:gd name="T48" fmla="*/ 78 w 504"/>
                    <a:gd name="T49" fmla="*/ 249 h 313"/>
                    <a:gd name="T50" fmla="*/ 85 w 504"/>
                    <a:gd name="T51" fmla="*/ 247 h 313"/>
                    <a:gd name="T52" fmla="*/ 93 w 504"/>
                    <a:gd name="T53" fmla="*/ 245 h 313"/>
                    <a:gd name="T54" fmla="*/ 101 w 504"/>
                    <a:gd name="T55" fmla="*/ 241 h 313"/>
                    <a:gd name="T56" fmla="*/ 110 w 504"/>
                    <a:gd name="T57" fmla="*/ 239 h 313"/>
                    <a:gd name="T58" fmla="*/ 118 w 504"/>
                    <a:gd name="T59" fmla="*/ 237 h 313"/>
                    <a:gd name="T60" fmla="*/ 125 w 504"/>
                    <a:gd name="T61" fmla="*/ 236 h 313"/>
                    <a:gd name="T62" fmla="*/ 133 w 504"/>
                    <a:gd name="T63" fmla="*/ 232 h 313"/>
                    <a:gd name="T64" fmla="*/ 142 w 504"/>
                    <a:gd name="T65" fmla="*/ 230 h 313"/>
                    <a:gd name="T66" fmla="*/ 148 w 504"/>
                    <a:gd name="T67" fmla="*/ 228 h 313"/>
                    <a:gd name="T68" fmla="*/ 156 w 504"/>
                    <a:gd name="T69" fmla="*/ 226 h 313"/>
                    <a:gd name="T70" fmla="*/ 161 w 504"/>
                    <a:gd name="T71" fmla="*/ 222 h 313"/>
                    <a:gd name="T72" fmla="*/ 169 w 504"/>
                    <a:gd name="T73" fmla="*/ 222 h 313"/>
                    <a:gd name="T74" fmla="*/ 179 w 504"/>
                    <a:gd name="T75" fmla="*/ 218 h 313"/>
                    <a:gd name="T76" fmla="*/ 188 w 504"/>
                    <a:gd name="T77" fmla="*/ 217 h 313"/>
                    <a:gd name="T78" fmla="*/ 194 w 504"/>
                    <a:gd name="T79" fmla="*/ 215 h 313"/>
                    <a:gd name="T80" fmla="*/ 196 w 504"/>
                    <a:gd name="T81" fmla="*/ 215 h 313"/>
                    <a:gd name="T82" fmla="*/ 247 w 504"/>
                    <a:gd name="T83" fmla="*/ 158 h 313"/>
                    <a:gd name="T84" fmla="*/ 376 w 504"/>
                    <a:gd name="T85" fmla="*/ 0 h 313"/>
                    <a:gd name="T86" fmla="*/ 504 w 504"/>
                    <a:gd name="T87" fmla="*/ 89 h 313"/>
                    <a:gd name="T88" fmla="*/ 504 w 504"/>
                    <a:gd name="T89" fmla="*/ 89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504" h="313">
                      <a:moveTo>
                        <a:pt x="504" y="89"/>
                      </a:moveTo>
                      <a:lnTo>
                        <a:pt x="488" y="188"/>
                      </a:lnTo>
                      <a:lnTo>
                        <a:pt x="340" y="179"/>
                      </a:lnTo>
                      <a:lnTo>
                        <a:pt x="371" y="253"/>
                      </a:lnTo>
                      <a:lnTo>
                        <a:pt x="371" y="293"/>
                      </a:lnTo>
                      <a:lnTo>
                        <a:pt x="154" y="313"/>
                      </a:lnTo>
                      <a:lnTo>
                        <a:pt x="11" y="298"/>
                      </a:lnTo>
                      <a:lnTo>
                        <a:pt x="8" y="294"/>
                      </a:lnTo>
                      <a:lnTo>
                        <a:pt x="8" y="293"/>
                      </a:lnTo>
                      <a:lnTo>
                        <a:pt x="4" y="287"/>
                      </a:lnTo>
                      <a:lnTo>
                        <a:pt x="4" y="281"/>
                      </a:lnTo>
                      <a:lnTo>
                        <a:pt x="0" y="275"/>
                      </a:lnTo>
                      <a:lnTo>
                        <a:pt x="2" y="272"/>
                      </a:lnTo>
                      <a:lnTo>
                        <a:pt x="4" y="266"/>
                      </a:lnTo>
                      <a:lnTo>
                        <a:pt x="11" y="266"/>
                      </a:lnTo>
                      <a:lnTo>
                        <a:pt x="15" y="266"/>
                      </a:lnTo>
                      <a:lnTo>
                        <a:pt x="23" y="264"/>
                      </a:lnTo>
                      <a:lnTo>
                        <a:pt x="27" y="262"/>
                      </a:lnTo>
                      <a:lnTo>
                        <a:pt x="34" y="260"/>
                      </a:lnTo>
                      <a:lnTo>
                        <a:pt x="40" y="258"/>
                      </a:lnTo>
                      <a:lnTo>
                        <a:pt x="47" y="258"/>
                      </a:lnTo>
                      <a:lnTo>
                        <a:pt x="53" y="255"/>
                      </a:lnTo>
                      <a:lnTo>
                        <a:pt x="61" y="253"/>
                      </a:lnTo>
                      <a:lnTo>
                        <a:pt x="68" y="251"/>
                      </a:lnTo>
                      <a:lnTo>
                        <a:pt x="78" y="249"/>
                      </a:lnTo>
                      <a:lnTo>
                        <a:pt x="85" y="247"/>
                      </a:lnTo>
                      <a:lnTo>
                        <a:pt x="93" y="245"/>
                      </a:lnTo>
                      <a:lnTo>
                        <a:pt x="101" y="241"/>
                      </a:lnTo>
                      <a:lnTo>
                        <a:pt x="110" y="239"/>
                      </a:lnTo>
                      <a:lnTo>
                        <a:pt x="118" y="237"/>
                      </a:lnTo>
                      <a:lnTo>
                        <a:pt x="125" y="236"/>
                      </a:lnTo>
                      <a:lnTo>
                        <a:pt x="133" y="232"/>
                      </a:lnTo>
                      <a:lnTo>
                        <a:pt x="142" y="230"/>
                      </a:lnTo>
                      <a:lnTo>
                        <a:pt x="148" y="228"/>
                      </a:lnTo>
                      <a:lnTo>
                        <a:pt x="156" y="226"/>
                      </a:lnTo>
                      <a:lnTo>
                        <a:pt x="161" y="222"/>
                      </a:lnTo>
                      <a:lnTo>
                        <a:pt x="169" y="222"/>
                      </a:lnTo>
                      <a:lnTo>
                        <a:pt x="179" y="218"/>
                      </a:lnTo>
                      <a:lnTo>
                        <a:pt x="188" y="217"/>
                      </a:lnTo>
                      <a:lnTo>
                        <a:pt x="194" y="215"/>
                      </a:lnTo>
                      <a:lnTo>
                        <a:pt x="196" y="215"/>
                      </a:lnTo>
                      <a:lnTo>
                        <a:pt x="247" y="158"/>
                      </a:lnTo>
                      <a:lnTo>
                        <a:pt x="376" y="0"/>
                      </a:lnTo>
                      <a:lnTo>
                        <a:pt x="504" y="89"/>
                      </a:lnTo>
                      <a:lnTo>
                        <a:pt x="504" y="89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57" name="Freeform 93"/>
                <p:cNvSpPr>
                  <a:spLocks/>
                </p:cNvSpPr>
                <p:nvPr/>
              </p:nvSpPr>
              <p:spPr bwMode="auto">
                <a:xfrm>
                  <a:off x="3725" y="2316"/>
                  <a:ext cx="322" cy="592"/>
                </a:xfrm>
                <a:custGeom>
                  <a:avLst/>
                  <a:gdLst>
                    <a:gd name="T0" fmla="*/ 163 w 644"/>
                    <a:gd name="T1" fmla="*/ 61 h 1183"/>
                    <a:gd name="T2" fmla="*/ 0 w 644"/>
                    <a:gd name="T3" fmla="*/ 578 h 1183"/>
                    <a:gd name="T4" fmla="*/ 93 w 644"/>
                    <a:gd name="T5" fmla="*/ 1033 h 1183"/>
                    <a:gd name="T6" fmla="*/ 93 w 644"/>
                    <a:gd name="T7" fmla="*/ 1177 h 1183"/>
                    <a:gd name="T8" fmla="*/ 321 w 644"/>
                    <a:gd name="T9" fmla="*/ 1183 h 1183"/>
                    <a:gd name="T10" fmla="*/ 321 w 644"/>
                    <a:gd name="T11" fmla="*/ 1111 h 1183"/>
                    <a:gd name="T12" fmla="*/ 488 w 644"/>
                    <a:gd name="T13" fmla="*/ 1120 h 1183"/>
                    <a:gd name="T14" fmla="*/ 587 w 644"/>
                    <a:gd name="T15" fmla="*/ 605 h 1183"/>
                    <a:gd name="T16" fmla="*/ 644 w 644"/>
                    <a:gd name="T17" fmla="*/ 253 h 1183"/>
                    <a:gd name="T18" fmla="*/ 564 w 644"/>
                    <a:gd name="T19" fmla="*/ 0 h 1183"/>
                    <a:gd name="T20" fmla="*/ 163 w 644"/>
                    <a:gd name="T21" fmla="*/ 61 h 1183"/>
                    <a:gd name="T22" fmla="*/ 163 w 644"/>
                    <a:gd name="T23" fmla="*/ 61 h 1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4" h="1183">
                      <a:moveTo>
                        <a:pt x="163" y="61"/>
                      </a:moveTo>
                      <a:lnTo>
                        <a:pt x="0" y="578"/>
                      </a:lnTo>
                      <a:lnTo>
                        <a:pt x="93" y="1033"/>
                      </a:lnTo>
                      <a:lnTo>
                        <a:pt x="93" y="1177"/>
                      </a:lnTo>
                      <a:lnTo>
                        <a:pt x="321" y="1183"/>
                      </a:lnTo>
                      <a:lnTo>
                        <a:pt x="321" y="1111"/>
                      </a:lnTo>
                      <a:lnTo>
                        <a:pt x="488" y="1120"/>
                      </a:lnTo>
                      <a:lnTo>
                        <a:pt x="587" y="605"/>
                      </a:lnTo>
                      <a:lnTo>
                        <a:pt x="644" y="253"/>
                      </a:lnTo>
                      <a:lnTo>
                        <a:pt x="564" y="0"/>
                      </a:lnTo>
                      <a:lnTo>
                        <a:pt x="163" y="61"/>
                      </a:lnTo>
                      <a:lnTo>
                        <a:pt x="163" y="61"/>
                      </a:lnTo>
                      <a:close/>
                    </a:path>
                  </a:pathLst>
                </a:custGeom>
                <a:solidFill>
                  <a:srgbClr val="404A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58" name="Freeform 94"/>
                <p:cNvSpPr>
                  <a:spLocks/>
                </p:cNvSpPr>
                <p:nvPr/>
              </p:nvSpPr>
              <p:spPr bwMode="auto">
                <a:xfrm>
                  <a:off x="3797" y="2605"/>
                  <a:ext cx="95" cy="268"/>
                </a:xfrm>
                <a:custGeom>
                  <a:avLst/>
                  <a:gdLst>
                    <a:gd name="T0" fmla="*/ 190 w 190"/>
                    <a:gd name="T1" fmla="*/ 537 h 537"/>
                    <a:gd name="T2" fmla="*/ 154 w 190"/>
                    <a:gd name="T3" fmla="*/ 288 h 537"/>
                    <a:gd name="T4" fmla="*/ 109 w 190"/>
                    <a:gd name="T5" fmla="*/ 0 h 537"/>
                    <a:gd name="T6" fmla="*/ 0 w 190"/>
                    <a:gd name="T7" fmla="*/ 137 h 537"/>
                    <a:gd name="T8" fmla="*/ 190 w 190"/>
                    <a:gd name="T9" fmla="*/ 537 h 537"/>
                    <a:gd name="T10" fmla="*/ 190 w 190"/>
                    <a:gd name="T11" fmla="*/ 537 h 5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0" h="537">
                      <a:moveTo>
                        <a:pt x="190" y="537"/>
                      </a:moveTo>
                      <a:lnTo>
                        <a:pt x="154" y="288"/>
                      </a:lnTo>
                      <a:lnTo>
                        <a:pt x="109" y="0"/>
                      </a:lnTo>
                      <a:lnTo>
                        <a:pt x="0" y="137"/>
                      </a:lnTo>
                      <a:lnTo>
                        <a:pt x="190" y="537"/>
                      </a:lnTo>
                      <a:lnTo>
                        <a:pt x="190" y="537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59" name="Freeform 95"/>
                <p:cNvSpPr>
                  <a:spLocks/>
                </p:cNvSpPr>
                <p:nvPr/>
              </p:nvSpPr>
              <p:spPr bwMode="auto">
                <a:xfrm>
                  <a:off x="3952" y="2437"/>
                  <a:ext cx="95" cy="436"/>
                </a:xfrm>
                <a:custGeom>
                  <a:avLst/>
                  <a:gdLst>
                    <a:gd name="T0" fmla="*/ 190 w 190"/>
                    <a:gd name="T1" fmla="*/ 0 h 873"/>
                    <a:gd name="T2" fmla="*/ 89 w 190"/>
                    <a:gd name="T3" fmla="*/ 66 h 873"/>
                    <a:gd name="T4" fmla="*/ 141 w 190"/>
                    <a:gd name="T5" fmla="*/ 89 h 873"/>
                    <a:gd name="T6" fmla="*/ 0 w 190"/>
                    <a:gd name="T7" fmla="*/ 203 h 873"/>
                    <a:gd name="T8" fmla="*/ 30 w 190"/>
                    <a:gd name="T9" fmla="*/ 489 h 873"/>
                    <a:gd name="T10" fmla="*/ 68 w 190"/>
                    <a:gd name="T11" fmla="*/ 496 h 873"/>
                    <a:gd name="T12" fmla="*/ 30 w 190"/>
                    <a:gd name="T13" fmla="*/ 540 h 873"/>
                    <a:gd name="T14" fmla="*/ 38 w 190"/>
                    <a:gd name="T15" fmla="*/ 873 h 873"/>
                    <a:gd name="T16" fmla="*/ 144 w 190"/>
                    <a:gd name="T17" fmla="*/ 407 h 873"/>
                    <a:gd name="T18" fmla="*/ 190 w 190"/>
                    <a:gd name="T19" fmla="*/ 0 h 873"/>
                    <a:gd name="T20" fmla="*/ 190 w 190"/>
                    <a:gd name="T21" fmla="*/ 0 h 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0" h="873">
                      <a:moveTo>
                        <a:pt x="190" y="0"/>
                      </a:moveTo>
                      <a:lnTo>
                        <a:pt x="89" y="66"/>
                      </a:lnTo>
                      <a:lnTo>
                        <a:pt x="141" y="89"/>
                      </a:lnTo>
                      <a:lnTo>
                        <a:pt x="0" y="203"/>
                      </a:lnTo>
                      <a:lnTo>
                        <a:pt x="30" y="489"/>
                      </a:lnTo>
                      <a:lnTo>
                        <a:pt x="68" y="496"/>
                      </a:lnTo>
                      <a:lnTo>
                        <a:pt x="30" y="540"/>
                      </a:lnTo>
                      <a:lnTo>
                        <a:pt x="38" y="873"/>
                      </a:lnTo>
                      <a:lnTo>
                        <a:pt x="144" y="407"/>
                      </a:lnTo>
                      <a:lnTo>
                        <a:pt x="190" y="0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9EAB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60" name="Freeform 96"/>
                <p:cNvSpPr>
                  <a:spLocks/>
                </p:cNvSpPr>
                <p:nvPr/>
              </p:nvSpPr>
              <p:spPr bwMode="auto">
                <a:xfrm>
                  <a:off x="3434" y="1943"/>
                  <a:ext cx="173" cy="77"/>
                </a:xfrm>
                <a:custGeom>
                  <a:avLst/>
                  <a:gdLst>
                    <a:gd name="T0" fmla="*/ 243 w 346"/>
                    <a:gd name="T1" fmla="*/ 154 h 154"/>
                    <a:gd name="T2" fmla="*/ 0 w 346"/>
                    <a:gd name="T3" fmla="*/ 55 h 154"/>
                    <a:gd name="T4" fmla="*/ 129 w 346"/>
                    <a:gd name="T5" fmla="*/ 0 h 154"/>
                    <a:gd name="T6" fmla="*/ 346 w 346"/>
                    <a:gd name="T7" fmla="*/ 80 h 154"/>
                    <a:gd name="T8" fmla="*/ 243 w 346"/>
                    <a:gd name="T9" fmla="*/ 154 h 154"/>
                    <a:gd name="T10" fmla="*/ 243 w 346"/>
                    <a:gd name="T11" fmla="*/ 15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46" h="154">
                      <a:moveTo>
                        <a:pt x="243" y="154"/>
                      </a:moveTo>
                      <a:lnTo>
                        <a:pt x="0" y="55"/>
                      </a:lnTo>
                      <a:lnTo>
                        <a:pt x="129" y="0"/>
                      </a:lnTo>
                      <a:lnTo>
                        <a:pt x="346" y="80"/>
                      </a:lnTo>
                      <a:lnTo>
                        <a:pt x="243" y="154"/>
                      </a:lnTo>
                      <a:lnTo>
                        <a:pt x="243" y="154"/>
                      </a:lnTo>
                      <a:close/>
                    </a:path>
                  </a:pathLst>
                </a:custGeom>
                <a:solidFill>
                  <a:srgbClr val="3687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61" name="Freeform 97"/>
                <p:cNvSpPr>
                  <a:spLocks/>
                </p:cNvSpPr>
                <p:nvPr/>
              </p:nvSpPr>
              <p:spPr bwMode="auto">
                <a:xfrm>
                  <a:off x="3807" y="1771"/>
                  <a:ext cx="143" cy="175"/>
                </a:xfrm>
                <a:custGeom>
                  <a:avLst/>
                  <a:gdLst>
                    <a:gd name="T0" fmla="*/ 21 w 287"/>
                    <a:gd name="T1" fmla="*/ 2 h 352"/>
                    <a:gd name="T2" fmla="*/ 0 w 287"/>
                    <a:gd name="T3" fmla="*/ 135 h 352"/>
                    <a:gd name="T4" fmla="*/ 23 w 287"/>
                    <a:gd name="T5" fmla="*/ 145 h 352"/>
                    <a:gd name="T6" fmla="*/ 65 w 287"/>
                    <a:gd name="T7" fmla="*/ 285 h 352"/>
                    <a:gd name="T8" fmla="*/ 131 w 287"/>
                    <a:gd name="T9" fmla="*/ 287 h 352"/>
                    <a:gd name="T10" fmla="*/ 166 w 287"/>
                    <a:gd name="T11" fmla="*/ 352 h 352"/>
                    <a:gd name="T12" fmla="*/ 287 w 287"/>
                    <a:gd name="T13" fmla="*/ 272 h 352"/>
                    <a:gd name="T14" fmla="*/ 281 w 287"/>
                    <a:gd name="T15" fmla="*/ 0 h 352"/>
                    <a:gd name="T16" fmla="*/ 21 w 287"/>
                    <a:gd name="T17" fmla="*/ 2 h 352"/>
                    <a:gd name="T18" fmla="*/ 21 w 287"/>
                    <a:gd name="T19" fmla="*/ 2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7" h="352">
                      <a:moveTo>
                        <a:pt x="21" y="2"/>
                      </a:moveTo>
                      <a:lnTo>
                        <a:pt x="0" y="135"/>
                      </a:lnTo>
                      <a:lnTo>
                        <a:pt x="23" y="145"/>
                      </a:lnTo>
                      <a:lnTo>
                        <a:pt x="65" y="285"/>
                      </a:lnTo>
                      <a:lnTo>
                        <a:pt x="131" y="287"/>
                      </a:lnTo>
                      <a:lnTo>
                        <a:pt x="166" y="352"/>
                      </a:lnTo>
                      <a:lnTo>
                        <a:pt x="287" y="272"/>
                      </a:lnTo>
                      <a:lnTo>
                        <a:pt x="281" y="0"/>
                      </a:lnTo>
                      <a:lnTo>
                        <a:pt x="21" y="2"/>
                      </a:lnTo>
                      <a:lnTo>
                        <a:pt x="21" y="2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62" name="Freeform 98"/>
                <p:cNvSpPr>
                  <a:spLocks/>
                </p:cNvSpPr>
                <p:nvPr/>
              </p:nvSpPr>
              <p:spPr bwMode="auto">
                <a:xfrm>
                  <a:off x="3936" y="1838"/>
                  <a:ext cx="44" cy="69"/>
                </a:xfrm>
                <a:custGeom>
                  <a:avLst/>
                  <a:gdLst>
                    <a:gd name="T0" fmla="*/ 19 w 87"/>
                    <a:gd name="T1" fmla="*/ 139 h 139"/>
                    <a:gd name="T2" fmla="*/ 0 w 87"/>
                    <a:gd name="T3" fmla="*/ 31 h 139"/>
                    <a:gd name="T4" fmla="*/ 62 w 87"/>
                    <a:gd name="T5" fmla="*/ 0 h 139"/>
                    <a:gd name="T6" fmla="*/ 87 w 87"/>
                    <a:gd name="T7" fmla="*/ 103 h 139"/>
                    <a:gd name="T8" fmla="*/ 19 w 87"/>
                    <a:gd name="T9" fmla="*/ 139 h 139"/>
                    <a:gd name="T10" fmla="*/ 19 w 87"/>
                    <a:gd name="T11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7" h="139">
                      <a:moveTo>
                        <a:pt x="19" y="139"/>
                      </a:moveTo>
                      <a:lnTo>
                        <a:pt x="0" y="31"/>
                      </a:lnTo>
                      <a:lnTo>
                        <a:pt x="62" y="0"/>
                      </a:lnTo>
                      <a:lnTo>
                        <a:pt x="87" y="103"/>
                      </a:lnTo>
                      <a:lnTo>
                        <a:pt x="19" y="139"/>
                      </a:lnTo>
                      <a:lnTo>
                        <a:pt x="19" y="139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63" name="Freeform 99"/>
                <p:cNvSpPr>
                  <a:spLocks/>
                </p:cNvSpPr>
                <p:nvPr/>
              </p:nvSpPr>
              <p:spPr bwMode="auto">
                <a:xfrm>
                  <a:off x="3881" y="1777"/>
                  <a:ext cx="98" cy="80"/>
                </a:xfrm>
                <a:custGeom>
                  <a:avLst/>
                  <a:gdLst>
                    <a:gd name="T0" fmla="*/ 0 w 196"/>
                    <a:gd name="T1" fmla="*/ 3 h 159"/>
                    <a:gd name="T2" fmla="*/ 0 w 196"/>
                    <a:gd name="T3" fmla="*/ 5 h 159"/>
                    <a:gd name="T4" fmla="*/ 0 w 196"/>
                    <a:gd name="T5" fmla="*/ 9 h 159"/>
                    <a:gd name="T6" fmla="*/ 0 w 196"/>
                    <a:gd name="T7" fmla="*/ 13 h 159"/>
                    <a:gd name="T8" fmla="*/ 0 w 196"/>
                    <a:gd name="T9" fmla="*/ 19 h 159"/>
                    <a:gd name="T10" fmla="*/ 0 w 196"/>
                    <a:gd name="T11" fmla="*/ 24 h 159"/>
                    <a:gd name="T12" fmla="*/ 4 w 196"/>
                    <a:gd name="T13" fmla="*/ 30 h 159"/>
                    <a:gd name="T14" fmla="*/ 4 w 196"/>
                    <a:gd name="T15" fmla="*/ 36 h 159"/>
                    <a:gd name="T16" fmla="*/ 6 w 196"/>
                    <a:gd name="T17" fmla="*/ 41 h 159"/>
                    <a:gd name="T18" fmla="*/ 6 w 196"/>
                    <a:gd name="T19" fmla="*/ 49 h 159"/>
                    <a:gd name="T20" fmla="*/ 10 w 196"/>
                    <a:gd name="T21" fmla="*/ 57 h 159"/>
                    <a:gd name="T22" fmla="*/ 12 w 196"/>
                    <a:gd name="T23" fmla="*/ 62 h 159"/>
                    <a:gd name="T24" fmla="*/ 16 w 196"/>
                    <a:gd name="T25" fmla="*/ 70 h 159"/>
                    <a:gd name="T26" fmla="*/ 18 w 196"/>
                    <a:gd name="T27" fmla="*/ 77 h 159"/>
                    <a:gd name="T28" fmla="*/ 23 w 196"/>
                    <a:gd name="T29" fmla="*/ 87 h 159"/>
                    <a:gd name="T30" fmla="*/ 25 w 196"/>
                    <a:gd name="T31" fmla="*/ 93 h 159"/>
                    <a:gd name="T32" fmla="*/ 31 w 196"/>
                    <a:gd name="T33" fmla="*/ 98 h 159"/>
                    <a:gd name="T34" fmla="*/ 35 w 196"/>
                    <a:gd name="T35" fmla="*/ 106 h 159"/>
                    <a:gd name="T36" fmla="*/ 40 w 196"/>
                    <a:gd name="T37" fmla="*/ 114 h 159"/>
                    <a:gd name="T38" fmla="*/ 44 w 196"/>
                    <a:gd name="T39" fmla="*/ 119 h 159"/>
                    <a:gd name="T40" fmla="*/ 50 w 196"/>
                    <a:gd name="T41" fmla="*/ 125 h 159"/>
                    <a:gd name="T42" fmla="*/ 54 w 196"/>
                    <a:gd name="T43" fmla="*/ 131 h 159"/>
                    <a:gd name="T44" fmla="*/ 59 w 196"/>
                    <a:gd name="T45" fmla="*/ 136 h 159"/>
                    <a:gd name="T46" fmla="*/ 69 w 196"/>
                    <a:gd name="T47" fmla="*/ 146 h 159"/>
                    <a:gd name="T48" fmla="*/ 76 w 196"/>
                    <a:gd name="T49" fmla="*/ 154 h 159"/>
                    <a:gd name="T50" fmla="*/ 80 w 196"/>
                    <a:gd name="T51" fmla="*/ 157 h 159"/>
                    <a:gd name="T52" fmla="*/ 82 w 196"/>
                    <a:gd name="T53" fmla="*/ 159 h 159"/>
                    <a:gd name="T54" fmla="*/ 84 w 196"/>
                    <a:gd name="T55" fmla="*/ 159 h 159"/>
                    <a:gd name="T56" fmla="*/ 94 w 196"/>
                    <a:gd name="T57" fmla="*/ 157 h 159"/>
                    <a:gd name="T58" fmla="*/ 99 w 196"/>
                    <a:gd name="T59" fmla="*/ 154 h 159"/>
                    <a:gd name="T60" fmla="*/ 107 w 196"/>
                    <a:gd name="T61" fmla="*/ 152 h 159"/>
                    <a:gd name="T62" fmla="*/ 114 w 196"/>
                    <a:gd name="T63" fmla="*/ 150 h 159"/>
                    <a:gd name="T64" fmla="*/ 124 w 196"/>
                    <a:gd name="T65" fmla="*/ 148 h 159"/>
                    <a:gd name="T66" fmla="*/ 133 w 196"/>
                    <a:gd name="T67" fmla="*/ 144 h 159"/>
                    <a:gd name="T68" fmla="*/ 143 w 196"/>
                    <a:gd name="T69" fmla="*/ 140 h 159"/>
                    <a:gd name="T70" fmla="*/ 152 w 196"/>
                    <a:gd name="T71" fmla="*/ 136 h 159"/>
                    <a:gd name="T72" fmla="*/ 162 w 196"/>
                    <a:gd name="T73" fmla="*/ 135 h 159"/>
                    <a:gd name="T74" fmla="*/ 170 w 196"/>
                    <a:gd name="T75" fmla="*/ 131 h 159"/>
                    <a:gd name="T76" fmla="*/ 175 w 196"/>
                    <a:gd name="T77" fmla="*/ 129 h 159"/>
                    <a:gd name="T78" fmla="*/ 179 w 196"/>
                    <a:gd name="T79" fmla="*/ 127 h 159"/>
                    <a:gd name="T80" fmla="*/ 181 w 196"/>
                    <a:gd name="T81" fmla="*/ 127 h 159"/>
                    <a:gd name="T82" fmla="*/ 196 w 196"/>
                    <a:gd name="T83" fmla="*/ 0 h 159"/>
                    <a:gd name="T84" fmla="*/ 0 w 196"/>
                    <a:gd name="T85" fmla="*/ 3 h 159"/>
                    <a:gd name="T86" fmla="*/ 0 w 196"/>
                    <a:gd name="T87" fmla="*/ 3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96" h="159">
                      <a:moveTo>
                        <a:pt x="0" y="3"/>
                      </a:moveTo>
                      <a:lnTo>
                        <a:pt x="0" y="5"/>
                      </a:lnTo>
                      <a:lnTo>
                        <a:pt x="0" y="9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4"/>
                      </a:lnTo>
                      <a:lnTo>
                        <a:pt x="4" y="30"/>
                      </a:lnTo>
                      <a:lnTo>
                        <a:pt x="4" y="36"/>
                      </a:lnTo>
                      <a:lnTo>
                        <a:pt x="6" y="41"/>
                      </a:lnTo>
                      <a:lnTo>
                        <a:pt x="6" y="49"/>
                      </a:lnTo>
                      <a:lnTo>
                        <a:pt x="10" y="57"/>
                      </a:lnTo>
                      <a:lnTo>
                        <a:pt x="12" y="62"/>
                      </a:lnTo>
                      <a:lnTo>
                        <a:pt x="16" y="70"/>
                      </a:lnTo>
                      <a:lnTo>
                        <a:pt x="18" y="77"/>
                      </a:lnTo>
                      <a:lnTo>
                        <a:pt x="23" y="87"/>
                      </a:lnTo>
                      <a:lnTo>
                        <a:pt x="25" y="93"/>
                      </a:lnTo>
                      <a:lnTo>
                        <a:pt x="31" y="98"/>
                      </a:lnTo>
                      <a:lnTo>
                        <a:pt x="35" y="106"/>
                      </a:lnTo>
                      <a:lnTo>
                        <a:pt x="40" y="114"/>
                      </a:lnTo>
                      <a:lnTo>
                        <a:pt x="44" y="119"/>
                      </a:lnTo>
                      <a:lnTo>
                        <a:pt x="50" y="125"/>
                      </a:lnTo>
                      <a:lnTo>
                        <a:pt x="54" y="131"/>
                      </a:lnTo>
                      <a:lnTo>
                        <a:pt x="59" y="136"/>
                      </a:lnTo>
                      <a:lnTo>
                        <a:pt x="69" y="146"/>
                      </a:lnTo>
                      <a:lnTo>
                        <a:pt x="76" y="154"/>
                      </a:lnTo>
                      <a:lnTo>
                        <a:pt x="80" y="157"/>
                      </a:lnTo>
                      <a:lnTo>
                        <a:pt x="82" y="159"/>
                      </a:lnTo>
                      <a:lnTo>
                        <a:pt x="84" y="159"/>
                      </a:lnTo>
                      <a:lnTo>
                        <a:pt x="94" y="157"/>
                      </a:lnTo>
                      <a:lnTo>
                        <a:pt x="99" y="154"/>
                      </a:lnTo>
                      <a:lnTo>
                        <a:pt x="107" y="152"/>
                      </a:lnTo>
                      <a:lnTo>
                        <a:pt x="114" y="150"/>
                      </a:lnTo>
                      <a:lnTo>
                        <a:pt x="124" y="148"/>
                      </a:lnTo>
                      <a:lnTo>
                        <a:pt x="133" y="144"/>
                      </a:lnTo>
                      <a:lnTo>
                        <a:pt x="143" y="140"/>
                      </a:lnTo>
                      <a:lnTo>
                        <a:pt x="152" y="136"/>
                      </a:lnTo>
                      <a:lnTo>
                        <a:pt x="162" y="135"/>
                      </a:lnTo>
                      <a:lnTo>
                        <a:pt x="170" y="131"/>
                      </a:lnTo>
                      <a:lnTo>
                        <a:pt x="175" y="129"/>
                      </a:lnTo>
                      <a:lnTo>
                        <a:pt x="179" y="127"/>
                      </a:lnTo>
                      <a:lnTo>
                        <a:pt x="181" y="127"/>
                      </a:lnTo>
                      <a:lnTo>
                        <a:pt x="196" y="0"/>
                      </a:lnTo>
                      <a:lnTo>
                        <a:pt x="0" y="3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64" name="Freeform 100"/>
                <p:cNvSpPr>
                  <a:spLocks/>
                </p:cNvSpPr>
                <p:nvPr/>
              </p:nvSpPr>
              <p:spPr bwMode="auto">
                <a:xfrm>
                  <a:off x="3746" y="1688"/>
                  <a:ext cx="251" cy="117"/>
                </a:xfrm>
                <a:custGeom>
                  <a:avLst/>
                  <a:gdLst>
                    <a:gd name="T0" fmla="*/ 0 w 501"/>
                    <a:gd name="T1" fmla="*/ 122 h 234"/>
                    <a:gd name="T2" fmla="*/ 0 w 501"/>
                    <a:gd name="T3" fmla="*/ 118 h 234"/>
                    <a:gd name="T4" fmla="*/ 3 w 501"/>
                    <a:gd name="T5" fmla="*/ 112 h 234"/>
                    <a:gd name="T6" fmla="*/ 7 w 501"/>
                    <a:gd name="T7" fmla="*/ 106 h 234"/>
                    <a:gd name="T8" fmla="*/ 13 w 501"/>
                    <a:gd name="T9" fmla="*/ 102 h 234"/>
                    <a:gd name="T10" fmla="*/ 17 w 501"/>
                    <a:gd name="T11" fmla="*/ 99 h 234"/>
                    <a:gd name="T12" fmla="*/ 20 w 501"/>
                    <a:gd name="T13" fmla="*/ 97 h 234"/>
                    <a:gd name="T14" fmla="*/ 26 w 501"/>
                    <a:gd name="T15" fmla="*/ 93 h 234"/>
                    <a:gd name="T16" fmla="*/ 32 w 501"/>
                    <a:gd name="T17" fmla="*/ 89 h 234"/>
                    <a:gd name="T18" fmla="*/ 38 w 501"/>
                    <a:gd name="T19" fmla="*/ 85 h 234"/>
                    <a:gd name="T20" fmla="*/ 43 w 501"/>
                    <a:gd name="T21" fmla="*/ 82 h 234"/>
                    <a:gd name="T22" fmla="*/ 51 w 501"/>
                    <a:gd name="T23" fmla="*/ 80 h 234"/>
                    <a:gd name="T24" fmla="*/ 58 w 501"/>
                    <a:gd name="T25" fmla="*/ 76 h 234"/>
                    <a:gd name="T26" fmla="*/ 66 w 501"/>
                    <a:gd name="T27" fmla="*/ 72 h 234"/>
                    <a:gd name="T28" fmla="*/ 74 w 501"/>
                    <a:gd name="T29" fmla="*/ 68 h 234"/>
                    <a:gd name="T30" fmla="*/ 79 w 501"/>
                    <a:gd name="T31" fmla="*/ 66 h 234"/>
                    <a:gd name="T32" fmla="*/ 89 w 501"/>
                    <a:gd name="T33" fmla="*/ 63 h 234"/>
                    <a:gd name="T34" fmla="*/ 95 w 501"/>
                    <a:gd name="T35" fmla="*/ 59 h 234"/>
                    <a:gd name="T36" fmla="*/ 100 w 501"/>
                    <a:gd name="T37" fmla="*/ 57 h 234"/>
                    <a:gd name="T38" fmla="*/ 106 w 501"/>
                    <a:gd name="T39" fmla="*/ 53 h 234"/>
                    <a:gd name="T40" fmla="*/ 112 w 501"/>
                    <a:gd name="T41" fmla="*/ 51 h 234"/>
                    <a:gd name="T42" fmla="*/ 119 w 501"/>
                    <a:gd name="T43" fmla="*/ 49 h 234"/>
                    <a:gd name="T44" fmla="*/ 123 w 501"/>
                    <a:gd name="T45" fmla="*/ 49 h 234"/>
                    <a:gd name="T46" fmla="*/ 165 w 501"/>
                    <a:gd name="T47" fmla="*/ 53 h 234"/>
                    <a:gd name="T48" fmla="*/ 231 w 501"/>
                    <a:gd name="T49" fmla="*/ 0 h 234"/>
                    <a:gd name="T50" fmla="*/ 444 w 501"/>
                    <a:gd name="T51" fmla="*/ 0 h 234"/>
                    <a:gd name="T52" fmla="*/ 448 w 501"/>
                    <a:gd name="T53" fmla="*/ 4 h 234"/>
                    <a:gd name="T54" fmla="*/ 454 w 501"/>
                    <a:gd name="T55" fmla="*/ 9 h 234"/>
                    <a:gd name="T56" fmla="*/ 461 w 501"/>
                    <a:gd name="T57" fmla="*/ 17 h 234"/>
                    <a:gd name="T58" fmla="*/ 467 w 501"/>
                    <a:gd name="T59" fmla="*/ 25 h 234"/>
                    <a:gd name="T60" fmla="*/ 477 w 501"/>
                    <a:gd name="T61" fmla="*/ 34 h 234"/>
                    <a:gd name="T62" fmla="*/ 482 w 501"/>
                    <a:gd name="T63" fmla="*/ 44 h 234"/>
                    <a:gd name="T64" fmla="*/ 490 w 501"/>
                    <a:gd name="T65" fmla="*/ 53 h 234"/>
                    <a:gd name="T66" fmla="*/ 494 w 501"/>
                    <a:gd name="T67" fmla="*/ 61 h 234"/>
                    <a:gd name="T68" fmla="*/ 496 w 501"/>
                    <a:gd name="T69" fmla="*/ 68 h 234"/>
                    <a:gd name="T70" fmla="*/ 499 w 501"/>
                    <a:gd name="T71" fmla="*/ 76 h 234"/>
                    <a:gd name="T72" fmla="*/ 501 w 501"/>
                    <a:gd name="T73" fmla="*/ 82 h 234"/>
                    <a:gd name="T74" fmla="*/ 501 w 501"/>
                    <a:gd name="T75" fmla="*/ 91 h 234"/>
                    <a:gd name="T76" fmla="*/ 501 w 501"/>
                    <a:gd name="T77" fmla="*/ 95 h 234"/>
                    <a:gd name="T78" fmla="*/ 471 w 501"/>
                    <a:gd name="T79" fmla="*/ 194 h 234"/>
                    <a:gd name="T80" fmla="*/ 393 w 501"/>
                    <a:gd name="T81" fmla="*/ 226 h 234"/>
                    <a:gd name="T82" fmla="*/ 336 w 501"/>
                    <a:gd name="T83" fmla="*/ 234 h 234"/>
                    <a:gd name="T84" fmla="*/ 0 w 501"/>
                    <a:gd name="T85" fmla="*/ 122 h 234"/>
                    <a:gd name="T86" fmla="*/ 0 w 501"/>
                    <a:gd name="T87" fmla="*/ 122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01" h="234">
                      <a:moveTo>
                        <a:pt x="0" y="122"/>
                      </a:moveTo>
                      <a:lnTo>
                        <a:pt x="0" y="118"/>
                      </a:lnTo>
                      <a:lnTo>
                        <a:pt x="3" y="112"/>
                      </a:lnTo>
                      <a:lnTo>
                        <a:pt x="7" y="106"/>
                      </a:lnTo>
                      <a:lnTo>
                        <a:pt x="13" y="102"/>
                      </a:lnTo>
                      <a:lnTo>
                        <a:pt x="17" y="99"/>
                      </a:lnTo>
                      <a:lnTo>
                        <a:pt x="20" y="97"/>
                      </a:lnTo>
                      <a:lnTo>
                        <a:pt x="26" y="93"/>
                      </a:lnTo>
                      <a:lnTo>
                        <a:pt x="32" y="89"/>
                      </a:lnTo>
                      <a:lnTo>
                        <a:pt x="38" y="85"/>
                      </a:lnTo>
                      <a:lnTo>
                        <a:pt x="43" y="82"/>
                      </a:lnTo>
                      <a:lnTo>
                        <a:pt x="51" y="80"/>
                      </a:lnTo>
                      <a:lnTo>
                        <a:pt x="58" y="76"/>
                      </a:lnTo>
                      <a:lnTo>
                        <a:pt x="66" y="72"/>
                      </a:lnTo>
                      <a:lnTo>
                        <a:pt x="74" y="68"/>
                      </a:lnTo>
                      <a:lnTo>
                        <a:pt x="79" y="66"/>
                      </a:lnTo>
                      <a:lnTo>
                        <a:pt x="89" y="63"/>
                      </a:lnTo>
                      <a:lnTo>
                        <a:pt x="95" y="59"/>
                      </a:lnTo>
                      <a:lnTo>
                        <a:pt x="100" y="57"/>
                      </a:lnTo>
                      <a:lnTo>
                        <a:pt x="106" y="53"/>
                      </a:lnTo>
                      <a:lnTo>
                        <a:pt x="112" y="51"/>
                      </a:lnTo>
                      <a:lnTo>
                        <a:pt x="119" y="49"/>
                      </a:lnTo>
                      <a:lnTo>
                        <a:pt x="123" y="49"/>
                      </a:lnTo>
                      <a:lnTo>
                        <a:pt x="165" y="53"/>
                      </a:lnTo>
                      <a:lnTo>
                        <a:pt x="231" y="0"/>
                      </a:lnTo>
                      <a:lnTo>
                        <a:pt x="444" y="0"/>
                      </a:lnTo>
                      <a:lnTo>
                        <a:pt x="448" y="4"/>
                      </a:lnTo>
                      <a:lnTo>
                        <a:pt x="454" y="9"/>
                      </a:lnTo>
                      <a:lnTo>
                        <a:pt x="461" y="17"/>
                      </a:lnTo>
                      <a:lnTo>
                        <a:pt x="467" y="25"/>
                      </a:lnTo>
                      <a:lnTo>
                        <a:pt x="477" y="34"/>
                      </a:lnTo>
                      <a:lnTo>
                        <a:pt x="482" y="44"/>
                      </a:lnTo>
                      <a:lnTo>
                        <a:pt x="490" y="53"/>
                      </a:lnTo>
                      <a:lnTo>
                        <a:pt x="494" y="61"/>
                      </a:lnTo>
                      <a:lnTo>
                        <a:pt x="496" y="68"/>
                      </a:lnTo>
                      <a:lnTo>
                        <a:pt x="499" y="76"/>
                      </a:lnTo>
                      <a:lnTo>
                        <a:pt x="501" y="82"/>
                      </a:lnTo>
                      <a:lnTo>
                        <a:pt x="501" y="91"/>
                      </a:lnTo>
                      <a:lnTo>
                        <a:pt x="501" y="95"/>
                      </a:lnTo>
                      <a:lnTo>
                        <a:pt x="471" y="194"/>
                      </a:lnTo>
                      <a:lnTo>
                        <a:pt x="393" y="226"/>
                      </a:lnTo>
                      <a:lnTo>
                        <a:pt x="336" y="234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rgbClr val="A8A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65" name="Freeform 101"/>
                <p:cNvSpPr>
                  <a:spLocks/>
                </p:cNvSpPr>
                <p:nvPr/>
              </p:nvSpPr>
              <p:spPr bwMode="auto">
                <a:xfrm>
                  <a:off x="3733" y="1688"/>
                  <a:ext cx="234" cy="118"/>
                </a:xfrm>
                <a:custGeom>
                  <a:avLst/>
                  <a:gdLst>
                    <a:gd name="T0" fmla="*/ 283 w 467"/>
                    <a:gd name="T1" fmla="*/ 0 h 236"/>
                    <a:gd name="T2" fmla="*/ 291 w 467"/>
                    <a:gd name="T3" fmla="*/ 7 h 236"/>
                    <a:gd name="T4" fmla="*/ 300 w 467"/>
                    <a:gd name="T5" fmla="*/ 17 h 236"/>
                    <a:gd name="T6" fmla="*/ 310 w 467"/>
                    <a:gd name="T7" fmla="*/ 25 h 236"/>
                    <a:gd name="T8" fmla="*/ 321 w 467"/>
                    <a:gd name="T9" fmla="*/ 34 h 236"/>
                    <a:gd name="T10" fmla="*/ 336 w 467"/>
                    <a:gd name="T11" fmla="*/ 44 h 236"/>
                    <a:gd name="T12" fmla="*/ 353 w 467"/>
                    <a:gd name="T13" fmla="*/ 51 h 236"/>
                    <a:gd name="T14" fmla="*/ 372 w 467"/>
                    <a:gd name="T15" fmla="*/ 59 h 236"/>
                    <a:gd name="T16" fmla="*/ 393 w 467"/>
                    <a:gd name="T17" fmla="*/ 66 h 236"/>
                    <a:gd name="T18" fmla="*/ 412 w 467"/>
                    <a:gd name="T19" fmla="*/ 72 h 236"/>
                    <a:gd name="T20" fmla="*/ 431 w 467"/>
                    <a:gd name="T21" fmla="*/ 78 h 236"/>
                    <a:gd name="T22" fmla="*/ 446 w 467"/>
                    <a:gd name="T23" fmla="*/ 82 h 236"/>
                    <a:gd name="T24" fmla="*/ 464 w 467"/>
                    <a:gd name="T25" fmla="*/ 87 h 236"/>
                    <a:gd name="T26" fmla="*/ 350 w 467"/>
                    <a:gd name="T27" fmla="*/ 108 h 236"/>
                    <a:gd name="T28" fmla="*/ 372 w 467"/>
                    <a:gd name="T29" fmla="*/ 234 h 236"/>
                    <a:gd name="T30" fmla="*/ 367 w 467"/>
                    <a:gd name="T31" fmla="*/ 234 h 236"/>
                    <a:gd name="T32" fmla="*/ 357 w 467"/>
                    <a:gd name="T33" fmla="*/ 234 h 236"/>
                    <a:gd name="T34" fmla="*/ 340 w 467"/>
                    <a:gd name="T35" fmla="*/ 234 h 236"/>
                    <a:gd name="T36" fmla="*/ 319 w 467"/>
                    <a:gd name="T37" fmla="*/ 236 h 236"/>
                    <a:gd name="T38" fmla="*/ 306 w 467"/>
                    <a:gd name="T39" fmla="*/ 234 h 236"/>
                    <a:gd name="T40" fmla="*/ 293 w 467"/>
                    <a:gd name="T41" fmla="*/ 234 h 236"/>
                    <a:gd name="T42" fmla="*/ 279 w 467"/>
                    <a:gd name="T43" fmla="*/ 232 h 236"/>
                    <a:gd name="T44" fmla="*/ 264 w 467"/>
                    <a:gd name="T45" fmla="*/ 230 h 236"/>
                    <a:gd name="T46" fmla="*/ 249 w 467"/>
                    <a:gd name="T47" fmla="*/ 228 h 236"/>
                    <a:gd name="T48" fmla="*/ 234 w 467"/>
                    <a:gd name="T49" fmla="*/ 224 h 236"/>
                    <a:gd name="T50" fmla="*/ 217 w 467"/>
                    <a:gd name="T51" fmla="*/ 220 h 236"/>
                    <a:gd name="T52" fmla="*/ 199 w 467"/>
                    <a:gd name="T53" fmla="*/ 217 h 236"/>
                    <a:gd name="T54" fmla="*/ 180 w 467"/>
                    <a:gd name="T55" fmla="*/ 211 h 236"/>
                    <a:gd name="T56" fmla="*/ 163 w 467"/>
                    <a:gd name="T57" fmla="*/ 205 h 236"/>
                    <a:gd name="T58" fmla="*/ 144 w 467"/>
                    <a:gd name="T59" fmla="*/ 198 h 236"/>
                    <a:gd name="T60" fmla="*/ 127 w 467"/>
                    <a:gd name="T61" fmla="*/ 192 h 236"/>
                    <a:gd name="T62" fmla="*/ 110 w 467"/>
                    <a:gd name="T63" fmla="*/ 184 h 236"/>
                    <a:gd name="T64" fmla="*/ 93 w 467"/>
                    <a:gd name="T65" fmla="*/ 179 h 236"/>
                    <a:gd name="T66" fmla="*/ 76 w 467"/>
                    <a:gd name="T67" fmla="*/ 171 h 236"/>
                    <a:gd name="T68" fmla="*/ 63 w 467"/>
                    <a:gd name="T69" fmla="*/ 165 h 236"/>
                    <a:gd name="T70" fmla="*/ 47 w 467"/>
                    <a:gd name="T71" fmla="*/ 158 h 236"/>
                    <a:gd name="T72" fmla="*/ 36 w 467"/>
                    <a:gd name="T73" fmla="*/ 152 h 236"/>
                    <a:gd name="T74" fmla="*/ 17 w 467"/>
                    <a:gd name="T75" fmla="*/ 142 h 236"/>
                    <a:gd name="T76" fmla="*/ 4 w 467"/>
                    <a:gd name="T77" fmla="*/ 135 h 236"/>
                    <a:gd name="T78" fmla="*/ 47 w 467"/>
                    <a:gd name="T79" fmla="*/ 95 h 236"/>
                    <a:gd name="T80" fmla="*/ 154 w 467"/>
                    <a:gd name="T81" fmla="*/ 142 h 236"/>
                    <a:gd name="T82" fmla="*/ 203 w 467"/>
                    <a:gd name="T83" fmla="*/ 0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67" h="236">
                      <a:moveTo>
                        <a:pt x="203" y="0"/>
                      </a:moveTo>
                      <a:lnTo>
                        <a:pt x="283" y="0"/>
                      </a:lnTo>
                      <a:lnTo>
                        <a:pt x="287" y="4"/>
                      </a:lnTo>
                      <a:lnTo>
                        <a:pt x="291" y="7"/>
                      </a:lnTo>
                      <a:lnTo>
                        <a:pt x="298" y="15"/>
                      </a:lnTo>
                      <a:lnTo>
                        <a:pt x="300" y="17"/>
                      </a:lnTo>
                      <a:lnTo>
                        <a:pt x="304" y="21"/>
                      </a:lnTo>
                      <a:lnTo>
                        <a:pt x="310" y="25"/>
                      </a:lnTo>
                      <a:lnTo>
                        <a:pt x="317" y="30"/>
                      </a:lnTo>
                      <a:lnTo>
                        <a:pt x="321" y="34"/>
                      </a:lnTo>
                      <a:lnTo>
                        <a:pt x="329" y="40"/>
                      </a:lnTo>
                      <a:lnTo>
                        <a:pt x="336" y="44"/>
                      </a:lnTo>
                      <a:lnTo>
                        <a:pt x="346" y="49"/>
                      </a:lnTo>
                      <a:lnTo>
                        <a:pt x="353" y="51"/>
                      </a:lnTo>
                      <a:lnTo>
                        <a:pt x="363" y="57"/>
                      </a:lnTo>
                      <a:lnTo>
                        <a:pt x="372" y="59"/>
                      </a:lnTo>
                      <a:lnTo>
                        <a:pt x="384" y="63"/>
                      </a:lnTo>
                      <a:lnTo>
                        <a:pt x="393" y="66"/>
                      </a:lnTo>
                      <a:lnTo>
                        <a:pt x="403" y="70"/>
                      </a:lnTo>
                      <a:lnTo>
                        <a:pt x="412" y="72"/>
                      </a:lnTo>
                      <a:lnTo>
                        <a:pt x="424" y="76"/>
                      </a:lnTo>
                      <a:lnTo>
                        <a:pt x="431" y="78"/>
                      </a:lnTo>
                      <a:lnTo>
                        <a:pt x="439" y="80"/>
                      </a:lnTo>
                      <a:lnTo>
                        <a:pt x="446" y="82"/>
                      </a:lnTo>
                      <a:lnTo>
                        <a:pt x="454" y="85"/>
                      </a:lnTo>
                      <a:lnTo>
                        <a:pt x="464" y="87"/>
                      </a:lnTo>
                      <a:lnTo>
                        <a:pt x="467" y="87"/>
                      </a:lnTo>
                      <a:lnTo>
                        <a:pt x="350" y="108"/>
                      </a:lnTo>
                      <a:lnTo>
                        <a:pt x="382" y="144"/>
                      </a:lnTo>
                      <a:lnTo>
                        <a:pt x="372" y="234"/>
                      </a:lnTo>
                      <a:lnTo>
                        <a:pt x="370" y="234"/>
                      </a:lnTo>
                      <a:lnTo>
                        <a:pt x="367" y="234"/>
                      </a:lnTo>
                      <a:lnTo>
                        <a:pt x="363" y="234"/>
                      </a:lnTo>
                      <a:lnTo>
                        <a:pt x="357" y="234"/>
                      </a:lnTo>
                      <a:lnTo>
                        <a:pt x="350" y="234"/>
                      </a:lnTo>
                      <a:lnTo>
                        <a:pt x="340" y="234"/>
                      </a:lnTo>
                      <a:lnTo>
                        <a:pt x="331" y="234"/>
                      </a:lnTo>
                      <a:lnTo>
                        <a:pt x="319" y="236"/>
                      </a:lnTo>
                      <a:lnTo>
                        <a:pt x="312" y="234"/>
                      </a:lnTo>
                      <a:lnTo>
                        <a:pt x="306" y="234"/>
                      </a:lnTo>
                      <a:lnTo>
                        <a:pt x="300" y="234"/>
                      </a:lnTo>
                      <a:lnTo>
                        <a:pt x="293" y="234"/>
                      </a:lnTo>
                      <a:lnTo>
                        <a:pt x="285" y="232"/>
                      </a:lnTo>
                      <a:lnTo>
                        <a:pt x="279" y="232"/>
                      </a:lnTo>
                      <a:lnTo>
                        <a:pt x="272" y="230"/>
                      </a:lnTo>
                      <a:lnTo>
                        <a:pt x="264" y="230"/>
                      </a:lnTo>
                      <a:lnTo>
                        <a:pt x="256" y="228"/>
                      </a:lnTo>
                      <a:lnTo>
                        <a:pt x="249" y="228"/>
                      </a:lnTo>
                      <a:lnTo>
                        <a:pt x="239" y="226"/>
                      </a:lnTo>
                      <a:lnTo>
                        <a:pt x="234" y="224"/>
                      </a:lnTo>
                      <a:lnTo>
                        <a:pt x="224" y="222"/>
                      </a:lnTo>
                      <a:lnTo>
                        <a:pt x="217" y="220"/>
                      </a:lnTo>
                      <a:lnTo>
                        <a:pt x="207" y="218"/>
                      </a:lnTo>
                      <a:lnTo>
                        <a:pt x="199" y="217"/>
                      </a:lnTo>
                      <a:lnTo>
                        <a:pt x="190" y="215"/>
                      </a:lnTo>
                      <a:lnTo>
                        <a:pt x="180" y="211"/>
                      </a:lnTo>
                      <a:lnTo>
                        <a:pt x="171" y="207"/>
                      </a:lnTo>
                      <a:lnTo>
                        <a:pt x="163" y="205"/>
                      </a:lnTo>
                      <a:lnTo>
                        <a:pt x="154" y="201"/>
                      </a:lnTo>
                      <a:lnTo>
                        <a:pt x="144" y="198"/>
                      </a:lnTo>
                      <a:lnTo>
                        <a:pt x="137" y="196"/>
                      </a:lnTo>
                      <a:lnTo>
                        <a:pt x="127" y="192"/>
                      </a:lnTo>
                      <a:lnTo>
                        <a:pt x="118" y="188"/>
                      </a:lnTo>
                      <a:lnTo>
                        <a:pt x="110" y="184"/>
                      </a:lnTo>
                      <a:lnTo>
                        <a:pt x="101" y="180"/>
                      </a:lnTo>
                      <a:lnTo>
                        <a:pt x="93" y="179"/>
                      </a:lnTo>
                      <a:lnTo>
                        <a:pt x="83" y="175"/>
                      </a:lnTo>
                      <a:lnTo>
                        <a:pt x="76" y="171"/>
                      </a:lnTo>
                      <a:lnTo>
                        <a:pt x="68" y="169"/>
                      </a:lnTo>
                      <a:lnTo>
                        <a:pt x="63" y="165"/>
                      </a:lnTo>
                      <a:lnTo>
                        <a:pt x="55" y="161"/>
                      </a:lnTo>
                      <a:lnTo>
                        <a:pt x="47" y="158"/>
                      </a:lnTo>
                      <a:lnTo>
                        <a:pt x="42" y="156"/>
                      </a:lnTo>
                      <a:lnTo>
                        <a:pt x="36" y="152"/>
                      </a:lnTo>
                      <a:lnTo>
                        <a:pt x="25" y="146"/>
                      </a:lnTo>
                      <a:lnTo>
                        <a:pt x="17" y="142"/>
                      </a:lnTo>
                      <a:lnTo>
                        <a:pt x="9" y="139"/>
                      </a:lnTo>
                      <a:lnTo>
                        <a:pt x="4" y="135"/>
                      </a:lnTo>
                      <a:lnTo>
                        <a:pt x="0" y="133"/>
                      </a:lnTo>
                      <a:lnTo>
                        <a:pt x="47" y="95"/>
                      </a:lnTo>
                      <a:lnTo>
                        <a:pt x="150" y="95"/>
                      </a:lnTo>
                      <a:lnTo>
                        <a:pt x="154" y="142"/>
                      </a:lnTo>
                      <a:lnTo>
                        <a:pt x="182" y="55"/>
                      </a:lnTo>
                      <a:lnTo>
                        <a:pt x="203" y="0"/>
                      </a:lnTo>
                      <a:lnTo>
                        <a:pt x="203" y="0"/>
                      </a:lnTo>
                      <a:close/>
                    </a:path>
                  </a:pathLst>
                </a:custGeom>
                <a:solidFill>
                  <a:srgbClr val="635E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66" name="Freeform 102"/>
                <p:cNvSpPr>
                  <a:spLocks/>
                </p:cNvSpPr>
                <p:nvPr/>
              </p:nvSpPr>
              <p:spPr bwMode="auto">
                <a:xfrm>
                  <a:off x="3912" y="1865"/>
                  <a:ext cx="101" cy="67"/>
                </a:xfrm>
                <a:custGeom>
                  <a:avLst/>
                  <a:gdLst>
                    <a:gd name="T0" fmla="*/ 0 w 202"/>
                    <a:gd name="T1" fmla="*/ 97 h 135"/>
                    <a:gd name="T2" fmla="*/ 0 w 202"/>
                    <a:gd name="T3" fmla="*/ 96 h 135"/>
                    <a:gd name="T4" fmla="*/ 6 w 202"/>
                    <a:gd name="T5" fmla="*/ 92 h 135"/>
                    <a:gd name="T6" fmla="*/ 13 w 202"/>
                    <a:gd name="T7" fmla="*/ 84 h 135"/>
                    <a:gd name="T8" fmla="*/ 23 w 202"/>
                    <a:gd name="T9" fmla="*/ 75 h 135"/>
                    <a:gd name="T10" fmla="*/ 27 w 202"/>
                    <a:gd name="T11" fmla="*/ 69 h 135"/>
                    <a:gd name="T12" fmla="*/ 34 w 202"/>
                    <a:gd name="T13" fmla="*/ 65 h 135"/>
                    <a:gd name="T14" fmla="*/ 40 w 202"/>
                    <a:gd name="T15" fmla="*/ 59 h 135"/>
                    <a:gd name="T16" fmla="*/ 48 w 202"/>
                    <a:gd name="T17" fmla="*/ 54 h 135"/>
                    <a:gd name="T18" fmla="*/ 53 w 202"/>
                    <a:gd name="T19" fmla="*/ 48 h 135"/>
                    <a:gd name="T20" fmla="*/ 61 w 202"/>
                    <a:gd name="T21" fmla="*/ 42 h 135"/>
                    <a:gd name="T22" fmla="*/ 69 w 202"/>
                    <a:gd name="T23" fmla="*/ 38 h 135"/>
                    <a:gd name="T24" fmla="*/ 78 w 202"/>
                    <a:gd name="T25" fmla="*/ 35 h 135"/>
                    <a:gd name="T26" fmla="*/ 84 w 202"/>
                    <a:gd name="T27" fmla="*/ 29 h 135"/>
                    <a:gd name="T28" fmla="*/ 91 w 202"/>
                    <a:gd name="T29" fmla="*/ 25 h 135"/>
                    <a:gd name="T30" fmla="*/ 99 w 202"/>
                    <a:gd name="T31" fmla="*/ 21 h 135"/>
                    <a:gd name="T32" fmla="*/ 107 w 202"/>
                    <a:gd name="T33" fmla="*/ 19 h 135"/>
                    <a:gd name="T34" fmla="*/ 114 w 202"/>
                    <a:gd name="T35" fmla="*/ 16 h 135"/>
                    <a:gd name="T36" fmla="*/ 120 w 202"/>
                    <a:gd name="T37" fmla="*/ 12 h 135"/>
                    <a:gd name="T38" fmla="*/ 126 w 202"/>
                    <a:gd name="T39" fmla="*/ 10 h 135"/>
                    <a:gd name="T40" fmla="*/ 133 w 202"/>
                    <a:gd name="T41" fmla="*/ 8 h 135"/>
                    <a:gd name="T42" fmla="*/ 143 w 202"/>
                    <a:gd name="T43" fmla="*/ 4 h 135"/>
                    <a:gd name="T44" fmla="*/ 152 w 202"/>
                    <a:gd name="T45" fmla="*/ 2 h 135"/>
                    <a:gd name="T46" fmla="*/ 158 w 202"/>
                    <a:gd name="T47" fmla="*/ 0 h 135"/>
                    <a:gd name="T48" fmla="*/ 160 w 202"/>
                    <a:gd name="T49" fmla="*/ 0 h 135"/>
                    <a:gd name="T50" fmla="*/ 202 w 202"/>
                    <a:gd name="T51" fmla="*/ 65 h 135"/>
                    <a:gd name="T52" fmla="*/ 105 w 202"/>
                    <a:gd name="T53" fmla="*/ 84 h 135"/>
                    <a:gd name="T54" fmla="*/ 0 w 202"/>
                    <a:gd name="T55" fmla="*/ 135 h 135"/>
                    <a:gd name="T56" fmla="*/ 0 w 202"/>
                    <a:gd name="T57" fmla="*/ 97 h 135"/>
                    <a:gd name="T58" fmla="*/ 0 w 202"/>
                    <a:gd name="T59" fmla="*/ 97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2" h="135">
                      <a:moveTo>
                        <a:pt x="0" y="97"/>
                      </a:moveTo>
                      <a:lnTo>
                        <a:pt x="0" y="96"/>
                      </a:lnTo>
                      <a:lnTo>
                        <a:pt x="6" y="92"/>
                      </a:lnTo>
                      <a:lnTo>
                        <a:pt x="13" y="84"/>
                      </a:lnTo>
                      <a:lnTo>
                        <a:pt x="23" y="75"/>
                      </a:lnTo>
                      <a:lnTo>
                        <a:pt x="27" y="69"/>
                      </a:lnTo>
                      <a:lnTo>
                        <a:pt x="34" y="65"/>
                      </a:lnTo>
                      <a:lnTo>
                        <a:pt x="40" y="59"/>
                      </a:lnTo>
                      <a:lnTo>
                        <a:pt x="48" y="54"/>
                      </a:lnTo>
                      <a:lnTo>
                        <a:pt x="53" y="48"/>
                      </a:lnTo>
                      <a:lnTo>
                        <a:pt x="61" y="42"/>
                      </a:lnTo>
                      <a:lnTo>
                        <a:pt x="69" y="38"/>
                      </a:lnTo>
                      <a:lnTo>
                        <a:pt x="78" y="35"/>
                      </a:lnTo>
                      <a:lnTo>
                        <a:pt x="84" y="29"/>
                      </a:lnTo>
                      <a:lnTo>
                        <a:pt x="91" y="25"/>
                      </a:lnTo>
                      <a:lnTo>
                        <a:pt x="99" y="21"/>
                      </a:lnTo>
                      <a:lnTo>
                        <a:pt x="107" y="19"/>
                      </a:lnTo>
                      <a:lnTo>
                        <a:pt x="114" y="16"/>
                      </a:lnTo>
                      <a:lnTo>
                        <a:pt x="120" y="12"/>
                      </a:lnTo>
                      <a:lnTo>
                        <a:pt x="126" y="10"/>
                      </a:lnTo>
                      <a:lnTo>
                        <a:pt x="133" y="8"/>
                      </a:lnTo>
                      <a:lnTo>
                        <a:pt x="143" y="4"/>
                      </a:lnTo>
                      <a:lnTo>
                        <a:pt x="152" y="2"/>
                      </a:lnTo>
                      <a:lnTo>
                        <a:pt x="158" y="0"/>
                      </a:lnTo>
                      <a:lnTo>
                        <a:pt x="160" y="0"/>
                      </a:lnTo>
                      <a:lnTo>
                        <a:pt x="202" y="65"/>
                      </a:lnTo>
                      <a:lnTo>
                        <a:pt x="105" y="84"/>
                      </a:lnTo>
                      <a:lnTo>
                        <a:pt x="0" y="135"/>
                      </a:lnTo>
                      <a:lnTo>
                        <a:pt x="0" y="97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67" name="Freeform 103"/>
                <p:cNvSpPr>
                  <a:spLocks/>
                </p:cNvSpPr>
                <p:nvPr/>
              </p:nvSpPr>
              <p:spPr bwMode="auto">
                <a:xfrm>
                  <a:off x="3879" y="1877"/>
                  <a:ext cx="107" cy="69"/>
                </a:xfrm>
                <a:custGeom>
                  <a:avLst/>
                  <a:gdLst>
                    <a:gd name="T0" fmla="*/ 0 w 214"/>
                    <a:gd name="T1" fmla="*/ 137 h 137"/>
                    <a:gd name="T2" fmla="*/ 0 w 214"/>
                    <a:gd name="T3" fmla="*/ 135 h 137"/>
                    <a:gd name="T4" fmla="*/ 2 w 214"/>
                    <a:gd name="T5" fmla="*/ 131 h 137"/>
                    <a:gd name="T6" fmla="*/ 7 w 214"/>
                    <a:gd name="T7" fmla="*/ 124 h 137"/>
                    <a:gd name="T8" fmla="*/ 13 w 214"/>
                    <a:gd name="T9" fmla="*/ 116 h 137"/>
                    <a:gd name="T10" fmla="*/ 17 w 214"/>
                    <a:gd name="T11" fmla="*/ 110 h 137"/>
                    <a:gd name="T12" fmla="*/ 22 w 214"/>
                    <a:gd name="T13" fmla="*/ 105 h 137"/>
                    <a:gd name="T14" fmla="*/ 28 w 214"/>
                    <a:gd name="T15" fmla="*/ 99 h 137"/>
                    <a:gd name="T16" fmla="*/ 34 w 214"/>
                    <a:gd name="T17" fmla="*/ 93 h 137"/>
                    <a:gd name="T18" fmla="*/ 40 w 214"/>
                    <a:gd name="T19" fmla="*/ 88 h 137"/>
                    <a:gd name="T20" fmla="*/ 47 w 214"/>
                    <a:gd name="T21" fmla="*/ 82 h 137"/>
                    <a:gd name="T22" fmla="*/ 57 w 214"/>
                    <a:gd name="T23" fmla="*/ 76 h 137"/>
                    <a:gd name="T24" fmla="*/ 66 w 214"/>
                    <a:gd name="T25" fmla="*/ 71 h 137"/>
                    <a:gd name="T26" fmla="*/ 74 w 214"/>
                    <a:gd name="T27" fmla="*/ 63 h 137"/>
                    <a:gd name="T28" fmla="*/ 83 w 214"/>
                    <a:gd name="T29" fmla="*/ 57 h 137"/>
                    <a:gd name="T30" fmla="*/ 95 w 214"/>
                    <a:gd name="T31" fmla="*/ 50 h 137"/>
                    <a:gd name="T32" fmla="*/ 106 w 214"/>
                    <a:gd name="T33" fmla="*/ 44 h 137"/>
                    <a:gd name="T34" fmla="*/ 117 w 214"/>
                    <a:gd name="T35" fmla="*/ 38 h 137"/>
                    <a:gd name="T36" fmla="*/ 127 w 214"/>
                    <a:gd name="T37" fmla="*/ 32 h 137"/>
                    <a:gd name="T38" fmla="*/ 138 w 214"/>
                    <a:gd name="T39" fmla="*/ 27 h 137"/>
                    <a:gd name="T40" fmla="*/ 150 w 214"/>
                    <a:gd name="T41" fmla="*/ 23 h 137"/>
                    <a:gd name="T42" fmla="*/ 159 w 214"/>
                    <a:gd name="T43" fmla="*/ 17 h 137"/>
                    <a:gd name="T44" fmla="*/ 169 w 214"/>
                    <a:gd name="T45" fmla="*/ 13 h 137"/>
                    <a:gd name="T46" fmla="*/ 176 w 214"/>
                    <a:gd name="T47" fmla="*/ 10 h 137"/>
                    <a:gd name="T48" fmla="*/ 184 w 214"/>
                    <a:gd name="T49" fmla="*/ 6 h 137"/>
                    <a:gd name="T50" fmla="*/ 190 w 214"/>
                    <a:gd name="T51" fmla="*/ 4 h 137"/>
                    <a:gd name="T52" fmla="*/ 195 w 214"/>
                    <a:gd name="T53" fmla="*/ 2 h 137"/>
                    <a:gd name="T54" fmla="*/ 197 w 214"/>
                    <a:gd name="T55" fmla="*/ 0 h 137"/>
                    <a:gd name="T56" fmla="*/ 199 w 214"/>
                    <a:gd name="T57" fmla="*/ 0 h 137"/>
                    <a:gd name="T58" fmla="*/ 214 w 214"/>
                    <a:gd name="T59" fmla="*/ 38 h 137"/>
                    <a:gd name="T60" fmla="*/ 76 w 214"/>
                    <a:gd name="T61" fmla="*/ 105 h 137"/>
                    <a:gd name="T62" fmla="*/ 0 w 214"/>
                    <a:gd name="T63" fmla="*/ 137 h 137"/>
                    <a:gd name="T64" fmla="*/ 0 w 214"/>
                    <a:gd name="T65" fmla="*/ 13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14" h="137">
                      <a:moveTo>
                        <a:pt x="0" y="137"/>
                      </a:moveTo>
                      <a:lnTo>
                        <a:pt x="0" y="135"/>
                      </a:lnTo>
                      <a:lnTo>
                        <a:pt x="2" y="131"/>
                      </a:lnTo>
                      <a:lnTo>
                        <a:pt x="7" y="124"/>
                      </a:lnTo>
                      <a:lnTo>
                        <a:pt x="13" y="116"/>
                      </a:lnTo>
                      <a:lnTo>
                        <a:pt x="17" y="110"/>
                      </a:lnTo>
                      <a:lnTo>
                        <a:pt x="22" y="105"/>
                      </a:lnTo>
                      <a:lnTo>
                        <a:pt x="28" y="99"/>
                      </a:lnTo>
                      <a:lnTo>
                        <a:pt x="34" y="93"/>
                      </a:lnTo>
                      <a:lnTo>
                        <a:pt x="40" y="88"/>
                      </a:lnTo>
                      <a:lnTo>
                        <a:pt x="47" y="82"/>
                      </a:lnTo>
                      <a:lnTo>
                        <a:pt x="57" y="76"/>
                      </a:lnTo>
                      <a:lnTo>
                        <a:pt x="66" y="71"/>
                      </a:lnTo>
                      <a:lnTo>
                        <a:pt x="74" y="63"/>
                      </a:lnTo>
                      <a:lnTo>
                        <a:pt x="83" y="57"/>
                      </a:lnTo>
                      <a:lnTo>
                        <a:pt x="95" y="50"/>
                      </a:lnTo>
                      <a:lnTo>
                        <a:pt x="106" y="44"/>
                      </a:lnTo>
                      <a:lnTo>
                        <a:pt x="117" y="38"/>
                      </a:lnTo>
                      <a:lnTo>
                        <a:pt x="127" y="32"/>
                      </a:lnTo>
                      <a:lnTo>
                        <a:pt x="138" y="27"/>
                      </a:lnTo>
                      <a:lnTo>
                        <a:pt x="150" y="23"/>
                      </a:lnTo>
                      <a:lnTo>
                        <a:pt x="159" y="17"/>
                      </a:lnTo>
                      <a:lnTo>
                        <a:pt x="169" y="13"/>
                      </a:lnTo>
                      <a:lnTo>
                        <a:pt x="176" y="10"/>
                      </a:lnTo>
                      <a:lnTo>
                        <a:pt x="184" y="6"/>
                      </a:lnTo>
                      <a:lnTo>
                        <a:pt x="190" y="4"/>
                      </a:lnTo>
                      <a:lnTo>
                        <a:pt x="195" y="2"/>
                      </a:lnTo>
                      <a:lnTo>
                        <a:pt x="197" y="0"/>
                      </a:lnTo>
                      <a:lnTo>
                        <a:pt x="199" y="0"/>
                      </a:lnTo>
                      <a:lnTo>
                        <a:pt x="214" y="38"/>
                      </a:lnTo>
                      <a:lnTo>
                        <a:pt x="76" y="105"/>
                      </a:lnTo>
                      <a:lnTo>
                        <a:pt x="0" y="137"/>
                      </a:lnTo>
                      <a:lnTo>
                        <a:pt x="0" y="137"/>
                      </a:lnTo>
                      <a:close/>
                    </a:path>
                  </a:pathLst>
                </a:custGeom>
                <a:solidFill>
                  <a:srgbClr val="B3B0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68" name="Freeform 104"/>
                <p:cNvSpPr>
                  <a:spLocks/>
                </p:cNvSpPr>
                <p:nvPr/>
              </p:nvSpPr>
              <p:spPr bwMode="auto">
                <a:xfrm>
                  <a:off x="3474" y="1964"/>
                  <a:ext cx="175" cy="91"/>
                </a:xfrm>
                <a:custGeom>
                  <a:avLst/>
                  <a:gdLst>
                    <a:gd name="T0" fmla="*/ 97 w 350"/>
                    <a:gd name="T1" fmla="*/ 21 h 183"/>
                    <a:gd name="T2" fmla="*/ 186 w 350"/>
                    <a:gd name="T3" fmla="*/ 69 h 183"/>
                    <a:gd name="T4" fmla="*/ 129 w 350"/>
                    <a:gd name="T5" fmla="*/ 90 h 183"/>
                    <a:gd name="T6" fmla="*/ 21 w 350"/>
                    <a:gd name="T7" fmla="*/ 46 h 183"/>
                    <a:gd name="T8" fmla="*/ 0 w 350"/>
                    <a:gd name="T9" fmla="*/ 69 h 183"/>
                    <a:gd name="T10" fmla="*/ 110 w 350"/>
                    <a:gd name="T11" fmla="*/ 166 h 183"/>
                    <a:gd name="T12" fmla="*/ 264 w 350"/>
                    <a:gd name="T13" fmla="*/ 148 h 183"/>
                    <a:gd name="T14" fmla="*/ 329 w 350"/>
                    <a:gd name="T15" fmla="*/ 183 h 183"/>
                    <a:gd name="T16" fmla="*/ 350 w 350"/>
                    <a:gd name="T17" fmla="*/ 101 h 183"/>
                    <a:gd name="T18" fmla="*/ 314 w 350"/>
                    <a:gd name="T19" fmla="*/ 63 h 183"/>
                    <a:gd name="T20" fmla="*/ 310 w 350"/>
                    <a:gd name="T21" fmla="*/ 59 h 183"/>
                    <a:gd name="T22" fmla="*/ 304 w 350"/>
                    <a:gd name="T23" fmla="*/ 55 h 183"/>
                    <a:gd name="T24" fmla="*/ 295 w 350"/>
                    <a:gd name="T25" fmla="*/ 46 h 183"/>
                    <a:gd name="T26" fmla="*/ 285 w 350"/>
                    <a:gd name="T27" fmla="*/ 38 h 183"/>
                    <a:gd name="T28" fmla="*/ 279 w 350"/>
                    <a:gd name="T29" fmla="*/ 32 h 183"/>
                    <a:gd name="T30" fmla="*/ 274 w 350"/>
                    <a:gd name="T31" fmla="*/ 29 h 183"/>
                    <a:gd name="T32" fmla="*/ 266 w 350"/>
                    <a:gd name="T33" fmla="*/ 23 h 183"/>
                    <a:gd name="T34" fmla="*/ 260 w 350"/>
                    <a:gd name="T35" fmla="*/ 19 h 183"/>
                    <a:gd name="T36" fmla="*/ 249 w 350"/>
                    <a:gd name="T37" fmla="*/ 12 h 183"/>
                    <a:gd name="T38" fmla="*/ 240 w 350"/>
                    <a:gd name="T39" fmla="*/ 6 h 183"/>
                    <a:gd name="T40" fmla="*/ 230 w 350"/>
                    <a:gd name="T41" fmla="*/ 2 h 183"/>
                    <a:gd name="T42" fmla="*/ 221 w 350"/>
                    <a:gd name="T43" fmla="*/ 0 h 183"/>
                    <a:gd name="T44" fmla="*/ 215 w 350"/>
                    <a:gd name="T45" fmla="*/ 0 h 183"/>
                    <a:gd name="T46" fmla="*/ 207 w 350"/>
                    <a:gd name="T47" fmla="*/ 2 h 183"/>
                    <a:gd name="T48" fmla="*/ 202 w 350"/>
                    <a:gd name="T49" fmla="*/ 4 h 183"/>
                    <a:gd name="T50" fmla="*/ 196 w 350"/>
                    <a:gd name="T51" fmla="*/ 8 h 183"/>
                    <a:gd name="T52" fmla="*/ 186 w 350"/>
                    <a:gd name="T53" fmla="*/ 10 h 183"/>
                    <a:gd name="T54" fmla="*/ 179 w 350"/>
                    <a:gd name="T55" fmla="*/ 12 h 183"/>
                    <a:gd name="T56" fmla="*/ 173 w 350"/>
                    <a:gd name="T57" fmla="*/ 12 h 183"/>
                    <a:gd name="T58" fmla="*/ 167 w 350"/>
                    <a:gd name="T59" fmla="*/ 12 h 183"/>
                    <a:gd name="T60" fmla="*/ 163 w 350"/>
                    <a:gd name="T61" fmla="*/ 10 h 183"/>
                    <a:gd name="T62" fmla="*/ 158 w 350"/>
                    <a:gd name="T63" fmla="*/ 10 h 183"/>
                    <a:gd name="T64" fmla="*/ 150 w 350"/>
                    <a:gd name="T65" fmla="*/ 8 h 183"/>
                    <a:gd name="T66" fmla="*/ 144 w 350"/>
                    <a:gd name="T67" fmla="*/ 8 h 183"/>
                    <a:gd name="T68" fmla="*/ 139 w 350"/>
                    <a:gd name="T69" fmla="*/ 6 h 183"/>
                    <a:gd name="T70" fmla="*/ 133 w 350"/>
                    <a:gd name="T71" fmla="*/ 6 h 183"/>
                    <a:gd name="T72" fmla="*/ 124 w 350"/>
                    <a:gd name="T73" fmla="*/ 2 h 183"/>
                    <a:gd name="T74" fmla="*/ 114 w 350"/>
                    <a:gd name="T75" fmla="*/ 0 h 183"/>
                    <a:gd name="T76" fmla="*/ 110 w 350"/>
                    <a:gd name="T77" fmla="*/ 0 h 183"/>
                    <a:gd name="T78" fmla="*/ 108 w 350"/>
                    <a:gd name="T79" fmla="*/ 0 h 183"/>
                    <a:gd name="T80" fmla="*/ 97 w 350"/>
                    <a:gd name="T81" fmla="*/ 21 h 183"/>
                    <a:gd name="T82" fmla="*/ 97 w 350"/>
                    <a:gd name="T83" fmla="*/ 21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" h="183">
                      <a:moveTo>
                        <a:pt x="97" y="21"/>
                      </a:moveTo>
                      <a:lnTo>
                        <a:pt x="186" y="69"/>
                      </a:lnTo>
                      <a:lnTo>
                        <a:pt x="129" y="90"/>
                      </a:lnTo>
                      <a:lnTo>
                        <a:pt x="21" y="46"/>
                      </a:lnTo>
                      <a:lnTo>
                        <a:pt x="0" y="69"/>
                      </a:lnTo>
                      <a:lnTo>
                        <a:pt x="110" y="166"/>
                      </a:lnTo>
                      <a:lnTo>
                        <a:pt x="264" y="148"/>
                      </a:lnTo>
                      <a:lnTo>
                        <a:pt x="329" y="183"/>
                      </a:lnTo>
                      <a:lnTo>
                        <a:pt x="350" y="101"/>
                      </a:lnTo>
                      <a:lnTo>
                        <a:pt x="314" y="63"/>
                      </a:lnTo>
                      <a:lnTo>
                        <a:pt x="310" y="59"/>
                      </a:lnTo>
                      <a:lnTo>
                        <a:pt x="304" y="55"/>
                      </a:lnTo>
                      <a:lnTo>
                        <a:pt x="295" y="46"/>
                      </a:lnTo>
                      <a:lnTo>
                        <a:pt x="285" y="38"/>
                      </a:lnTo>
                      <a:lnTo>
                        <a:pt x="279" y="32"/>
                      </a:lnTo>
                      <a:lnTo>
                        <a:pt x="274" y="29"/>
                      </a:lnTo>
                      <a:lnTo>
                        <a:pt x="266" y="23"/>
                      </a:lnTo>
                      <a:lnTo>
                        <a:pt x="260" y="19"/>
                      </a:lnTo>
                      <a:lnTo>
                        <a:pt x="249" y="12"/>
                      </a:lnTo>
                      <a:lnTo>
                        <a:pt x="240" y="6"/>
                      </a:lnTo>
                      <a:lnTo>
                        <a:pt x="230" y="2"/>
                      </a:lnTo>
                      <a:lnTo>
                        <a:pt x="221" y="0"/>
                      </a:lnTo>
                      <a:lnTo>
                        <a:pt x="215" y="0"/>
                      </a:lnTo>
                      <a:lnTo>
                        <a:pt x="207" y="2"/>
                      </a:lnTo>
                      <a:lnTo>
                        <a:pt x="202" y="4"/>
                      </a:lnTo>
                      <a:lnTo>
                        <a:pt x="196" y="8"/>
                      </a:lnTo>
                      <a:lnTo>
                        <a:pt x="186" y="10"/>
                      </a:lnTo>
                      <a:lnTo>
                        <a:pt x="179" y="12"/>
                      </a:lnTo>
                      <a:lnTo>
                        <a:pt x="173" y="12"/>
                      </a:lnTo>
                      <a:lnTo>
                        <a:pt x="167" y="12"/>
                      </a:lnTo>
                      <a:lnTo>
                        <a:pt x="163" y="10"/>
                      </a:lnTo>
                      <a:lnTo>
                        <a:pt x="158" y="10"/>
                      </a:lnTo>
                      <a:lnTo>
                        <a:pt x="150" y="8"/>
                      </a:lnTo>
                      <a:lnTo>
                        <a:pt x="144" y="8"/>
                      </a:lnTo>
                      <a:lnTo>
                        <a:pt x="139" y="6"/>
                      </a:lnTo>
                      <a:lnTo>
                        <a:pt x="133" y="6"/>
                      </a:lnTo>
                      <a:lnTo>
                        <a:pt x="124" y="2"/>
                      </a:lnTo>
                      <a:lnTo>
                        <a:pt x="114" y="0"/>
                      </a:lnTo>
                      <a:lnTo>
                        <a:pt x="110" y="0"/>
                      </a:lnTo>
                      <a:lnTo>
                        <a:pt x="108" y="0"/>
                      </a:lnTo>
                      <a:lnTo>
                        <a:pt x="97" y="21"/>
                      </a:lnTo>
                      <a:lnTo>
                        <a:pt x="97" y="21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69" name="Freeform 105"/>
                <p:cNvSpPr>
                  <a:spLocks/>
                </p:cNvSpPr>
                <p:nvPr/>
              </p:nvSpPr>
              <p:spPr bwMode="auto">
                <a:xfrm>
                  <a:off x="3568" y="1965"/>
                  <a:ext cx="70" cy="34"/>
                </a:xfrm>
                <a:custGeom>
                  <a:avLst/>
                  <a:gdLst>
                    <a:gd name="T0" fmla="*/ 141 w 141"/>
                    <a:gd name="T1" fmla="*/ 69 h 69"/>
                    <a:gd name="T2" fmla="*/ 137 w 141"/>
                    <a:gd name="T3" fmla="*/ 65 h 69"/>
                    <a:gd name="T4" fmla="*/ 128 w 141"/>
                    <a:gd name="T5" fmla="*/ 55 h 69"/>
                    <a:gd name="T6" fmla="*/ 122 w 141"/>
                    <a:gd name="T7" fmla="*/ 48 h 69"/>
                    <a:gd name="T8" fmla="*/ 116 w 141"/>
                    <a:gd name="T9" fmla="*/ 42 h 69"/>
                    <a:gd name="T10" fmla="*/ 107 w 141"/>
                    <a:gd name="T11" fmla="*/ 36 h 69"/>
                    <a:gd name="T12" fmla="*/ 97 w 141"/>
                    <a:gd name="T13" fmla="*/ 29 h 69"/>
                    <a:gd name="T14" fmla="*/ 91 w 141"/>
                    <a:gd name="T15" fmla="*/ 25 h 69"/>
                    <a:gd name="T16" fmla="*/ 86 w 141"/>
                    <a:gd name="T17" fmla="*/ 21 h 69"/>
                    <a:gd name="T18" fmla="*/ 78 w 141"/>
                    <a:gd name="T19" fmla="*/ 19 h 69"/>
                    <a:gd name="T20" fmla="*/ 72 w 141"/>
                    <a:gd name="T21" fmla="*/ 17 h 69"/>
                    <a:gd name="T22" fmla="*/ 65 w 141"/>
                    <a:gd name="T23" fmla="*/ 13 h 69"/>
                    <a:gd name="T24" fmla="*/ 59 w 141"/>
                    <a:gd name="T25" fmla="*/ 10 h 69"/>
                    <a:gd name="T26" fmla="*/ 53 w 141"/>
                    <a:gd name="T27" fmla="*/ 8 h 69"/>
                    <a:gd name="T28" fmla="*/ 48 w 141"/>
                    <a:gd name="T29" fmla="*/ 8 h 69"/>
                    <a:gd name="T30" fmla="*/ 42 w 141"/>
                    <a:gd name="T31" fmla="*/ 4 h 69"/>
                    <a:gd name="T32" fmla="*/ 36 w 141"/>
                    <a:gd name="T33" fmla="*/ 2 h 69"/>
                    <a:gd name="T34" fmla="*/ 31 w 141"/>
                    <a:gd name="T35" fmla="*/ 0 h 69"/>
                    <a:gd name="T36" fmla="*/ 27 w 141"/>
                    <a:gd name="T37" fmla="*/ 0 h 69"/>
                    <a:gd name="T38" fmla="*/ 23 w 141"/>
                    <a:gd name="T39" fmla="*/ 0 h 69"/>
                    <a:gd name="T40" fmla="*/ 21 w 141"/>
                    <a:gd name="T41" fmla="*/ 0 h 69"/>
                    <a:gd name="T42" fmla="*/ 0 w 141"/>
                    <a:gd name="T43" fmla="*/ 23 h 69"/>
                    <a:gd name="T44" fmla="*/ 48 w 141"/>
                    <a:gd name="T45" fmla="*/ 53 h 69"/>
                    <a:gd name="T46" fmla="*/ 141 w 141"/>
                    <a:gd name="T47" fmla="*/ 69 h 69"/>
                    <a:gd name="T48" fmla="*/ 141 w 141"/>
                    <a:gd name="T49" fmla="*/ 6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41" h="69">
                      <a:moveTo>
                        <a:pt x="141" y="69"/>
                      </a:moveTo>
                      <a:lnTo>
                        <a:pt x="137" y="65"/>
                      </a:lnTo>
                      <a:lnTo>
                        <a:pt x="128" y="55"/>
                      </a:lnTo>
                      <a:lnTo>
                        <a:pt x="122" y="48"/>
                      </a:lnTo>
                      <a:lnTo>
                        <a:pt x="116" y="42"/>
                      </a:lnTo>
                      <a:lnTo>
                        <a:pt x="107" y="36"/>
                      </a:lnTo>
                      <a:lnTo>
                        <a:pt x="97" y="29"/>
                      </a:lnTo>
                      <a:lnTo>
                        <a:pt x="91" y="25"/>
                      </a:lnTo>
                      <a:lnTo>
                        <a:pt x="86" y="21"/>
                      </a:lnTo>
                      <a:lnTo>
                        <a:pt x="78" y="19"/>
                      </a:lnTo>
                      <a:lnTo>
                        <a:pt x="72" y="17"/>
                      </a:lnTo>
                      <a:lnTo>
                        <a:pt x="65" y="13"/>
                      </a:lnTo>
                      <a:lnTo>
                        <a:pt x="59" y="10"/>
                      </a:lnTo>
                      <a:lnTo>
                        <a:pt x="53" y="8"/>
                      </a:lnTo>
                      <a:lnTo>
                        <a:pt x="48" y="8"/>
                      </a:lnTo>
                      <a:lnTo>
                        <a:pt x="42" y="4"/>
                      </a:lnTo>
                      <a:lnTo>
                        <a:pt x="36" y="2"/>
                      </a:lnTo>
                      <a:lnTo>
                        <a:pt x="31" y="0"/>
                      </a:lnTo>
                      <a:lnTo>
                        <a:pt x="27" y="0"/>
                      </a:lnTo>
                      <a:lnTo>
                        <a:pt x="23" y="0"/>
                      </a:lnTo>
                      <a:lnTo>
                        <a:pt x="21" y="0"/>
                      </a:lnTo>
                      <a:lnTo>
                        <a:pt x="0" y="23"/>
                      </a:lnTo>
                      <a:lnTo>
                        <a:pt x="48" y="53"/>
                      </a:lnTo>
                      <a:lnTo>
                        <a:pt x="141" y="69"/>
                      </a:lnTo>
                      <a:lnTo>
                        <a:pt x="141" y="69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70" name="Freeform 106"/>
                <p:cNvSpPr>
                  <a:spLocks/>
                </p:cNvSpPr>
                <p:nvPr/>
              </p:nvSpPr>
              <p:spPr bwMode="auto">
                <a:xfrm>
                  <a:off x="3524" y="1961"/>
                  <a:ext cx="38" cy="14"/>
                </a:xfrm>
                <a:custGeom>
                  <a:avLst/>
                  <a:gdLst>
                    <a:gd name="T0" fmla="*/ 76 w 76"/>
                    <a:gd name="T1" fmla="*/ 12 h 29"/>
                    <a:gd name="T2" fmla="*/ 19 w 76"/>
                    <a:gd name="T3" fmla="*/ 0 h 29"/>
                    <a:gd name="T4" fmla="*/ 0 w 76"/>
                    <a:gd name="T5" fmla="*/ 12 h 29"/>
                    <a:gd name="T6" fmla="*/ 30 w 76"/>
                    <a:gd name="T7" fmla="*/ 29 h 29"/>
                    <a:gd name="T8" fmla="*/ 76 w 76"/>
                    <a:gd name="T9" fmla="*/ 12 h 29"/>
                    <a:gd name="T10" fmla="*/ 76 w 76"/>
                    <a:gd name="T11" fmla="*/ 1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6" h="29">
                      <a:moveTo>
                        <a:pt x="76" y="12"/>
                      </a:moveTo>
                      <a:lnTo>
                        <a:pt x="19" y="0"/>
                      </a:lnTo>
                      <a:lnTo>
                        <a:pt x="0" y="12"/>
                      </a:lnTo>
                      <a:lnTo>
                        <a:pt x="30" y="29"/>
                      </a:lnTo>
                      <a:lnTo>
                        <a:pt x="76" y="12"/>
                      </a:lnTo>
                      <a:lnTo>
                        <a:pt x="76" y="12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71" name="Freeform 107"/>
                <p:cNvSpPr>
                  <a:spLocks/>
                </p:cNvSpPr>
                <p:nvPr/>
              </p:nvSpPr>
              <p:spPr bwMode="auto">
                <a:xfrm>
                  <a:off x="4309" y="2100"/>
                  <a:ext cx="123" cy="140"/>
                </a:xfrm>
                <a:custGeom>
                  <a:avLst/>
                  <a:gdLst>
                    <a:gd name="T0" fmla="*/ 150 w 245"/>
                    <a:gd name="T1" fmla="*/ 0 h 279"/>
                    <a:gd name="T2" fmla="*/ 245 w 245"/>
                    <a:gd name="T3" fmla="*/ 181 h 279"/>
                    <a:gd name="T4" fmla="*/ 74 w 245"/>
                    <a:gd name="T5" fmla="*/ 279 h 279"/>
                    <a:gd name="T6" fmla="*/ 0 w 245"/>
                    <a:gd name="T7" fmla="*/ 57 h 279"/>
                    <a:gd name="T8" fmla="*/ 150 w 245"/>
                    <a:gd name="T9" fmla="*/ 0 h 279"/>
                    <a:gd name="T10" fmla="*/ 150 w 245"/>
                    <a:gd name="T11" fmla="*/ 0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5" h="279">
                      <a:moveTo>
                        <a:pt x="150" y="0"/>
                      </a:moveTo>
                      <a:lnTo>
                        <a:pt x="245" y="181"/>
                      </a:lnTo>
                      <a:lnTo>
                        <a:pt x="74" y="279"/>
                      </a:lnTo>
                      <a:lnTo>
                        <a:pt x="0" y="57"/>
                      </a:lnTo>
                      <a:lnTo>
                        <a:pt x="150" y="0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72" name="Freeform 108"/>
                <p:cNvSpPr>
                  <a:spLocks/>
                </p:cNvSpPr>
                <p:nvPr/>
              </p:nvSpPr>
              <p:spPr bwMode="auto">
                <a:xfrm>
                  <a:off x="4155" y="1927"/>
                  <a:ext cx="245" cy="205"/>
                </a:xfrm>
                <a:custGeom>
                  <a:avLst/>
                  <a:gdLst>
                    <a:gd name="T0" fmla="*/ 0 w 488"/>
                    <a:gd name="T1" fmla="*/ 266 h 409"/>
                    <a:gd name="T2" fmla="*/ 0 w 488"/>
                    <a:gd name="T3" fmla="*/ 262 h 409"/>
                    <a:gd name="T4" fmla="*/ 2 w 488"/>
                    <a:gd name="T5" fmla="*/ 247 h 409"/>
                    <a:gd name="T6" fmla="*/ 2 w 488"/>
                    <a:gd name="T7" fmla="*/ 238 h 409"/>
                    <a:gd name="T8" fmla="*/ 5 w 488"/>
                    <a:gd name="T9" fmla="*/ 226 h 409"/>
                    <a:gd name="T10" fmla="*/ 7 w 488"/>
                    <a:gd name="T11" fmla="*/ 213 h 409"/>
                    <a:gd name="T12" fmla="*/ 11 w 488"/>
                    <a:gd name="T13" fmla="*/ 200 h 409"/>
                    <a:gd name="T14" fmla="*/ 15 w 488"/>
                    <a:gd name="T15" fmla="*/ 184 h 409"/>
                    <a:gd name="T16" fmla="*/ 22 w 488"/>
                    <a:gd name="T17" fmla="*/ 169 h 409"/>
                    <a:gd name="T18" fmla="*/ 28 w 488"/>
                    <a:gd name="T19" fmla="*/ 152 h 409"/>
                    <a:gd name="T20" fmla="*/ 36 w 488"/>
                    <a:gd name="T21" fmla="*/ 137 h 409"/>
                    <a:gd name="T22" fmla="*/ 45 w 488"/>
                    <a:gd name="T23" fmla="*/ 120 h 409"/>
                    <a:gd name="T24" fmla="*/ 57 w 488"/>
                    <a:gd name="T25" fmla="*/ 103 h 409"/>
                    <a:gd name="T26" fmla="*/ 70 w 488"/>
                    <a:gd name="T27" fmla="*/ 87 h 409"/>
                    <a:gd name="T28" fmla="*/ 83 w 488"/>
                    <a:gd name="T29" fmla="*/ 74 h 409"/>
                    <a:gd name="T30" fmla="*/ 98 w 488"/>
                    <a:gd name="T31" fmla="*/ 59 h 409"/>
                    <a:gd name="T32" fmla="*/ 117 w 488"/>
                    <a:gd name="T33" fmla="*/ 46 h 409"/>
                    <a:gd name="T34" fmla="*/ 135 w 488"/>
                    <a:gd name="T35" fmla="*/ 34 h 409"/>
                    <a:gd name="T36" fmla="*/ 155 w 488"/>
                    <a:gd name="T37" fmla="*/ 25 h 409"/>
                    <a:gd name="T38" fmla="*/ 174 w 488"/>
                    <a:gd name="T39" fmla="*/ 17 h 409"/>
                    <a:gd name="T40" fmla="*/ 195 w 488"/>
                    <a:gd name="T41" fmla="*/ 9 h 409"/>
                    <a:gd name="T42" fmla="*/ 218 w 488"/>
                    <a:gd name="T43" fmla="*/ 4 h 409"/>
                    <a:gd name="T44" fmla="*/ 241 w 488"/>
                    <a:gd name="T45" fmla="*/ 2 h 409"/>
                    <a:gd name="T46" fmla="*/ 262 w 488"/>
                    <a:gd name="T47" fmla="*/ 0 h 409"/>
                    <a:gd name="T48" fmla="*/ 283 w 488"/>
                    <a:gd name="T49" fmla="*/ 0 h 409"/>
                    <a:gd name="T50" fmla="*/ 306 w 488"/>
                    <a:gd name="T51" fmla="*/ 2 h 409"/>
                    <a:gd name="T52" fmla="*/ 327 w 488"/>
                    <a:gd name="T53" fmla="*/ 8 h 409"/>
                    <a:gd name="T54" fmla="*/ 347 w 488"/>
                    <a:gd name="T55" fmla="*/ 13 h 409"/>
                    <a:gd name="T56" fmla="*/ 368 w 488"/>
                    <a:gd name="T57" fmla="*/ 23 h 409"/>
                    <a:gd name="T58" fmla="*/ 387 w 488"/>
                    <a:gd name="T59" fmla="*/ 32 h 409"/>
                    <a:gd name="T60" fmla="*/ 406 w 488"/>
                    <a:gd name="T61" fmla="*/ 47 h 409"/>
                    <a:gd name="T62" fmla="*/ 422 w 488"/>
                    <a:gd name="T63" fmla="*/ 61 h 409"/>
                    <a:gd name="T64" fmla="*/ 435 w 488"/>
                    <a:gd name="T65" fmla="*/ 78 h 409"/>
                    <a:gd name="T66" fmla="*/ 446 w 488"/>
                    <a:gd name="T67" fmla="*/ 95 h 409"/>
                    <a:gd name="T68" fmla="*/ 458 w 488"/>
                    <a:gd name="T69" fmla="*/ 114 h 409"/>
                    <a:gd name="T70" fmla="*/ 465 w 488"/>
                    <a:gd name="T71" fmla="*/ 135 h 409"/>
                    <a:gd name="T72" fmla="*/ 473 w 488"/>
                    <a:gd name="T73" fmla="*/ 156 h 409"/>
                    <a:gd name="T74" fmla="*/ 479 w 488"/>
                    <a:gd name="T75" fmla="*/ 177 h 409"/>
                    <a:gd name="T76" fmla="*/ 482 w 488"/>
                    <a:gd name="T77" fmla="*/ 200 h 409"/>
                    <a:gd name="T78" fmla="*/ 484 w 488"/>
                    <a:gd name="T79" fmla="*/ 219 h 409"/>
                    <a:gd name="T80" fmla="*/ 486 w 488"/>
                    <a:gd name="T81" fmla="*/ 239 h 409"/>
                    <a:gd name="T82" fmla="*/ 486 w 488"/>
                    <a:gd name="T83" fmla="*/ 260 h 409"/>
                    <a:gd name="T84" fmla="*/ 488 w 488"/>
                    <a:gd name="T85" fmla="*/ 279 h 409"/>
                    <a:gd name="T86" fmla="*/ 486 w 488"/>
                    <a:gd name="T87" fmla="*/ 297 h 409"/>
                    <a:gd name="T88" fmla="*/ 486 w 488"/>
                    <a:gd name="T89" fmla="*/ 314 h 409"/>
                    <a:gd name="T90" fmla="*/ 484 w 488"/>
                    <a:gd name="T91" fmla="*/ 327 h 409"/>
                    <a:gd name="T92" fmla="*/ 482 w 488"/>
                    <a:gd name="T93" fmla="*/ 342 h 409"/>
                    <a:gd name="T94" fmla="*/ 480 w 488"/>
                    <a:gd name="T95" fmla="*/ 359 h 409"/>
                    <a:gd name="T96" fmla="*/ 477 w 488"/>
                    <a:gd name="T97" fmla="*/ 371 h 409"/>
                    <a:gd name="T98" fmla="*/ 473 w 488"/>
                    <a:gd name="T99" fmla="*/ 382 h 409"/>
                    <a:gd name="T100" fmla="*/ 471 w 488"/>
                    <a:gd name="T101" fmla="*/ 382 h 409"/>
                    <a:gd name="T102" fmla="*/ 98 w 488"/>
                    <a:gd name="T103" fmla="*/ 409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88" h="409">
                      <a:moveTo>
                        <a:pt x="98" y="409"/>
                      </a:moveTo>
                      <a:lnTo>
                        <a:pt x="0" y="266"/>
                      </a:lnTo>
                      <a:lnTo>
                        <a:pt x="0" y="264"/>
                      </a:lnTo>
                      <a:lnTo>
                        <a:pt x="0" y="262"/>
                      </a:lnTo>
                      <a:lnTo>
                        <a:pt x="0" y="255"/>
                      </a:lnTo>
                      <a:lnTo>
                        <a:pt x="2" y="247"/>
                      </a:lnTo>
                      <a:lnTo>
                        <a:pt x="2" y="243"/>
                      </a:lnTo>
                      <a:lnTo>
                        <a:pt x="2" y="238"/>
                      </a:lnTo>
                      <a:lnTo>
                        <a:pt x="3" y="230"/>
                      </a:lnTo>
                      <a:lnTo>
                        <a:pt x="5" y="226"/>
                      </a:lnTo>
                      <a:lnTo>
                        <a:pt x="5" y="219"/>
                      </a:lnTo>
                      <a:lnTo>
                        <a:pt x="7" y="213"/>
                      </a:lnTo>
                      <a:lnTo>
                        <a:pt x="9" y="207"/>
                      </a:lnTo>
                      <a:lnTo>
                        <a:pt x="11" y="200"/>
                      </a:lnTo>
                      <a:lnTo>
                        <a:pt x="13" y="192"/>
                      </a:lnTo>
                      <a:lnTo>
                        <a:pt x="15" y="184"/>
                      </a:lnTo>
                      <a:lnTo>
                        <a:pt x="19" y="177"/>
                      </a:lnTo>
                      <a:lnTo>
                        <a:pt x="22" y="169"/>
                      </a:lnTo>
                      <a:lnTo>
                        <a:pt x="24" y="162"/>
                      </a:lnTo>
                      <a:lnTo>
                        <a:pt x="28" y="152"/>
                      </a:lnTo>
                      <a:lnTo>
                        <a:pt x="32" y="144"/>
                      </a:lnTo>
                      <a:lnTo>
                        <a:pt x="36" y="137"/>
                      </a:lnTo>
                      <a:lnTo>
                        <a:pt x="40" y="127"/>
                      </a:lnTo>
                      <a:lnTo>
                        <a:pt x="45" y="120"/>
                      </a:lnTo>
                      <a:lnTo>
                        <a:pt x="51" y="110"/>
                      </a:lnTo>
                      <a:lnTo>
                        <a:pt x="57" y="103"/>
                      </a:lnTo>
                      <a:lnTo>
                        <a:pt x="62" y="95"/>
                      </a:lnTo>
                      <a:lnTo>
                        <a:pt x="70" y="87"/>
                      </a:lnTo>
                      <a:lnTo>
                        <a:pt x="76" y="80"/>
                      </a:lnTo>
                      <a:lnTo>
                        <a:pt x="83" y="74"/>
                      </a:lnTo>
                      <a:lnTo>
                        <a:pt x="91" y="65"/>
                      </a:lnTo>
                      <a:lnTo>
                        <a:pt x="98" y="59"/>
                      </a:lnTo>
                      <a:lnTo>
                        <a:pt x="108" y="53"/>
                      </a:lnTo>
                      <a:lnTo>
                        <a:pt x="117" y="46"/>
                      </a:lnTo>
                      <a:lnTo>
                        <a:pt x="125" y="40"/>
                      </a:lnTo>
                      <a:lnTo>
                        <a:pt x="135" y="34"/>
                      </a:lnTo>
                      <a:lnTo>
                        <a:pt x="144" y="28"/>
                      </a:lnTo>
                      <a:lnTo>
                        <a:pt x="155" y="25"/>
                      </a:lnTo>
                      <a:lnTo>
                        <a:pt x="165" y="19"/>
                      </a:lnTo>
                      <a:lnTo>
                        <a:pt x="174" y="17"/>
                      </a:lnTo>
                      <a:lnTo>
                        <a:pt x="184" y="13"/>
                      </a:lnTo>
                      <a:lnTo>
                        <a:pt x="195" y="9"/>
                      </a:lnTo>
                      <a:lnTo>
                        <a:pt x="207" y="6"/>
                      </a:lnTo>
                      <a:lnTo>
                        <a:pt x="218" y="4"/>
                      </a:lnTo>
                      <a:lnTo>
                        <a:pt x="228" y="2"/>
                      </a:lnTo>
                      <a:lnTo>
                        <a:pt x="241" y="2"/>
                      </a:lnTo>
                      <a:lnTo>
                        <a:pt x="251" y="0"/>
                      </a:lnTo>
                      <a:lnTo>
                        <a:pt x="262" y="0"/>
                      </a:lnTo>
                      <a:lnTo>
                        <a:pt x="271" y="0"/>
                      </a:lnTo>
                      <a:lnTo>
                        <a:pt x="283" y="0"/>
                      </a:lnTo>
                      <a:lnTo>
                        <a:pt x="294" y="0"/>
                      </a:lnTo>
                      <a:lnTo>
                        <a:pt x="306" y="2"/>
                      </a:lnTo>
                      <a:lnTo>
                        <a:pt x="315" y="4"/>
                      </a:lnTo>
                      <a:lnTo>
                        <a:pt x="327" y="8"/>
                      </a:lnTo>
                      <a:lnTo>
                        <a:pt x="336" y="9"/>
                      </a:lnTo>
                      <a:lnTo>
                        <a:pt x="347" y="13"/>
                      </a:lnTo>
                      <a:lnTo>
                        <a:pt x="357" y="17"/>
                      </a:lnTo>
                      <a:lnTo>
                        <a:pt x="368" y="23"/>
                      </a:lnTo>
                      <a:lnTo>
                        <a:pt x="378" y="27"/>
                      </a:lnTo>
                      <a:lnTo>
                        <a:pt x="387" y="32"/>
                      </a:lnTo>
                      <a:lnTo>
                        <a:pt x="397" y="40"/>
                      </a:lnTo>
                      <a:lnTo>
                        <a:pt x="406" y="47"/>
                      </a:lnTo>
                      <a:lnTo>
                        <a:pt x="414" y="53"/>
                      </a:lnTo>
                      <a:lnTo>
                        <a:pt x="422" y="61"/>
                      </a:lnTo>
                      <a:lnTo>
                        <a:pt x="427" y="68"/>
                      </a:lnTo>
                      <a:lnTo>
                        <a:pt x="435" y="78"/>
                      </a:lnTo>
                      <a:lnTo>
                        <a:pt x="441" y="85"/>
                      </a:lnTo>
                      <a:lnTo>
                        <a:pt x="446" y="95"/>
                      </a:lnTo>
                      <a:lnTo>
                        <a:pt x="452" y="104"/>
                      </a:lnTo>
                      <a:lnTo>
                        <a:pt x="458" y="114"/>
                      </a:lnTo>
                      <a:lnTo>
                        <a:pt x="461" y="125"/>
                      </a:lnTo>
                      <a:lnTo>
                        <a:pt x="465" y="135"/>
                      </a:lnTo>
                      <a:lnTo>
                        <a:pt x="469" y="144"/>
                      </a:lnTo>
                      <a:lnTo>
                        <a:pt x="473" y="156"/>
                      </a:lnTo>
                      <a:lnTo>
                        <a:pt x="475" y="165"/>
                      </a:lnTo>
                      <a:lnTo>
                        <a:pt x="479" y="177"/>
                      </a:lnTo>
                      <a:lnTo>
                        <a:pt x="480" y="188"/>
                      </a:lnTo>
                      <a:lnTo>
                        <a:pt x="482" y="200"/>
                      </a:lnTo>
                      <a:lnTo>
                        <a:pt x="482" y="209"/>
                      </a:lnTo>
                      <a:lnTo>
                        <a:pt x="484" y="219"/>
                      </a:lnTo>
                      <a:lnTo>
                        <a:pt x="486" y="228"/>
                      </a:lnTo>
                      <a:lnTo>
                        <a:pt x="486" y="239"/>
                      </a:lnTo>
                      <a:lnTo>
                        <a:pt x="486" y="249"/>
                      </a:lnTo>
                      <a:lnTo>
                        <a:pt x="486" y="260"/>
                      </a:lnTo>
                      <a:lnTo>
                        <a:pt x="486" y="270"/>
                      </a:lnTo>
                      <a:lnTo>
                        <a:pt x="488" y="279"/>
                      </a:lnTo>
                      <a:lnTo>
                        <a:pt x="486" y="289"/>
                      </a:lnTo>
                      <a:lnTo>
                        <a:pt x="486" y="297"/>
                      </a:lnTo>
                      <a:lnTo>
                        <a:pt x="486" y="306"/>
                      </a:lnTo>
                      <a:lnTo>
                        <a:pt x="486" y="314"/>
                      </a:lnTo>
                      <a:lnTo>
                        <a:pt x="484" y="319"/>
                      </a:lnTo>
                      <a:lnTo>
                        <a:pt x="484" y="327"/>
                      </a:lnTo>
                      <a:lnTo>
                        <a:pt x="482" y="335"/>
                      </a:lnTo>
                      <a:lnTo>
                        <a:pt x="482" y="342"/>
                      </a:lnTo>
                      <a:lnTo>
                        <a:pt x="480" y="350"/>
                      </a:lnTo>
                      <a:lnTo>
                        <a:pt x="480" y="359"/>
                      </a:lnTo>
                      <a:lnTo>
                        <a:pt x="479" y="365"/>
                      </a:lnTo>
                      <a:lnTo>
                        <a:pt x="477" y="371"/>
                      </a:lnTo>
                      <a:lnTo>
                        <a:pt x="475" y="378"/>
                      </a:lnTo>
                      <a:lnTo>
                        <a:pt x="473" y="382"/>
                      </a:lnTo>
                      <a:lnTo>
                        <a:pt x="471" y="382"/>
                      </a:lnTo>
                      <a:lnTo>
                        <a:pt x="471" y="382"/>
                      </a:lnTo>
                      <a:lnTo>
                        <a:pt x="389" y="409"/>
                      </a:lnTo>
                      <a:lnTo>
                        <a:pt x="98" y="409"/>
                      </a:lnTo>
                      <a:lnTo>
                        <a:pt x="98" y="409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73" name="Freeform 109"/>
                <p:cNvSpPr>
                  <a:spLocks/>
                </p:cNvSpPr>
                <p:nvPr/>
              </p:nvSpPr>
              <p:spPr bwMode="auto">
                <a:xfrm>
                  <a:off x="4171" y="2007"/>
                  <a:ext cx="210" cy="263"/>
                </a:xfrm>
                <a:custGeom>
                  <a:avLst/>
                  <a:gdLst>
                    <a:gd name="T0" fmla="*/ 78 w 418"/>
                    <a:gd name="T1" fmla="*/ 0 h 524"/>
                    <a:gd name="T2" fmla="*/ 66 w 418"/>
                    <a:gd name="T3" fmla="*/ 5 h 524"/>
                    <a:gd name="T4" fmla="*/ 51 w 418"/>
                    <a:gd name="T5" fmla="*/ 21 h 524"/>
                    <a:gd name="T6" fmla="*/ 38 w 418"/>
                    <a:gd name="T7" fmla="*/ 38 h 524"/>
                    <a:gd name="T8" fmla="*/ 30 w 418"/>
                    <a:gd name="T9" fmla="*/ 49 h 524"/>
                    <a:gd name="T10" fmla="*/ 23 w 418"/>
                    <a:gd name="T11" fmla="*/ 64 h 524"/>
                    <a:gd name="T12" fmla="*/ 15 w 418"/>
                    <a:gd name="T13" fmla="*/ 79 h 524"/>
                    <a:gd name="T14" fmla="*/ 11 w 418"/>
                    <a:gd name="T15" fmla="*/ 97 h 524"/>
                    <a:gd name="T16" fmla="*/ 6 w 418"/>
                    <a:gd name="T17" fmla="*/ 114 h 524"/>
                    <a:gd name="T18" fmla="*/ 4 w 418"/>
                    <a:gd name="T19" fmla="*/ 129 h 524"/>
                    <a:gd name="T20" fmla="*/ 0 w 418"/>
                    <a:gd name="T21" fmla="*/ 140 h 524"/>
                    <a:gd name="T22" fmla="*/ 0 w 418"/>
                    <a:gd name="T23" fmla="*/ 154 h 524"/>
                    <a:gd name="T24" fmla="*/ 66 w 418"/>
                    <a:gd name="T25" fmla="*/ 365 h 524"/>
                    <a:gd name="T26" fmla="*/ 184 w 418"/>
                    <a:gd name="T27" fmla="*/ 458 h 524"/>
                    <a:gd name="T28" fmla="*/ 279 w 418"/>
                    <a:gd name="T29" fmla="*/ 524 h 524"/>
                    <a:gd name="T30" fmla="*/ 409 w 418"/>
                    <a:gd name="T31" fmla="*/ 433 h 524"/>
                    <a:gd name="T32" fmla="*/ 410 w 418"/>
                    <a:gd name="T33" fmla="*/ 422 h 524"/>
                    <a:gd name="T34" fmla="*/ 414 w 418"/>
                    <a:gd name="T35" fmla="*/ 410 h 524"/>
                    <a:gd name="T36" fmla="*/ 416 w 418"/>
                    <a:gd name="T37" fmla="*/ 397 h 524"/>
                    <a:gd name="T38" fmla="*/ 418 w 418"/>
                    <a:gd name="T39" fmla="*/ 382 h 524"/>
                    <a:gd name="T40" fmla="*/ 418 w 418"/>
                    <a:gd name="T41" fmla="*/ 367 h 524"/>
                    <a:gd name="T42" fmla="*/ 414 w 418"/>
                    <a:gd name="T43" fmla="*/ 349 h 524"/>
                    <a:gd name="T44" fmla="*/ 409 w 418"/>
                    <a:gd name="T45" fmla="*/ 330 h 524"/>
                    <a:gd name="T46" fmla="*/ 401 w 418"/>
                    <a:gd name="T47" fmla="*/ 313 h 524"/>
                    <a:gd name="T48" fmla="*/ 393 w 418"/>
                    <a:gd name="T49" fmla="*/ 296 h 524"/>
                    <a:gd name="T50" fmla="*/ 388 w 418"/>
                    <a:gd name="T51" fmla="*/ 283 h 524"/>
                    <a:gd name="T52" fmla="*/ 382 w 418"/>
                    <a:gd name="T53" fmla="*/ 270 h 524"/>
                    <a:gd name="T54" fmla="*/ 374 w 418"/>
                    <a:gd name="T55" fmla="*/ 258 h 524"/>
                    <a:gd name="T56" fmla="*/ 369 w 418"/>
                    <a:gd name="T57" fmla="*/ 249 h 524"/>
                    <a:gd name="T58" fmla="*/ 367 w 418"/>
                    <a:gd name="T59" fmla="*/ 247 h 524"/>
                    <a:gd name="T60" fmla="*/ 359 w 418"/>
                    <a:gd name="T61" fmla="*/ 247 h 524"/>
                    <a:gd name="T62" fmla="*/ 344 w 418"/>
                    <a:gd name="T63" fmla="*/ 245 h 524"/>
                    <a:gd name="T64" fmla="*/ 323 w 418"/>
                    <a:gd name="T65" fmla="*/ 243 h 524"/>
                    <a:gd name="T66" fmla="*/ 308 w 418"/>
                    <a:gd name="T67" fmla="*/ 239 h 524"/>
                    <a:gd name="T68" fmla="*/ 295 w 418"/>
                    <a:gd name="T69" fmla="*/ 237 h 524"/>
                    <a:gd name="T70" fmla="*/ 283 w 418"/>
                    <a:gd name="T71" fmla="*/ 233 h 524"/>
                    <a:gd name="T72" fmla="*/ 270 w 418"/>
                    <a:gd name="T73" fmla="*/ 232 h 524"/>
                    <a:gd name="T74" fmla="*/ 257 w 418"/>
                    <a:gd name="T75" fmla="*/ 228 h 524"/>
                    <a:gd name="T76" fmla="*/ 245 w 418"/>
                    <a:gd name="T77" fmla="*/ 224 h 524"/>
                    <a:gd name="T78" fmla="*/ 232 w 418"/>
                    <a:gd name="T79" fmla="*/ 220 h 524"/>
                    <a:gd name="T80" fmla="*/ 220 w 418"/>
                    <a:gd name="T81" fmla="*/ 216 h 524"/>
                    <a:gd name="T82" fmla="*/ 209 w 418"/>
                    <a:gd name="T83" fmla="*/ 213 h 524"/>
                    <a:gd name="T84" fmla="*/ 196 w 418"/>
                    <a:gd name="T85" fmla="*/ 207 h 524"/>
                    <a:gd name="T86" fmla="*/ 179 w 418"/>
                    <a:gd name="T87" fmla="*/ 197 h 524"/>
                    <a:gd name="T88" fmla="*/ 160 w 418"/>
                    <a:gd name="T89" fmla="*/ 184 h 524"/>
                    <a:gd name="T90" fmla="*/ 142 w 418"/>
                    <a:gd name="T91" fmla="*/ 171 h 524"/>
                    <a:gd name="T92" fmla="*/ 127 w 418"/>
                    <a:gd name="T93" fmla="*/ 156 h 524"/>
                    <a:gd name="T94" fmla="*/ 112 w 418"/>
                    <a:gd name="T95" fmla="*/ 138 h 524"/>
                    <a:gd name="T96" fmla="*/ 101 w 418"/>
                    <a:gd name="T97" fmla="*/ 121 h 524"/>
                    <a:gd name="T98" fmla="*/ 93 w 418"/>
                    <a:gd name="T99" fmla="*/ 102 h 524"/>
                    <a:gd name="T100" fmla="*/ 85 w 418"/>
                    <a:gd name="T101" fmla="*/ 85 h 524"/>
                    <a:gd name="T102" fmla="*/ 80 w 418"/>
                    <a:gd name="T103" fmla="*/ 66 h 524"/>
                    <a:gd name="T104" fmla="*/ 78 w 418"/>
                    <a:gd name="T105" fmla="*/ 47 h 524"/>
                    <a:gd name="T106" fmla="*/ 78 w 418"/>
                    <a:gd name="T107" fmla="*/ 34 h 524"/>
                    <a:gd name="T108" fmla="*/ 78 w 418"/>
                    <a:gd name="T109" fmla="*/ 21 h 524"/>
                    <a:gd name="T110" fmla="*/ 78 w 418"/>
                    <a:gd name="T111" fmla="*/ 11 h 524"/>
                    <a:gd name="T112" fmla="*/ 80 w 418"/>
                    <a:gd name="T113" fmla="*/ 2 h 524"/>
                    <a:gd name="T114" fmla="*/ 80 w 418"/>
                    <a:gd name="T115" fmla="*/ 0 h 5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8" h="524">
                      <a:moveTo>
                        <a:pt x="80" y="0"/>
                      </a:moveTo>
                      <a:lnTo>
                        <a:pt x="78" y="0"/>
                      </a:lnTo>
                      <a:lnTo>
                        <a:pt x="74" y="3"/>
                      </a:lnTo>
                      <a:lnTo>
                        <a:pt x="66" y="5"/>
                      </a:lnTo>
                      <a:lnTo>
                        <a:pt x="61" y="13"/>
                      </a:lnTo>
                      <a:lnTo>
                        <a:pt x="51" y="21"/>
                      </a:lnTo>
                      <a:lnTo>
                        <a:pt x="42" y="32"/>
                      </a:lnTo>
                      <a:lnTo>
                        <a:pt x="38" y="38"/>
                      </a:lnTo>
                      <a:lnTo>
                        <a:pt x="32" y="43"/>
                      </a:lnTo>
                      <a:lnTo>
                        <a:pt x="30" y="49"/>
                      </a:lnTo>
                      <a:lnTo>
                        <a:pt x="27" y="59"/>
                      </a:lnTo>
                      <a:lnTo>
                        <a:pt x="23" y="64"/>
                      </a:lnTo>
                      <a:lnTo>
                        <a:pt x="19" y="74"/>
                      </a:lnTo>
                      <a:lnTo>
                        <a:pt x="15" y="79"/>
                      </a:lnTo>
                      <a:lnTo>
                        <a:pt x="13" y="89"/>
                      </a:lnTo>
                      <a:lnTo>
                        <a:pt x="11" y="97"/>
                      </a:lnTo>
                      <a:lnTo>
                        <a:pt x="9" y="104"/>
                      </a:lnTo>
                      <a:lnTo>
                        <a:pt x="6" y="114"/>
                      </a:lnTo>
                      <a:lnTo>
                        <a:pt x="6" y="121"/>
                      </a:lnTo>
                      <a:lnTo>
                        <a:pt x="4" y="129"/>
                      </a:lnTo>
                      <a:lnTo>
                        <a:pt x="2" y="135"/>
                      </a:lnTo>
                      <a:lnTo>
                        <a:pt x="0" y="140"/>
                      </a:lnTo>
                      <a:lnTo>
                        <a:pt x="0" y="146"/>
                      </a:lnTo>
                      <a:lnTo>
                        <a:pt x="0" y="154"/>
                      </a:lnTo>
                      <a:lnTo>
                        <a:pt x="0" y="157"/>
                      </a:lnTo>
                      <a:lnTo>
                        <a:pt x="66" y="365"/>
                      </a:lnTo>
                      <a:lnTo>
                        <a:pt x="104" y="355"/>
                      </a:lnTo>
                      <a:lnTo>
                        <a:pt x="184" y="458"/>
                      </a:lnTo>
                      <a:lnTo>
                        <a:pt x="255" y="406"/>
                      </a:lnTo>
                      <a:lnTo>
                        <a:pt x="279" y="524"/>
                      </a:lnTo>
                      <a:lnTo>
                        <a:pt x="409" y="435"/>
                      </a:lnTo>
                      <a:lnTo>
                        <a:pt x="409" y="433"/>
                      </a:lnTo>
                      <a:lnTo>
                        <a:pt x="410" y="427"/>
                      </a:lnTo>
                      <a:lnTo>
                        <a:pt x="410" y="422"/>
                      </a:lnTo>
                      <a:lnTo>
                        <a:pt x="412" y="418"/>
                      </a:lnTo>
                      <a:lnTo>
                        <a:pt x="414" y="410"/>
                      </a:lnTo>
                      <a:lnTo>
                        <a:pt x="416" y="406"/>
                      </a:lnTo>
                      <a:lnTo>
                        <a:pt x="416" y="397"/>
                      </a:lnTo>
                      <a:lnTo>
                        <a:pt x="418" y="389"/>
                      </a:lnTo>
                      <a:lnTo>
                        <a:pt x="418" y="382"/>
                      </a:lnTo>
                      <a:lnTo>
                        <a:pt x="418" y="374"/>
                      </a:lnTo>
                      <a:lnTo>
                        <a:pt x="418" y="367"/>
                      </a:lnTo>
                      <a:lnTo>
                        <a:pt x="416" y="357"/>
                      </a:lnTo>
                      <a:lnTo>
                        <a:pt x="414" y="349"/>
                      </a:lnTo>
                      <a:lnTo>
                        <a:pt x="412" y="342"/>
                      </a:lnTo>
                      <a:lnTo>
                        <a:pt x="409" y="330"/>
                      </a:lnTo>
                      <a:lnTo>
                        <a:pt x="405" y="321"/>
                      </a:lnTo>
                      <a:lnTo>
                        <a:pt x="401" y="313"/>
                      </a:lnTo>
                      <a:lnTo>
                        <a:pt x="399" y="306"/>
                      </a:lnTo>
                      <a:lnTo>
                        <a:pt x="393" y="296"/>
                      </a:lnTo>
                      <a:lnTo>
                        <a:pt x="391" y="289"/>
                      </a:lnTo>
                      <a:lnTo>
                        <a:pt x="388" y="283"/>
                      </a:lnTo>
                      <a:lnTo>
                        <a:pt x="384" y="275"/>
                      </a:lnTo>
                      <a:lnTo>
                        <a:pt x="382" y="270"/>
                      </a:lnTo>
                      <a:lnTo>
                        <a:pt x="378" y="264"/>
                      </a:lnTo>
                      <a:lnTo>
                        <a:pt x="374" y="258"/>
                      </a:lnTo>
                      <a:lnTo>
                        <a:pt x="374" y="256"/>
                      </a:lnTo>
                      <a:lnTo>
                        <a:pt x="369" y="249"/>
                      </a:lnTo>
                      <a:lnTo>
                        <a:pt x="369" y="249"/>
                      </a:lnTo>
                      <a:lnTo>
                        <a:pt x="367" y="247"/>
                      </a:lnTo>
                      <a:lnTo>
                        <a:pt x="365" y="247"/>
                      </a:lnTo>
                      <a:lnTo>
                        <a:pt x="359" y="247"/>
                      </a:lnTo>
                      <a:lnTo>
                        <a:pt x="352" y="247"/>
                      </a:lnTo>
                      <a:lnTo>
                        <a:pt x="344" y="245"/>
                      </a:lnTo>
                      <a:lnTo>
                        <a:pt x="334" y="243"/>
                      </a:lnTo>
                      <a:lnTo>
                        <a:pt x="323" y="243"/>
                      </a:lnTo>
                      <a:lnTo>
                        <a:pt x="314" y="241"/>
                      </a:lnTo>
                      <a:lnTo>
                        <a:pt x="308" y="239"/>
                      </a:lnTo>
                      <a:lnTo>
                        <a:pt x="302" y="237"/>
                      </a:lnTo>
                      <a:lnTo>
                        <a:pt x="295" y="237"/>
                      </a:lnTo>
                      <a:lnTo>
                        <a:pt x="289" y="235"/>
                      </a:lnTo>
                      <a:lnTo>
                        <a:pt x="283" y="233"/>
                      </a:lnTo>
                      <a:lnTo>
                        <a:pt x="276" y="233"/>
                      </a:lnTo>
                      <a:lnTo>
                        <a:pt x="270" y="232"/>
                      </a:lnTo>
                      <a:lnTo>
                        <a:pt x="264" y="230"/>
                      </a:lnTo>
                      <a:lnTo>
                        <a:pt x="257" y="228"/>
                      </a:lnTo>
                      <a:lnTo>
                        <a:pt x="251" y="226"/>
                      </a:lnTo>
                      <a:lnTo>
                        <a:pt x="245" y="224"/>
                      </a:lnTo>
                      <a:lnTo>
                        <a:pt x="238" y="222"/>
                      </a:lnTo>
                      <a:lnTo>
                        <a:pt x="232" y="220"/>
                      </a:lnTo>
                      <a:lnTo>
                        <a:pt x="226" y="218"/>
                      </a:lnTo>
                      <a:lnTo>
                        <a:pt x="220" y="216"/>
                      </a:lnTo>
                      <a:lnTo>
                        <a:pt x="215" y="216"/>
                      </a:lnTo>
                      <a:lnTo>
                        <a:pt x="209" y="213"/>
                      </a:lnTo>
                      <a:lnTo>
                        <a:pt x="201" y="209"/>
                      </a:lnTo>
                      <a:lnTo>
                        <a:pt x="196" y="207"/>
                      </a:lnTo>
                      <a:lnTo>
                        <a:pt x="192" y="203"/>
                      </a:lnTo>
                      <a:lnTo>
                        <a:pt x="179" y="197"/>
                      </a:lnTo>
                      <a:lnTo>
                        <a:pt x="169" y="192"/>
                      </a:lnTo>
                      <a:lnTo>
                        <a:pt x="160" y="184"/>
                      </a:lnTo>
                      <a:lnTo>
                        <a:pt x="150" y="178"/>
                      </a:lnTo>
                      <a:lnTo>
                        <a:pt x="142" y="171"/>
                      </a:lnTo>
                      <a:lnTo>
                        <a:pt x="135" y="163"/>
                      </a:lnTo>
                      <a:lnTo>
                        <a:pt x="127" y="156"/>
                      </a:lnTo>
                      <a:lnTo>
                        <a:pt x="120" y="146"/>
                      </a:lnTo>
                      <a:lnTo>
                        <a:pt x="112" y="138"/>
                      </a:lnTo>
                      <a:lnTo>
                        <a:pt x="106" y="131"/>
                      </a:lnTo>
                      <a:lnTo>
                        <a:pt x="101" y="121"/>
                      </a:lnTo>
                      <a:lnTo>
                        <a:pt x="97" y="112"/>
                      </a:lnTo>
                      <a:lnTo>
                        <a:pt x="93" y="102"/>
                      </a:lnTo>
                      <a:lnTo>
                        <a:pt x="89" y="95"/>
                      </a:lnTo>
                      <a:lnTo>
                        <a:pt x="85" y="85"/>
                      </a:lnTo>
                      <a:lnTo>
                        <a:pt x="84" y="76"/>
                      </a:lnTo>
                      <a:lnTo>
                        <a:pt x="80" y="66"/>
                      </a:lnTo>
                      <a:lnTo>
                        <a:pt x="80" y="57"/>
                      </a:lnTo>
                      <a:lnTo>
                        <a:pt x="78" y="47"/>
                      </a:lnTo>
                      <a:lnTo>
                        <a:pt x="78" y="40"/>
                      </a:lnTo>
                      <a:lnTo>
                        <a:pt x="78" y="34"/>
                      </a:lnTo>
                      <a:lnTo>
                        <a:pt x="78" y="28"/>
                      </a:lnTo>
                      <a:lnTo>
                        <a:pt x="78" y="21"/>
                      </a:lnTo>
                      <a:lnTo>
                        <a:pt x="78" y="15"/>
                      </a:lnTo>
                      <a:lnTo>
                        <a:pt x="78" y="11"/>
                      </a:lnTo>
                      <a:lnTo>
                        <a:pt x="78" y="7"/>
                      </a:lnTo>
                      <a:lnTo>
                        <a:pt x="80" y="2"/>
                      </a:lnTo>
                      <a:lnTo>
                        <a:pt x="80" y="0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74" name="Freeform 110"/>
                <p:cNvSpPr>
                  <a:spLocks/>
                </p:cNvSpPr>
                <p:nvPr/>
              </p:nvSpPr>
              <p:spPr bwMode="auto">
                <a:xfrm>
                  <a:off x="4250" y="2070"/>
                  <a:ext cx="53" cy="60"/>
                </a:xfrm>
                <a:custGeom>
                  <a:avLst/>
                  <a:gdLst>
                    <a:gd name="T0" fmla="*/ 9 w 104"/>
                    <a:gd name="T1" fmla="*/ 88 h 120"/>
                    <a:gd name="T2" fmla="*/ 7 w 104"/>
                    <a:gd name="T3" fmla="*/ 86 h 120"/>
                    <a:gd name="T4" fmla="*/ 5 w 104"/>
                    <a:gd name="T5" fmla="*/ 78 h 120"/>
                    <a:gd name="T6" fmla="*/ 5 w 104"/>
                    <a:gd name="T7" fmla="*/ 72 h 120"/>
                    <a:gd name="T8" fmla="*/ 3 w 104"/>
                    <a:gd name="T9" fmla="*/ 67 h 120"/>
                    <a:gd name="T10" fmla="*/ 2 w 104"/>
                    <a:gd name="T11" fmla="*/ 59 h 120"/>
                    <a:gd name="T12" fmla="*/ 2 w 104"/>
                    <a:gd name="T13" fmla="*/ 55 h 120"/>
                    <a:gd name="T14" fmla="*/ 2 w 104"/>
                    <a:gd name="T15" fmla="*/ 48 h 120"/>
                    <a:gd name="T16" fmla="*/ 0 w 104"/>
                    <a:gd name="T17" fmla="*/ 40 h 120"/>
                    <a:gd name="T18" fmla="*/ 0 w 104"/>
                    <a:gd name="T19" fmla="*/ 32 h 120"/>
                    <a:gd name="T20" fmla="*/ 2 w 104"/>
                    <a:gd name="T21" fmla="*/ 29 h 120"/>
                    <a:gd name="T22" fmla="*/ 2 w 104"/>
                    <a:gd name="T23" fmla="*/ 21 h 120"/>
                    <a:gd name="T24" fmla="*/ 3 w 104"/>
                    <a:gd name="T25" fmla="*/ 15 h 120"/>
                    <a:gd name="T26" fmla="*/ 5 w 104"/>
                    <a:gd name="T27" fmla="*/ 12 h 120"/>
                    <a:gd name="T28" fmla="*/ 9 w 104"/>
                    <a:gd name="T29" fmla="*/ 8 h 120"/>
                    <a:gd name="T30" fmla="*/ 15 w 104"/>
                    <a:gd name="T31" fmla="*/ 2 h 120"/>
                    <a:gd name="T32" fmla="*/ 24 w 104"/>
                    <a:gd name="T33" fmla="*/ 0 h 120"/>
                    <a:gd name="T34" fmla="*/ 28 w 104"/>
                    <a:gd name="T35" fmla="*/ 0 h 120"/>
                    <a:gd name="T36" fmla="*/ 34 w 104"/>
                    <a:gd name="T37" fmla="*/ 0 h 120"/>
                    <a:gd name="T38" fmla="*/ 42 w 104"/>
                    <a:gd name="T39" fmla="*/ 2 h 120"/>
                    <a:gd name="T40" fmla="*/ 47 w 104"/>
                    <a:gd name="T41" fmla="*/ 6 h 120"/>
                    <a:gd name="T42" fmla="*/ 53 w 104"/>
                    <a:gd name="T43" fmla="*/ 6 h 120"/>
                    <a:gd name="T44" fmla="*/ 59 w 104"/>
                    <a:gd name="T45" fmla="*/ 10 h 120"/>
                    <a:gd name="T46" fmla="*/ 64 w 104"/>
                    <a:gd name="T47" fmla="*/ 13 h 120"/>
                    <a:gd name="T48" fmla="*/ 70 w 104"/>
                    <a:gd name="T49" fmla="*/ 17 h 120"/>
                    <a:gd name="T50" fmla="*/ 81 w 104"/>
                    <a:gd name="T51" fmla="*/ 25 h 120"/>
                    <a:gd name="T52" fmla="*/ 91 w 104"/>
                    <a:gd name="T53" fmla="*/ 34 h 120"/>
                    <a:gd name="T54" fmla="*/ 97 w 104"/>
                    <a:gd name="T55" fmla="*/ 42 h 120"/>
                    <a:gd name="T56" fmla="*/ 100 w 104"/>
                    <a:gd name="T57" fmla="*/ 51 h 120"/>
                    <a:gd name="T58" fmla="*/ 104 w 104"/>
                    <a:gd name="T59" fmla="*/ 59 h 120"/>
                    <a:gd name="T60" fmla="*/ 104 w 104"/>
                    <a:gd name="T61" fmla="*/ 69 h 120"/>
                    <a:gd name="T62" fmla="*/ 104 w 104"/>
                    <a:gd name="T63" fmla="*/ 76 h 120"/>
                    <a:gd name="T64" fmla="*/ 102 w 104"/>
                    <a:gd name="T65" fmla="*/ 84 h 120"/>
                    <a:gd name="T66" fmla="*/ 99 w 104"/>
                    <a:gd name="T67" fmla="*/ 91 h 120"/>
                    <a:gd name="T68" fmla="*/ 97 w 104"/>
                    <a:gd name="T69" fmla="*/ 97 h 120"/>
                    <a:gd name="T70" fmla="*/ 89 w 104"/>
                    <a:gd name="T71" fmla="*/ 107 h 120"/>
                    <a:gd name="T72" fmla="*/ 81 w 104"/>
                    <a:gd name="T73" fmla="*/ 114 h 120"/>
                    <a:gd name="T74" fmla="*/ 76 w 104"/>
                    <a:gd name="T75" fmla="*/ 118 h 120"/>
                    <a:gd name="T76" fmla="*/ 74 w 104"/>
                    <a:gd name="T77" fmla="*/ 120 h 120"/>
                    <a:gd name="T78" fmla="*/ 9 w 104"/>
                    <a:gd name="T79" fmla="*/ 88 h 120"/>
                    <a:gd name="T80" fmla="*/ 9 w 104"/>
                    <a:gd name="T81" fmla="*/ 88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4" h="120">
                      <a:moveTo>
                        <a:pt x="9" y="88"/>
                      </a:moveTo>
                      <a:lnTo>
                        <a:pt x="7" y="86"/>
                      </a:lnTo>
                      <a:lnTo>
                        <a:pt x="5" y="78"/>
                      </a:lnTo>
                      <a:lnTo>
                        <a:pt x="5" y="72"/>
                      </a:lnTo>
                      <a:lnTo>
                        <a:pt x="3" y="67"/>
                      </a:lnTo>
                      <a:lnTo>
                        <a:pt x="2" y="59"/>
                      </a:lnTo>
                      <a:lnTo>
                        <a:pt x="2" y="55"/>
                      </a:lnTo>
                      <a:lnTo>
                        <a:pt x="2" y="48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2" y="29"/>
                      </a:lnTo>
                      <a:lnTo>
                        <a:pt x="2" y="21"/>
                      </a:lnTo>
                      <a:lnTo>
                        <a:pt x="3" y="15"/>
                      </a:lnTo>
                      <a:lnTo>
                        <a:pt x="5" y="12"/>
                      </a:lnTo>
                      <a:lnTo>
                        <a:pt x="9" y="8"/>
                      </a:lnTo>
                      <a:lnTo>
                        <a:pt x="15" y="2"/>
                      </a:lnTo>
                      <a:lnTo>
                        <a:pt x="24" y="0"/>
                      </a:lnTo>
                      <a:lnTo>
                        <a:pt x="28" y="0"/>
                      </a:lnTo>
                      <a:lnTo>
                        <a:pt x="34" y="0"/>
                      </a:lnTo>
                      <a:lnTo>
                        <a:pt x="42" y="2"/>
                      </a:lnTo>
                      <a:lnTo>
                        <a:pt x="47" y="6"/>
                      </a:lnTo>
                      <a:lnTo>
                        <a:pt x="53" y="6"/>
                      </a:lnTo>
                      <a:lnTo>
                        <a:pt x="59" y="10"/>
                      </a:lnTo>
                      <a:lnTo>
                        <a:pt x="64" y="13"/>
                      </a:lnTo>
                      <a:lnTo>
                        <a:pt x="70" y="17"/>
                      </a:lnTo>
                      <a:lnTo>
                        <a:pt x="81" y="25"/>
                      </a:lnTo>
                      <a:lnTo>
                        <a:pt x="91" y="34"/>
                      </a:lnTo>
                      <a:lnTo>
                        <a:pt x="97" y="42"/>
                      </a:lnTo>
                      <a:lnTo>
                        <a:pt x="100" y="51"/>
                      </a:lnTo>
                      <a:lnTo>
                        <a:pt x="104" y="59"/>
                      </a:lnTo>
                      <a:lnTo>
                        <a:pt x="104" y="69"/>
                      </a:lnTo>
                      <a:lnTo>
                        <a:pt x="104" y="76"/>
                      </a:lnTo>
                      <a:lnTo>
                        <a:pt x="102" y="84"/>
                      </a:lnTo>
                      <a:lnTo>
                        <a:pt x="99" y="91"/>
                      </a:lnTo>
                      <a:lnTo>
                        <a:pt x="97" y="97"/>
                      </a:lnTo>
                      <a:lnTo>
                        <a:pt x="89" y="107"/>
                      </a:lnTo>
                      <a:lnTo>
                        <a:pt x="81" y="114"/>
                      </a:lnTo>
                      <a:lnTo>
                        <a:pt x="76" y="118"/>
                      </a:lnTo>
                      <a:lnTo>
                        <a:pt x="74" y="120"/>
                      </a:lnTo>
                      <a:lnTo>
                        <a:pt x="9" y="88"/>
                      </a:lnTo>
                      <a:lnTo>
                        <a:pt x="9" y="88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75" name="Freeform 111"/>
                <p:cNvSpPr>
                  <a:spLocks/>
                </p:cNvSpPr>
                <p:nvPr/>
              </p:nvSpPr>
              <p:spPr bwMode="auto">
                <a:xfrm>
                  <a:off x="4132" y="2301"/>
                  <a:ext cx="199" cy="205"/>
                </a:xfrm>
                <a:custGeom>
                  <a:avLst/>
                  <a:gdLst>
                    <a:gd name="T0" fmla="*/ 21 w 399"/>
                    <a:gd name="T1" fmla="*/ 99 h 411"/>
                    <a:gd name="T2" fmla="*/ 0 w 399"/>
                    <a:gd name="T3" fmla="*/ 224 h 411"/>
                    <a:gd name="T4" fmla="*/ 50 w 399"/>
                    <a:gd name="T5" fmla="*/ 411 h 411"/>
                    <a:gd name="T6" fmla="*/ 399 w 399"/>
                    <a:gd name="T7" fmla="*/ 319 h 411"/>
                    <a:gd name="T8" fmla="*/ 338 w 399"/>
                    <a:gd name="T9" fmla="*/ 0 h 411"/>
                    <a:gd name="T10" fmla="*/ 21 w 399"/>
                    <a:gd name="T11" fmla="*/ 99 h 411"/>
                    <a:gd name="T12" fmla="*/ 21 w 399"/>
                    <a:gd name="T13" fmla="*/ 99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99" h="411">
                      <a:moveTo>
                        <a:pt x="21" y="99"/>
                      </a:moveTo>
                      <a:lnTo>
                        <a:pt x="0" y="224"/>
                      </a:lnTo>
                      <a:lnTo>
                        <a:pt x="50" y="411"/>
                      </a:lnTo>
                      <a:lnTo>
                        <a:pt x="399" y="319"/>
                      </a:lnTo>
                      <a:lnTo>
                        <a:pt x="338" y="0"/>
                      </a:lnTo>
                      <a:lnTo>
                        <a:pt x="21" y="99"/>
                      </a:lnTo>
                      <a:lnTo>
                        <a:pt x="21" y="99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76" name="Freeform 112"/>
                <p:cNvSpPr>
                  <a:spLocks/>
                </p:cNvSpPr>
                <p:nvPr/>
              </p:nvSpPr>
              <p:spPr bwMode="auto">
                <a:xfrm>
                  <a:off x="4142" y="2286"/>
                  <a:ext cx="169" cy="150"/>
                </a:xfrm>
                <a:custGeom>
                  <a:avLst/>
                  <a:gdLst>
                    <a:gd name="T0" fmla="*/ 338 w 338"/>
                    <a:gd name="T1" fmla="*/ 0 h 300"/>
                    <a:gd name="T2" fmla="*/ 0 w 338"/>
                    <a:gd name="T3" fmla="*/ 129 h 300"/>
                    <a:gd name="T4" fmla="*/ 0 w 338"/>
                    <a:gd name="T5" fmla="*/ 131 h 300"/>
                    <a:gd name="T6" fmla="*/ 8 w 338"/>
                    <a:gd name="T7" fmla="*/ 135 h 300"/>
                    <a:gd name="T8" fmla="*/ 15 w 338"/>
                    <a:gd name="T9" fmla="*/ 140 h 300"/>
                    <a:gd name="T10" fmla="*/ 27 w 338"/>
                    <a:gd name="T11" fmla="*/ 152 h 300"/>
                    <a:gd name="T12" fmla="*/ 32 w 338"/>
                    <a:gd name="T13" fmla="*/ 156 h 300"/>
                    <a:gd name="T14" fmla="*/ 38 w 338"/>
                    <a:gd name="T15" fmla="*/ 163 h 300"/>
                    <a:gd name="T16" fmla="*/ 44 w 338"/>
                    <a:gd name="T17" fmla="*/ 169 h 300"/>
                    <a:gd name="T18" fmla="*/ 51 w 338"/>
                    <a:gd name="T19" fmla="*/ 175 h 300"/>
                    <a:gd name="T20" fmla="*/ 59 w 338"/>
                    <a:gd name="T21" fmla="*/ 182 h 300"/>
                    <a:gd name="T22" fmla="*/ 65 w 338"/>
                    <a:gd name="T23" fmla="*/ 190 h 300"/>
                    <a:gd name="T24" fmla="*/ 72 w 338"/>
                    <a:gd name="T25" fmla="*/ 197 h 300"/>
                    <a:gd name="T26" fmla="*/ 80 w 338"/>
                    <a:gd name="T27" fmla="*/ 205 h 300"/>
                    <a:gd name="T28" fmla="*/ 84 w 338"/>
                    <a:gd name="T29" fmla="*/ 211 h 300"/>
                    <a:gd name="T30" fmla="*/ 89 w 338"/>
                    <a:gd name="T31" fmla="*/ 220 h 300"/>
                    <a:gd name="T32" fmla="*/ 93 w 338"/>
                    <a:gd name="T33" fmla="*/ 228 h 300"/>
                    <a:gd name="T34" fmla="*/ 99 w 338"/>
                    <a:gd name="T35" fmla="*/ 235 h 300"/>
                    <a:gd name="T36" fmla="*/ 101 w 338"/>
                    <a:gd name="T37" fmla="*/ 243 h 300"/>
                    <a:gd name="T38" fmla="*/ 105 w 338"/>
                    <a:gd name="T39" fmla="*/ 251 h 300"/>
                    <a:gd name="T40" fmla="*/ 106 w 338"/>
                    <a:gd name="T41" fmla="*/ 258 h 300"/>
                    <a:gd name="T42" fmla="*/ 110 w 338"/>
                    <a:gd name="T43" fmla="*/ 266 h 300"/>
                    <a:gd name="T44" fmla="*/ 110 w 338"/>
                    <a:gd name="T45" fmla="*/ 273 h 300"/>
                    <a:gd name="T46" fmla="*/ 112 w 338"/>
                    <a:gd name="T47" fmla="*/ 279 h 300"/>
                    <a:gd name="T48" fmla="*/ 114 w 338"/>
                    <a:gd name="T49" fmla="*/ 285 h 300"/>
                    <a:gd name="T50" fmla="*/ 116 w 338"/>
                    <a:gd name="T51" fmla="*/ 291 h 300"/>
                    <a:gd name="T52" fmla="*/ 116 w 338"/>
                    <a:gd name="T53" fmla="*/ 296 h 300"/>
                    <a:gd name="T54" fmla="*/ 118 w 338"/>
                    <a:gd name="T55" fmla="*/ 300 h 300"/>
                    <a:gd name="T56" fmla="*/ 338 w 338"/>
                    <a:gd name="T57" fmla="*/ 0 h 300"/>
                    <a:gd name="T58" fmla="*/ 338 w 338"/>
                    <a:gd name="T59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38" h="300">
                      <a:moveTo>
                        <a:pt x="338" y="0"/>
                      </a:moveTo>
                      <a:lnTo>
                        <a:pt x="0" y="129"/>
                      </a:lnTo>
                      <a:lnTo>
                        <a:pt x="0" y="131"/>
                      </a:lnTo>
                      <a:lnTo>
                        <a:pt x="8" y="135"/>
                      </a:lnTo>
                      <a:lnTo>
                        <a:pt x="15" y="140"/>
                      </a:lnTo>
                      <a:lnTo>
                        <a:pt x="27" y="152"/>
                      </a:lnTo>
                      <a:lnTo>
                        <a:pt x="32" y="156"/>
                      </a:lnTo>
                      <a:lnTo>
                        <a:pt x="38" y="163"/>
                      </a:lnTo>
                      <a:lnTo>
                        <a:pt x="44" y="169"/>
                      </a:lnTo>
                      <a:lnTo>
                        <a:pt x="51" y="175"/>
                      </a:lnTo>
                      <a:lnTo>
                        <a:pt x="59" y="182"/>
                      </a:lnTo>
                      <a:lnTo>
                        <a:pt x="65" y="190"/>
                      </a:lnTo>
                      <a:lnTo>
                        <a:pt x="72" y="197"/>
                      </a:lnTo>
                      <a:lnTo>
                        <a:pt x="80" y="205"/>
                      </a:lnTo>
                      <a:lnTo>
                        <a:pt x="84" y="211"/>
                      </a:lnTo>
                      <a:lnTo>
                        <a:pt x="89" y="220"/>
                      </a:lnTo>
                      <a:lnTo>
                        <a:pt x="93" y="228"/>
                      </a:lnTo>
                      <a:lnTo>
                        <a:pt x="99" y="235"/>
                      </a:lnTo>
                      <a:lnTo>
                        <a:pt x="101" y="243"/>
                      </a:lnTo>
                      <a:lnTo>
                        <a:pt x="105" y="251"/>
                      </a:lnTo>
                      <a:lnTo>
                        <a:pt x="106" y="258"/>
                      </a:lnTo>
                      <a:lnTo>
                        <a:pt x="110" y="266"/>
                      </a:lnTo>
                      <a:lnTo>
                        <a:pt x="110" y="273"/>
                      </a:lnTo>
                      <a:lnTo>
                        <a:pt x="112" y="279"/>
                      </a:lnTo>
                      <a:lnTo>
                        <a:pt x="114" y="285"/>
                      </a:lnTo>
                      <a:lnTo>
                        <a:pt x="116" y="291"/>
                      </a:lnTo>
                      <a:lnTo>
                        <a:pt x="116" y="296"/>
                      </a:lnTo>
                      <a:lnTo>
                        <a:pt x="118" y="300"/>
                      </a:lnTo>
                      <a:lnTo>
                        <a:pt x="338" y="0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77" name="Freeform 113"/>
                <p:cNvSpPr>
                  <a:spLocks/>
                </p:cNvSpPr>
                <p:nvPr/>
              </p:nvSpPr>
              <p:spPr bwMode="auto">
                <a:xfrm>
                  <a:off x="4114" y="2364"/>
                  <a:ext cx="78" cy="120"/>
                </a:xfrm>
                <a:custGeom>
                  <a:avLst/>
                  <a:gdLst>
                    <a:gd name="T0" fmla="*/ 146 w 158"/>
                    <a:gd name="T1" fmla="*/ 186 h 239"/>
                    <a:gd name="T2" fmla="*/ 146 w 158"/>
                    <a:gd name="T3" fmla="*/ 182 h 239"/>
                    <a:gd name="T4" fmla="*/ 150 w 158"/>
                    <a:gd name="T5" fmla="*/ 176 h 239"/>
                    <a:gd name="T6" fmla="*/ 154 w 158"/>
                    <a:gd name="T7" fmla="*/ 169 h 239"/>
                    <a:gd name="T8" fmla="*/ 156 w 158"/>
                    <a:gd name="T9" fmla="*/ 157 h 239"/>
                    <a:gd name="T10" fmla="*/ 158 w 158"/>
                    <a:gd name="T11" fmla="*/ 150 h 239"/>
                    <a:gd name="T12" fmla="*/ 158 w 158"/>
                    <a:gd name="T13" fmla="*/ 142 h 239"/>
                    <a:gd name="T14" fmla="*/ 158 w 158"/>
                    <a:gd name="T15" fmla="*/ 135 h 239"/>
                    <a:gd name="T16" fmla="*/ 158 w 158"/>
                    <a:gd name="T17" fmla="*/ 127 h 239"/>
                    <a:gd name="T18" fmla="*/ 158 w 158"/>
                    <a:gd name="T19" fmla="*/ 119 h 239"/>
                    <a:gd name="T20" fmla="*/ 156 w 158"/>
                    <a:gd name="T21" fmla="*/ 110 h 239"/>
                    <a:gd name="T22" fmla="*/ 154 w 158"/>
                    <a:gd name="T23" fmla="*/ 102 h 239"/>
                    <a:gd name="T24" fmla="*/ 150 w 158"/>
                    <a:gd name="T25" fmla="*/ 95 h 239"/>
                    <a:gd name="T26" fmla="*/ 144 w 158"/>
                    <a:gd name="T27" fmla="*/ 85 h 239"/>
                    <a:gd name="T28" fmla="*/ 139 w 158"/>
                    <a:gd name="T29" fmla="*/ 78 h 239"/>
                    <a:gd name="T30" fmla="*/ 131 w 158"/>
                    <a:gd name="T31" fmla="*/ 68 h 239"/>
                    <a:gd name="T32" fmla="*/ 125 w 158"/>
                    <a:gd name="T33" fmla="*/ 60 h 239"/>
                    <a:gd name="T34" fmla="*/ 118 w 158"/>
                    <a:gd name="T35" fmla="*/ 51 h 239"/>
                    <a:gd name="T36" fmla="*/ 110 w 158"/>
                    <a:gd name="T37" fmla="*/ 43 h 239"/>
                    <a:gd name="T38" fmla="*/ 101 w 158"/>
                    <a:gd name="T39" fmla="*/ 36 h 239"/>
                    <a:gd name="T40" fmla="*/ 95 w 158"/>
                    <a:gd name="T41" fmla="*/ 28 h 239"/>
                    <a:gd name="T42" fmla="*/ 86 w 158"/>
                    <a:gd name="T43" fmla="*/ 20 h 239"/>
                    <a:gd name="T44" fmla="*/ 80 w 158"/>
                    <a:gd name="T45" fmla="*/ 17 h 239"/>
                    <a:gd name="T46" fmla="*/ 72 w 158"/>
                    <a:gd name="T47" fmla="*/ 9 h 239"/>
                    <a:gd name="T48" fmla="*/ 67 w 158"/>
                    <a:gd name="T49" fmla="*/ 7 h 239"/>
                    <a:gd name="T50" fmla="*/ 59 w 158"/>
                    <a:gd name="T51" fmla="*/ 0 h 239"/>
                    <a:gd name="T52" fmla="*/ 57 w 158"/>
                    <a:gd name="T53" fmla="*/ 0 h 239"/>
                    <a:gd name="T54" fmla="*/ 0 w 158"/>
                    <a:gd name="T55" fmla="*/ 30 h 239"/>
                    <a:gd name="T56" fmla="*/ 46 w 158"/>
                    <a:gd name="T57" fmla="*/ 239 h 239"/>
                    <a:gd name="T58" fmla="*/ 122 w 158"/>
                    <a:gd name="T59" fmla="*/ 205 h 239"/>
                    <a:gd name="T60" fmla="*/ 146 w 158"/>
                    <a:gd name="T61" fmla="*/ 186 h 239"/>
                    <a:gd name="T62" fmla="*/ 146 w 158"/>
                    <a:gd name="T63" fmla="*/ 186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58" h="239">
                      <a:moveTo>
                        <a:pt x="146" y="186"/>
                      </a:moveTo>
                      <a:lnTo>
                        <a:pt x="146" y="182"/>
                      </a:lnTo>
                      <a:lnTo>
                        <a:pt x="150" y="176"/>
                      </a:lnTo>
                      <a:lnTo>
                        <a:pt x="154" y="169"/>
                      </a:lnTo>
                      <a:lnTo>
                        <a:pt x="156" y="157"/>
                      </a:lnTo>
                      <a:lnTo>
                        <a:pt x="158" y="150"/>
                      </a:lnTo>
                      <a:lnTo>
                        <a:pt x="158" y="142"/>
                      </a:lnTo>
                      <a:lnTo>
                        <a:pt x="158" y="135"/>
                      </a:lnTo>
                      <a:lnTo>
                        <a:pt x="158" y="127"/>
                      </a:lnTo>
                      <a:lnTo>
                        <a:pt x="158" y="119"/>
                      </a:lnTo>
                      <a:lnTo>
                        <a:pt x="156" y="110"/>
                      </a:lnTo>
                      <a:lnTo>
                        <a:pt x="154" y="102"/>
                      </a:lnTo>
                      <a:lnTo>
                        <a:pt x="150" y="95"/>
                      </a:lnTo>
                      <a:lnTo>
                        <a:pt x="144" y="85"/>
                      </a:lnTo>
                      <a:lnTo>
                        <a:pt x="139" y="78"/>
                      </a:lnTo>
                      <a:lnTo>
                        <a:pt x="131" y="68"/>
                      </a:lnTo>
                      <a:lnTo>
                        <a:pt x="125" y="60"/>
                      </a:lnTo>
                      <a:lnTo>
                        <a:pt x="118" y="51"/>
                      </a:lnTo>
                      <a:lnTo>
                        <a:pt x="110" y="43"/>
                      </a:lnTo>
                      <a:lnTo>
                        <a:pt x="101" y="36"/>
                      </a:lnTo>
                      <a:lnTo>
                        <a:pt x="95" y="28"/>
                      </a:lnTo>
                      <a:lnTo>
                        <a:pt x="86" y="20"/>
                      </a:lnTo>
                      <a:lnTo>
                        <a:pt x="80" y="17"/>
                      </a:lnTo>
                      <a:lnTo>
                        <a:pt x="72" y="9"/>
                      </a:lnTo>
                      <a:lnTo>
                        <a:pt x="67" y="7"/>
                      </a:lnTo>
                      <a:lnTo>
                        <a:pt x="59" y="0"/>
                      </a:lnTo>
                      <a:lnTo>
                        <a:pt x="57" y="0"/>
                      </a:lnTo>
                      <a:lnTo>
                        <a:pt x="0" y="30"/>
                      </a:lnTo>
                      <a:lnTo>
                        <a:pt x="46" y="239"/>
                      </a:lnTo>
                      <a:lnTo>
                        <a:pt x="122" y="205"/>
                      </a:lnTo>
                      <a:lnTo>
                        <a:pt x="146" y="186"/>
                      </a:lnTo>
                      <a:lnTo>
                        <a:pt x="146" y="186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78" name="Freeform 114"/>
                <p:cNvSpPr>
                  <a:spLocks/>
                </p:cNvSpPr>
                <p:nvPr/>
              </p:nvSpPr>
              <p:spPr bwMode="auto">
                <a:xfrm>
                  <a:off x="4117" y="2362"/>
                  <a:ext cx="47" cy="65"/>
                </a:xfrm>
                <a:custGeom>
                  <a:avLst/>
                  <a:gdLst>
                    <a:gd name="T0" fmla="*/ 0 w 93"/>
                    <a:gd name="T1" fmla="*/ 30 h 129"/>
                    <a:gd name="T2" fmla="*/ 93 w 93"/>
                    <a:gd name="T3" fmla="*/ 129 h 129"/>
                    <a:gd name="T4" fmla="*/ 78 w 93"/>
                    <a:gd name="T5" fmla="*/ 38 h 129"/>
                    <a:gd name="T6" fmla="*/ 45 w 93"/>
                    <a:gd name="T7" fmla="*/ 0 h 129"/>
                    <a:gd name="T8" fmla="*/ 0 w 93"/>
                    <a:gd name="T9" fmla="*/ 30 h 129"/>
                    <a:gd name="T10" fmla="*/ 0 w 93"/>
                    <a:gd name="T11" fmla="*/ 3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" h="129">
                      <a:moveTo>
                        <a:pt x="0" y="30"/>
                      </a:moveTo>
                      <a:lnTo>
                        <a:pt x="93" y="129"/>
                      </a:lnTo>
                      <a:lnTo>
                        <a:pt x="78" y="38"/>
                      </a:lnTo>
                      <a:lnTo>
                        <a:pt x="45" y="0"/>
                      </a:lnTo>
                      <a:lnTo>
                        <a:pt x="0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79" name="Freeform 115"/>
                <p:cNvSpPr>
                  <a:spLocks/>
                </p:cNvSpPr>
                <p:nvPr/>
              </p:nvSpPr>
              <p:spPr bwMode="auto">
                <a:xfrm>
                  <a:off x="3973" y="2396"/>
                  <a:ext cx="173" cy="123"/>
                </a:xfrm>
                <a:custGeom>
                  <a:avLst/>
                  <a:gdLst>
                    <a:gd name="T0" fmla="*/ 0 w 346"/>
                    <a:gd name="T1" fmla="*/ 25 h 245"/>
                    <a:gd name="T2" fmla="*/ 66 w 346"/>
                    <a:gd name="T3" fmla="*/ 6 h 245"/>
                    <a:gd name="T4" fmla="*/ 199 w 346"/>
                    <a:gd name="T5" fmla="*/ 21 h 245"/>
                    <a:gd name="T6" fmla="*/ 279 w 346"/>
                    <a:gd name="T7" fmla="*/ 0 h 245"/>
                    <a:gd name="T8" fmla="*/ 346 w 346"/>
                    <a:gd name="T9" fmla="*/ 88 h 245"/>
                    <a:gd name="T10" fmla="*/ 232 w 346"/>
                    <a:gd name="T11" fmla="*/ 207 h 245"/>
                    <a:gd name="T12" fmla="*/ 203 w 346"/>
                    <a:gd name="T13" fmla="*/ 245 h 245"/>
                    <a:gd name="T14" fmla="*/ 100 w 346"/>
                    <a:gd name="T15" fmla="*/ 245 h 245"/>
                    <a:gd name="T16" fmla="*/ 0 w 346"/>
                    <a:gd name="T17" fmla="*/ 25 h 245"/>
                    <a:gd name="T18" fmla="*/ 0 w 346"/>
                    <a:gd name="T19" fmla="*/ 25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6" h="245">
                      <a:moveTo>
                        <a:pt x="0" y="25"/>
                      </a:moveTo>
                      <a:lnTo>
                        <a:pt x="66" y="6"/>
                      </a:lnTo>
                      <a:lnTo>
                        <a:pt x="199" y="21"/>
                      </a:lnTo>
                      <a:lnTo>
                        <a:pt x="279" y="0"/>
                      </a:lnTo>
                      <a:lnTo>
                        <a:pt x="346" y="88"/>
                      </a:lnTo>
                      <a:lnTo>
                        <a:pt x="232" y="207"/>
                      </a:lnTo>
                      <a:lnTo>
                        <a:pt x="203" y="245"/>
                      </a:lnTo>
                      <a:lnTo>
                        <a:pt x="100" y="245"/>
                      </a:lnTo>
                      <a:lnTo>
                        <a:pt x="0" y="25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E0857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80" name="Freeform 116"/>
                <p:cNvSpPr>
                  <a:spLocks/>
                </p:cNvSpPr>
                <p:nvPr/>
              </p:nvSpPr>
              <p:spPr bwMode="auto">
                <a:xfrm>
                  <a:off x="3964" y="2409"/>
                  <a:ext cx="114" cy="111"/>
                </a:xfrm>
                <a:custGeom>
                  <a:avLst/>
                  <a:gdLst>
                    <a:gd name="T0" fmla="*/ 17 w 228"/>
                    <a:gd name="T1" fmla="*/ 0 h 220"/>
                    <a:gd name="T2" fmla="*/ 70 w 228"/>
                    <a:gd name="T3" fmla="*/ 70 h 220"/>
                    <a:gd name="T4" fmla="*/ 72 w 228"/>
                    <a:gd name="T5" fmla="*/ 95 h 220"/>
                    <a:gd name="T6" fmla="*/ 110 w 228"/>
                    <a:gd name="T7" fmla="*/ 116 h 220"/>
                    <a:gd name="T8" fmla="*/ 131 w 228"/>
                    <a:gd name="T9" fmla="*/ 142 h 220"/>
                    <a:gd name="T10" fmla="*/ 228 w 228"/>
                    <a:gd name="T11" fmla="*/ 106 h 220"/>
                    <a:gd name="T12" fmla="*/ 197 w 228"/>
                    <a:gd name="T13" fmla="*/ 163 h 220"/>
                    <a:gd name="T14" fmla="*/ 150 w 228"/>
                    <a:gd name="T15" fmla="*/ 165 h 220"/>
                    <a:gd name="T16" fmla="*/ 135 w 228"/>
                    <a:gd name="T17" fmla="*/ 220 h 220"/>
                    <a:gd name="T18" fmla="*/ 79 w 228"/>
                    <a:gd name="T19" fmla="*/ 220 h 220"/>
                    <a:gd name="T20" fmla="*/ 70 w 228"/>
                    <a:gd name="T21" fmla="*/ 194 h 220"/>
                    <a:gd name="T22" fmla="*/ 0 w 228"/>
                    <a:gd name="T23" fmla="*/ 123 h 220"/>
                    <a:gd name="T24" fmla="*/ 17 w 228"/>
                    <a:gd name="T25" fmla="*/ 0 h 220"/>
                    <a:gd name="T26" fmla="*/ 17 w 228"/>
                    <a:gd name="T27" fmla="*/ 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8" h="220">
                      <a:moveTo>
                        <a:pt x="17" y="0"/>
                      </a:moveTo>
                      <a:lnTo>
                        <a:pt x="70" y="70"/>
                      </a:lnTo>
                      <a:lnTo>
                        <a:pt x="72" y="95"/>
                      </a:lnTo>
                      <a:lnTo>
                        <a:pt x="110" y="116"/>
                      </a:lnTo>
                      <a:lnTo>
                        <a:pt x="131" y="142"/>
                      </a:lnTo>
                      <a:lnTo>
                        <a:pt x="228" y="106"/>
                      </a:lnTo>
                      <a:lnTo>
                        <a:pt x="197" y="163"/>
                      </a:lnTo>
                      <a:lnTo>
                        <a:pt x="150" y="165"/>
                      </a:lnTo>
                      <a:lnTo>
                        <a:pt x="135" y="220"/>
                      </a:lnTo>
                      <a:lnTo>
                        <a:pt x="79" y="220"/>
                      </a:lnTo>
                      <a:lnTo>
                        <a:pt x="70" y="194"/>
                      </a:lnTo>
                      <a:lnTo>
                        <a:pt x="0" y="123"/>
                      </a:lnTo>
                      <a:lnTo>
                        <a:pt x="17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529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81" name="Freeform 117"/>
                <p:cNvSpPr>
                  <a:spLocks/>
                </p:cNvSpPr>
                <p:nvPr/>
              </p:nvSpPr>
              <p:spPr bwMode="auto">
                <a:xfrm>
                  <a:off x="4088" y="2397"/>
                  <a:ext cx="57" cy="68"/>
                </a:xfrm>
                <a:custGeom>
                  <a:avLst/>
                  <a:gdLst>
                    <a:gd name="T0" fmla="*/ 0 w 114"/>
                    <a:gd name="T1" fmla="*/ 8 h 137"/>
                    <a:gd name="T2" fmla="*/ 0 w 114"/>
                    <a:gd name="T3" fmla="*/ 8 h 137"/>
                    <a:gd name="T4" fmla="*/ 5 w 114"/>
                    <a:gd name="T5" fmla="*/ 13 h 137"/>
                    <a:gd name="T6" fmla="*/ 13 w 114"/>
                    <a:gd name="T7" fmla="*/ 17 h 137"/>
                    <a:gd name="T8" fmla="*/ 23 w 114"/>
                    <a:gd name="T9" fmla="*/ 25 h 137"/>
                    <a:gd name="T10" fmla="*/ 32 w 114"/>
                    <a:gd name="T11" fmla="*/ 32 h 137"/>
                    <a:gd name="T12" fmla="*/ 43 w 114"/>
                    <a:gd name="T13" fmla="*/ 42 h 137"/>
                    <a:gd name="T14" fmla="*/ 51 w 114"/>
                    <a:gd name="T15" fmla="*/ 53 h 137"/>
                    <a:gd name="T16" fmla="*/ 61 w 114"/>
                    <a:gd name="T17" fmla="*/ 65 h 137"/>
                    <a:gd name="T18" fmla="*/ 62 w 114"/>
                    <a:gd name="T19" fmla="*/ 70 h 137"/>
                    <a:gd name="T20" fmla="*/ 64 w 114"/>
                    <a:gd name="T21" fmla="*/ 76 h 137"/>
                    <a:gd name="T22" fmla="*/ 66 w 114"/>
                    <a:gd name="T23" fmla="*/ 84 h 137"/>
                    <a:gd name="T24" fmla="*/ 68 w 114"/>
                    <a:gd name="T25" fmla="*/ 89 h 137"/>
                    <a:gd name="T26" fmla="*/ 68 w 114"/>
                    <a:gd name="T27" fmla="*/ 95 h 137"/>
                    <a:gd name="T28" fmla="*/ 70 w 114"/>
                    <a:gd name="T29" fmla="*/ 101 h 137"/>
                    <a:gd name="T30" fmla="*/ 70 w 114"/>
                    <a:gd name="T31" fmla="*/ 107 h 137"/>
                    <a:gd name="T32" fmla="*/ 70 w 114"/>
                    <a:gd name="T33" fmla="*/ 112 h 137"/>
                    <a:gd name="T34" fmla="*/ 70 w 114"/>
                    <a:gd name="T35" fmla="*/ 122 h 137"/>
                    <a:gd name="T36" fmla="*/ 70 w 114"/>
                    <a:gd name="T37" fmla="*/ 129 h 137"/>
                    <a:gd name="T38" fmla="*/ 68 w 114"/>
                    <a:gd name="T39" fmla="*/ 133 h 137"/>
                    <a:gd name="T40" fmla="*/ 68 w 114"/>
                    <a:gd name="T41" fmla="*/ 137 h 137"/>
                    <a:gd name="T42" fmla="*/ 114 w 114"/>
                    <a:gd name="T43" fmla="*/ 107 h 137"/>
                    <a:gd name="T44" fmla="*/ 114 w 114"/>
                    <a:gd name="T45" fmla="*/ 105 h 137"/>
                    <a:gd name="T46" fmla="*/ 112 w 114"/>
                    <a:gd name="T47" fmla="*/ 101 h 137"/>
                    <a:gd name="T48" fmla="*/ 108 w 114"/>
                    <a:gd name="T49" fmla="*/ 93 h 137"/>
                    <a:gd name="T50" fmla="*/ 106 w 114"/>
                    <a:gd name="T51" fmla="*/ 84 h 137"/>
                    <a:gd name="T52" fmla="*/ 100 w 114"/>
                    <a:gd name="T53" fmla="*/ 74 h 137"/>
                    <a:gd name="T54" fmla="*/ 97 w 114"/>
                    <a:gd name="T55" fmla="*/ 65 h 137"/>
                    <a:gd name="T56" fmla="*/ 89 w 114"/>
                    <a:gd name="T57" fmla="*/ 53 h 137"/>
                    <a:gd name="T58" fmla="*/ 83 w 114"/>
                    <a:gd name="T59" fmla="*/ 44 h 137"/>
                    <a:gd name="T60" fmla="*/ 74 w 114"/>
                    <a:gd name="T61" fmla="*/ 32 h 137"/>
                    <a:gd name="T62" fmla="*/ 66 w 114"/>
                    <a:gd name="T63" fmla="*/ 25 h 137"/>
                    <a:gd name="T64" fmla="*/ 59 w 114"/>
                    <a:gd name="T65" fmla="*/ 17 h 137"/>
                    <a:gd name="T66" fmla="*/ 51 w 114"/>
                    <a:gd name="T67" fmla="*/ 12 h 137"/>
                    <a:gd name="T68" fmla="*/ 42 w 114"/>
                    <a:gd name="T69" fmla="*/ 6 h 137"/>
                    <a:gd name="T70" fmla="*/ 36 w 114"/>
                    <a:gd name="T71" fmla="*/ 2 h 137"/>
                    <a:gd name="T72" fmla="*/ 32 w 114"/>
                    <a:gd name="T73" fmla="*/ 0 h 137"/>
                    <a:gd name="T74" fmla="*/ 0 w 114"/>
                    <a:gd name="T75" fmla="*/ 8 h 137"/>
                    <a:gd name="T76" fmla="*/ 0 w 114"/>
                    <a:gd name="T77" fmla="*/ 8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14" h="137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5" y="13"/>
                      </a:lnTo>
                      <a:lnTo>
                        <a:pt x="13" y="17"/>
                      </a:lnTo>
                      <a:lnTo>
                        <a:pt x="23" y="25"/>
                      </a:lnTo>
                      <a:lnTo>
                        <a:pt x="32" y="32"/>
                      </a:lnTo>
                      <a:lnTo>
                        <a:pt x="43" y="42"/>
                      </a:lnTo>
                      <a:lnTo>
                        <a:pt x="51" y="53"/>
                      </a:lnTo>
                      <a:lnTo>
                        <a:pt x="61" y="65"/>
                      </a:lnTo>
                      <a:lnTo>
                        <a:pt x="62" y="70"/>
                      </a:lnTo>
                      <a:lnTo>
                        <a:pt x="64" y="76"/>
                      </a:lnTo>
                      <a:lnTo>
                        <a:pt x="66" y="84"/>
                      </a:lnTo>
                      <a:lnTo>
                        <a:pt x="68" y="89"/>
                      </a:lnTo>
                      <a:lnTo>
                        <a:pt x="68" y="95"/>
                      </a:lnTo>
                      <a:lnTo>
                        <a:pt x="70" y="101"/>
                      </a:lnTo>
                      <a:lnTo>
                        <a:pt x="70" y="107"/>
                      </a:lnTo>
                      <a:lnTo>
                        <a:pt x="70" y="112"/>
                      </a:lnTo>
                      <a:lnTo>
                        <a:pt x="70" y="122"/>
                      </a:lnTo>
                      <a:lnTo>
                        <a:pt x="70" y="129"/>
                      </a:lnTo>
                      <a:lnTo>
                        <a:pt x="68" y="133"/>
                      </a:lnTo>
                      <a:lnTo>
                        <a:pt x="68" y="137"/>
                      </a:lnTo>
                      <a:lnTo>
                        <a:pt x="114" y="107"/>
                      </a:lnTo>
                      <a:lnTo>
                        <a:pt x="114" y="105"/>
                      </a:lnTo>
                      <a:lnTo>
                        <a:pt x="112" y="101"/>
                      </a:lnTo>
                      <a:lnTo>
                        <a:pt x="108" y="93"/>
                      </a:lnTo>
                      <a:lnTo>
                        <a:pt x="106" y="84"/>
                      </a:lnTo>
                      <a:lnTo>
                        <a:pt x="100" y="74"/>
                      </a:lnTo>
                      <a:lnTo>
                        <a:pt x="97" y="65"/>
                      </a:lnTo>
                      <a:lnTo>
                        <a:pt x="89" y="53"/>
                      </a:lnTo>
                      <a:lnTo>
                        <a:pt x="83" y="44"/>
                      </a:lnTo>
                      <a:lnTo>
                        <a:pt x="74" y="32"/>
                      </a:lnTo>
                      <a:lnTo>
                        <a:pt x="66" y="25"/>
                      </a:lnTo>
                      <a:lnTo>
                        <a:pt x="59" y="17"/>
                      </a:lnTo>
                      <a:lnTo>
                        <a:pt x="51" y="12"/>
                      </a:lnTo>
                      <a:lnTo>
                        <a:pt x="42" y="6"/>
                      </a:lnTo>
                      <a:lnTo>
                        <a:pt x="36" y="2"/>
                      </a:lnTo>
                      <a:lnTo>
                        <a:pt x="32" y="0"/>
                      </a:lnTo>
                      <a:lnTo>
                        <a:pt x="0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82" name="Freeform 118"/>
                <p:cNvSpPr>
                  <a:spLocks/>
                </p:cNvSpPr>
                <p:nvPr/>
              </p:nvSpPr>
              <p:spPr bwMode="auto">
                <a:xfrm>
                  <a:off x="4095" y="2401"/>
                  <a:ext cx="37" cy="27"/>
                </a:xfrm>
                <a:custGeom>
                  <a:avLst/>
                  <a:gdLst>
                    <a:gd name="T0" fmla="*/ 36 w 72"/>
                    <a:gd name="T1" fmla="*/ 55 h 55"/>
                    <a:gd name="T2" fmla="*/ 44 w 72"/>
                    <a:gd name="T3" fmla="*/ 53 h 55"/>
                    <a:gd name="T4" fmla="*/ 49 w 72"/>
                    <a:gd name="T5" fmla="*/ 53 h 55"/>
                    <a:gd name="T6" fmla="*/ 55 w 72"/>
                    <a:gd name="T7" fmla="*/ 49 h 55"/>
                    <a:gd name="T8" fmla="*/ 63 w 72"/>
                    <a:gd name="T9" fmla="*/ 47 h 55"/>
                    <a:gd name="T10" fmla="*/ 65 w 72"/>
                    <a:gd name="T11" fmla="*/ 42 h 55"/>
                    <a:gd name="T12" fmla="*/ 68 w 72"/>
                    <a:gd name="T13" fmla="*/ 38 h 55"/>
                    <a:gd name="T14" fmla="*/ 72 w 72"/>
                    <a:gd name="T15" fmla="*/ 32 h 55"/>
                    <a:gd name="T16" fmla="*/ 72 w 72"/>
                    <a:gd name="T17" fmla="*/ 26 h 55"/>
                    <a:gd name="T18" fmla="*/ 72 w 72"/>
                    <a:gd name="T19" fmla="*/ 21 h 55"/>
                    <a:gd name="T20" fmla="*/ 68 w 72"/>
                    <a:gd name="T21" fmla="*/ 15 h 55"/>
                    <a:gd name="T22" fmla="*/ 65 w 72"/>
                    <a:gd name="T23" fmla="*/ 9 h 55"/>
                    <a:gd name="T24" fmla="*/ 63 w 72"/>
                    <a:gd name="T25" fmla="*/ 7 h 55"/>
                    <a:gd name="T26" fmla="*/ 55 w 72"/>
                    <a:gd name="T27" fmla="*/ 4 h 55"/>
                    <a:gd name="T28" fmla="*/ 49 w 72"/>
                    <a:gd name="T29" fmla="*/ 2 h 55"/>
                    <a:gd name="T30" fmla="*/ 44 w 72"/>
                    <a:gd name="T31" fmla="*/ 0 h 55"/>
                    <a:gd name="T32" fmla="*/ 36 w 72"/>
                    <a:gd name="T33" fmla="*/ 0 h 55"/>
                    <a:gd name="T34" fmla="*/ 28 w 72"/>
                    <a:gd name="T35" fmla="*/ 0 h 55"/>
                    <a:gd name="T36" fmla="*/ 21 w 72"/>
                    <a:gd name="T37" fmla="*/ 2 h 55"/>
                    <a:gd name="T38" fmla="*/ 15 w 72"/>
                    <a:gd name="T39" fmla="*/ 4 h 55"/>
                    <a:gd name="T40" fmla="*/ 9 w 72"/>
                    <a:gd name="T41" fmla="*/ 7 h 55"/>
                    <a:gd name="T42" fmla="*/ 4 w 72"/>
                    <a:gd name="T43" fmla="*/ 9 h 55"/>
                    <a:gd name="T44" fmla="*/ 2 w 72"/>
                    <a:gd name="T45" fmla="*/ 15 h 55"/>
                    <a:gd name="T46" fmla="*/ 0 w 72"/>
                    <a:gd name="T47" fmla="*/ 21 h 55"/>
                    <a:gd name="T48" fmla="*/ 0 w 72"/>
                    <a:gd name="T49" fmla="*/ 26 h 55"/>
                    <a:gd name="T50" fmla="*/ 0 w 72"/>
                    <a:gd name="T51" fmla="*/ 32 h 55"/>
                    <a:gd name="T52" fmla="*/ 2 w 72"/>
                    <a:gd name="T53" fmla="*/ 38 h 55"/>
                    <a:gd name="T54" fmla="*/ 4 w 72"/>
                    <a:gd name="T55" fmla="*/ 42 h 55"/>
                    <a:gd name="T56" fmla="*/ 9 w 72"/>
                    <a:gd name="T57" fmla="*/ 47 h 55"/>
                    <a:gd name="T58" fmla="*/ 15 w 72"/>
                    <a:gd name="T59" fmla="*/ 49 h 55"/>
                    <a:gd name="T60" fmla="*/ 21 w 72"/>
                    <a:gd name="T61" fmla="*/ 53 h 55"/>
                    <a:gd name="T62" fmla="*/ 28 w 72"/>
                    <a:gd name="T63" fmla="*/ 53 h 55"/>
                    <a:gd name="T64" fmla="*/ 36 w 72"/>
                    <a:gd name="T65" fmla="*/ 55 h 55"/>
                    <a:gd name="T66" fmla="*/ 36 w 72"/>
                    <a:gd name="T67" fmla="*/ 5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72" h="55">
                      <a:moveTo>
                        <a:pt x="36" y="55"/>
                      </a:moveTo>
                      <a:lnTo>
                        <a:pt x="44" y="53"/>
                      </a:lnTo>
                      <a:lnTo>
                        <a:pt x="49" y="53"/>
                      </a:lnTo>
                      <a:lnTo>
                        <a:pt x="55" y="49"/>
                      </a:lnTo>
                      <a:lnTo>
                        <a:pt x="63" y="47"/>
                      </a:lnTo>
                      <a:lnTo>
                        <a:pt x="65" y="42"/>
                      </a:lnTo>
                      <a:lnTo>
                        <a:pt x="68" y="38"/>
                      </a:lnTo>
                      <a:lnTo>
                        <a:pt x="72" y="32"/>
                      </a:lnTo>
                      <a:lnTo>
                        <a:pt x="72" y="26"/>
                      </a:lnTo>
                      <a:lnTo>
                        <a:pt x="72" y="21"/>
                      </a:lnTo>
                      <a:lnTo>
                        <a:pt x="68" y="15"/>
                      </a:lnTo>
                      <a:lnTo>
                        <a:pt x="65" y="9"/>
                      </a:lnTo>
                      <a:lnTo>
                        <a:pt x="63" y="7"/>
                      </a:lnTo>
                      <a:lnTo>
                        <a:pt x="55" y="4"/>
                      </a:lnTo>
                      <a:lnTo>
                        <a:pt x="49" y="2"/>
                      </a:lnTo>
                      <a:lnTo>
                        <a:pt x="44" y="0"/>
                      </a:lnTo>
                      <a:lnTo>
                        <a:pt x="36" y="0"/>
                      </a:lnTo>
                      <a:lnTo>
                        <a:pt x="28" y="0"/>
                      </a:lnTo>
                      <a:lnTo>
                        <a:pt x="21" y="2"/>
                      </a:lnTo>
                      <a:lnTo>
                        <a:pt x="15" y="4"/>
                      </a:lnTo>
                      <a:lnTo>
                        <a:pt x="9" y="7"/>
                      </a:lnTo>
                      <a:lnTo>
                        <a:pt x="4" y="9"/>
                      </a:lnTo>
                      <a:lnTo>
                        <a:pt x="2" y="15"/>
                      </a:lnTo>
                      <a:lnTo>
                        <a:pt x="0" y="21"/>
                      </a:lnTo>
                      <a:lnTo>
                        <a:pt x="0" y="26"/>
                      </a:lnTo>
                      <a:lnTo>
                        <a:pt x="0" y="32"/>
                      </a:lnTo>
                      <a:lnTo>
                        <a:pt x="2" y="38"/>
                      </a:lnTo>
                      <a:lnTo>
                        <a:pt x="4" y="42"/>
                      </a:lnTo>
                      <a:lnTo>
                        <a:pt x="9" y="47"/>
                      </a:lnTo>
                      <a:lnTo>
                        <a:pt x="15" y="49"/>
                      </a:lnTo>
                      <a:lnTo>
                        <a:pt x="21" y="53"/>
                      </a:lnTo>
                      <a:lnTo>
                        <a:pt x="28" y="53"/>
                      </a:lnTo>
                      <a:lnTo>
                        <a:pt x="36" y="55"/>
                      </a:lnTo>
                      <a:lnTo>
                        <a:pt x="36" y="55"/>
                      </a:lnTo>
                      <a:close/>
                    </a:path>
                  </a:pathLst>
                </a:custGeom>
                <a:solidFill>
                  <a:srgbClr val="A1E6F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83" name="Freeform 119"/>
                <p:cNvSpPr>
                  <a:spLocks/>
                </p:cNvSpPr>
                <p:nvPr/>
              </p:nvSpPr>
              <p:spPr bwMode="auto">
                <a:xfrm>
                  <a:off x="4096" y="2411"/>
                  <a:ext cx="21" cy="15"/>
                </a:xfrm>
                <a:custGeom>
                  <a:avLst/>
                  <a:gdLst>
                    <a:gd name="T0" fmla="*/ 0 w 42"/>
                    <a:gd name="T1" fmla="*/ 0 h 28"/>
                    <a:gd name="T2" fmla="*/ 42 w 42"/>
                    <a:gd name="T3" fmla="*/ 2 h 28"/>
                    <a:gd name="T4" fmla="*/ 34 w 42"/>
                    <a:gd name="T5" fmla="*/ 28 h 28"/>
                    <a:gd name="T6" fmla="*/ 30 w 42"/>
                    <a:gd name="T7" fmla="*/ 26 h 28"/>
                    <a:gd name="T8" fmla="*/ 26 w 42"/>
                    <a:gd name="T9" fmla="*/ 24 h 28"/>
                    <a:gd name="T10" fmla="*/ 17 w 42"/>
                    <a:gd name="T11" fmla="*/ 21 h 28"/>
                    <a:gd name="T12" fmla="*/ 11 w 42"/>
                    <a:gd name="T13" fmla="*/ 17 h 28"/>
                    <a:gd name="T14" fmla="*/ 6 w 42"/>
                    <a:gd name="T15" fmla="*/ 11 h 28"/>
                    <a:gd name="T16" fmla="*/ 2 w 42"/>
                    <a:gd name="T17" fmla="*/ 5 h 28"/>
                    <a:gd name="T18" fmla="*/ 0 w 42"/>
                    <a:gd name="T19" fmla="*/ 2 h 28"/>
                    <a:gd name="T20" fmla="*/ 0 w 42"/>
                    <a:gd name="T21" fmla="*/ 0 h 28"/>
                    <a:gd name="T22" fmla="*/ 0 w 42"/>
                    <a:gd name="T2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" h="28">
                      <a:moveTo>
                        <a:pt x="0" y="0"/>
                      </a:moveTo>
                      <a:lnTo>
                        <a:pt x="42" y="2"/>
                      </a:lnTo>
                      <a:lnTo>
                        <a:pt x="34" y="28"/>
                      </a:lnTo>
                      <a:lnTo>
                        <a:pt x="30" y="26"/>
                      </a:lnTo>
                      <a:lnTo>
                        <a:pt x="26" y="24"/>
                      </a:lnTo>
                      <a:lnTo>
                        <a:pt x="17" y="21"/>
                      </a:lnTo>
                      <a:lnTo>
                        <a:pt x="11" y="17"/>
                      </a:lnTo>
                      <a:lnTo>
                        <a:pt x="6" y="11"/>
                      </a:lnTo>
                      <a:lnTo>
                        <a:pt x="2" y="5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A1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84" name="Freeform 120"/>
                <p:cNvSpPr>
                  <a:spLocks/>
                </p:cNvSpPr>
                <p:nvPr/>
              </p:nvSpPr>
              <p:spPr bwMode="auto">
                <a:xfrm>
                  <a:off x="4339" y="2174"/>
                  <a:ext cx="118" cy="66"/>
                </a:xfrm>
                <a:custGeom>
                  <a:avLst/>
                  <a:gdLst>
                    <a:gd name="T0" fmla="*/ 0 w 236"/>
                    <a:gd name="T1" fmla="*/ 109 h 133"/>
                    <a:gd name="T2" fmla="*/ 2 w 236"/>
                    <a:gd name="T3" fmla="*/ 105 h 133"/>
                    <a:gd name="T4" fmla="*/ 8 w 236"/>
                    <a:gd name="T5" fmla="*/ 99 h 133"/>
                    <a:gd name="T6" fmla="*/ 12 w 236"/>
                    <a:gd name="T7" fmla="*/ 93 h 133"/>
                    <a:gd name="T8" fmla="*/ 18 w 236"/>
                    <a:gd name="T9" fmla="*/ 90 h 133"/>
                    <a:gd name="T10" fmla="*/ 25 w 236"/>
                    <a:gd name="T11" fmla="*/ 84 h 133"/>
                    <a:gd name="T12" fmla="*/ 33 w 236"/>
                    <a:gd name="T13" fmla="*/ 78 h 133"/>
                    <a:gd name="T14" fmla="*/ 38 w 236"/>
                    <a:gd name="T15" fmla="*/ 73 h 133"/>
                    <a:gd name="T16" fmla="*/ 48 w 236"/>
                    <a:gd name="T17" fmla="*/ 65 h 133"/>
                    <a:gd name="T18" fmla="*/ 54 w 236"/>
                    <a:gd name="T19" fmla="*/ 59 h 133"/>
                    <a:gd name="T20" fmla="*/ 65 w 236"/>
                    <a:gd name="T21" fmla="*/ 52 h 133"/>
                    <a:gd name="T22" fmla="*/ 73 w 236"/>
                    <a:gd name="T23" fmla="*/ 46 h 133"/>
                    <a:gd name="T24" fmla="*/ 80 w 236"/>
                    <a:gd name="T25" fmla="*/ 40 h 133"/>
                    <a:gd name="T26" fmla="*/ 90 w 236"/>
                    <a:gd name="T27" fmla="*/ 35 h 133"/>
                    <a:gd name="T28" fmla="*/ 101 w 236"/>
                    <a:gd name="T29" fmla="*/ 31 h 133"/>
                    <a:gd name="T30" fmla="*/ 107 w 236"/>
                    <a:gd name="T31" fmla="*/ 23 h 133"/>
                    <a:gd name="T32" fmla="*/ 116 w 236"/>
                    <a:gd name="T33" fmla="*/ 19 h 133"/>
                    <a:gd name="T34" fmla="*/ 124 w 236"/>
                    <a:gd name="T35" fmla="*/ 16 h 133"/>
                    <a:gd name="T36" fmla="*/ 133 w 236"/>
                    <a:gd name="T37" fmla="*/ 14 h 133"/>
                    <a:gd name="T38" fmla="*/ 141 w 236"/>
                    <a:gd name="T39" fmla="*/ 10 h 133"/>
                    <a:gd name="T40" fmla="*/ 149 w 236"/>
                    <a:gd name="T41" fmla="*/ 8 h 133"/>
                    <a:gd name="T42" fmla="*/ 156 w 236"/>
                    <a:gd name="T43" fmla="*/ 6 h 133"/>
                    <a:gd name="T44" fmla="*/ 164 w 236"/>
                    <a:gd name="T45" fmla="*/ 4 h 133"/>
                    <a:gd name="T46" fmla="*/ 168 w 236"/>
                    <a:gd name="T47" fmla="*/ 2 h 133"/>
                    <a:gd name="T48" fmla="*/ 173 w 236"/>
                    <a:gd name="T49" fmla="*/ 2 h 133"/>
                    <a:gd name="T50" fmla="*/ 177 w 236"/>
                    <a:gd name="T51" fmla="*/ 0 h 133"/>
                    <a:gd name="T52" fmla="*/ 183 w 236"/>
                    <a:gd name="T53" fmla="*/ 0 h 133"/>
                    <a:gd name="T54" fmla="*/ 189 w 236"/>
                    <a:gd name="T55" fmla="*/ 0 h 133"/>
                    <a:gd name="T56" fmla="*/ 190 w 236"/>
                    <a:gd name="T57" fmla="*/ 0 h 133"/>
                    <a:gd name="T58" fmla="*/ 236 w 236"/>
                    <a:gd name="T59" fmla="*/ 52 h 133"/>
                    <a:gd name="T60" fmla="*/ 16 w 236"/>
                    <a:gd name="T61" fmla="*/ 133 h 133"/>
                    <a:gd name="T62" fmla="*/ 0 w 236"/>
                    <a:gd name="T63" fmla="*/ 109 h 133"/>
                    <a:gd name="T64" fmla="*/ 0 w 236"/>
                    <a:gd name="T65" fmla="*/ 109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" h="133">
                      <a:moveTo>
                        <a:pt x="0" y="109"/>
                      </a:moveTo>
                      <a:lnTo>
                        <a:pt x="2" y="105"/>
                      </a:lnTo>
                      <a:lnTo>
                        <a:pt x="8" y="99"/>
                      </a:lnTo>
                      <a:lnTo>
                        <a:pt x="12" y="93"/>
                      </a:lnTo>
                      <a:lnTo>
                        <a:pt x="18" y="90"/>
                      </a:lnTo>
                      <a:lnTo>
                        <a:pt x="25" y="84"/>
                      </a:lnTo>
                      <a:lnTo>
                        <a:pt x="33" y="78"/>
                      </a:lnTo>
                      <a:lnTo>
                        <a:pt x="38" y="73"/>
                      </a:lnTo>
                      <a:lnTo>
                        <a:pt x="48" y="65"/>
                      </a:lnTo>
                      <a:lnTo>
                        <a:pt x="54" y="59"/>
                      </a:lnTo>
                      <a:lnTo>
                        <a:pt x="65" y="52"/>
                      </a:lnTo>
                      <a:lnTo>
                        <a:pt x="73" y="46"/>
                      </a:lnTo>
                      <a:lnTo>
                        <a:pt x="80" y="40"/>
                      </a:lnTo>
                      <a:lnTo>
                        <a:pt x="90" y="35"/>
                      </a:lnTo>
                      <a:lnTo>
                        <a:pt x="101" y="31"/>
                      </a:lnTo>
                      <a:lnTo>
                        <a:pt x="107" y="23"/>
                      </a:lnTo>
                      <a:lnTo>
                        <a:pt x="116" y="19"/>
                      </a:lnTo>
                      <a:lnTo>
                        <a:pt x="124" y="16"/>
                      </a:lnTo>
                      <a:lnTo>
                        <a:pt x="133" y="14"/>
                      </a:lnTo>
                      <a:lnTo>
                        <a:pt x="141" y="10"/>
                      </a:lnTo>
                      <a:lnTo>
                        <a:pt x="149" y="8"/>
                      </a:lnTo>
                      <a:lnTo>
                        <a:pt x="156" y="6"/>
                      </a:lnTo>
                      <a:lnTo>
                        <a:pt x="164" y="4"/>
                      </a:lnTo>
                      <a:lnTo>
                        <a:pt x="168" y="2"/>
                      </a:lnTo>
                      <a:lnTo>
                        <a:pt x="173" y="2"/>
                      </a:lnTo>
                      <a:lnTo>
                        <a:pt x="177" y="0"/>
                      </a:lnTo>
                      <a:lnTo>
                        <a:pt x="183" y="0"/>
                      </a:lnTo>
                      <a:lnTo>
                        <a:pt x="189" y="0"/>
                      </a:lnTo>
                      <a:lnTo>
                        <a:pt x="190" y="0"/>
                      </a:lnTo>
                      <a:lnTo>
                        <a:pt x="236" y="52"/>
                      </a:lnTo>
                      <a:lnTo>
                        <a:pt x="16" y="133"/>
                      </a:lnTo>
                      <a:lnTo>
                        <a:pt x="0" y="109"/>
                      </a:lnTo>
                      <a:lnTo>
                        <a:pt x="0" y="109"/>
                      </a:lnTo>
                      <a:close/>
                    </a:path>
                  </a:pathLst>
                </a:custGeom>
                <a:solidFill>
                  <a:srgbClr val="E6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85" name="Freeform 121"/>
                <p:cNvSpPr>
                  <a:spLocks/>
                </p:cNvSpPr>
                <p:nvPr/>
              </p:nvSpPr>
              <p:spPr bwMode="auto">
                <a:xfrm>
                  <a:off x="4294" y="2193"/>
                  <a:ext cx="87" cy="91"/>
                </a:xfrm>
                <a:custGeom>
                  <a:avLst/>
                  <a:gdLst>
                    <a:gd name="T0" fmla="*/ 0 w 173"/>
                    <a:gd name="T1" fmla="*/ 183 h 183"/>
                    <a:gd name="T2" fmla="*/ 8 w 173"/>
                    <a:gd name="T3" fmla="*/ 111 h 183"/>
                    <a:gd name="T4" fmla="*/ 173 w 173"/>
                    <a:gd name="T5" fmla="*/ 0 h 183"/>
                    <a:gd name="T6" fmla="*/ 173 w 173"/>
                    <a:gd name="T7" fmla="*/ 55 h 183"/>
                    <a:gd name="T8" fmla="*/ 0 w 173"/>
                    <a:gd name="T9" fmla="*/ 183 h 183"/>
                    <a:gd name="T10" fmla="*/ 0 w 173"/>
                    <a:gd name="T11" fmla="*/ 183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3" h="183">
                      <a:moveTo>
                        <a:pt x="0" y="183"/>
                      </a:moveTo>
                      <a:lnTo>
                        <a:pt x="8" y="111"/>
                      </a:lnTo>
                      <a:lnTo>
                        <a:pt x="173" y="0"/>
                      </a:lnTo>
                      <a:lnTo>
                        <a:pt x="173" y="55"/>
                      </a:lnTo>
                      <a:lnTo>
                        <a:pt x="0" y="183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86" name="Freeform 122"/>
                <p:cNvSpPr>
                  <a:spLocks/>
                </p:cNvSpPr>
                <p:nvPr/>
              </p:nvSpPr>
              <p:spPr bwMode="auto">
                <a:xfrm>
                  <a:off x="4259" y="2185"/>
                  <a:ext cx="412" cy="1098"/>
                </a:xfrm>
                <a:custGeom>
                  <a:avLst/>
                  <a:gdLst>
                    <a:gd name="T0" fmla="*/ 384 w 825"/>
                    <a:gd name="T1" fmla="*/ 0 h 2196"/>
                    <a:gd name="T2" fmla="*/ 543 w 825"/>
                    <a:gd name="T3" fmla="*/ 57 h 2196"/>
                    <a:gd name="T4" fmla="*/ 570 w 825"/>
                    <a:gd name="T5" fmla="*/ 67 h 2196"/>
                    <a:gd name="T6" fmla="*/ 595 w 825"/>
                    <a:gd name="T7" fmla="*/ 78 h 2196"/>
                    <a:gd name="T8" fmla="*/ 616 w 825"/>
                    <a:gd name="T9" fmla="*/ 89 h 2196"/>
                    <a:gd name="T10" fmla="*/ 638 w 825"/>
                    <a:gd name="T11" fmla="*/ 105 h 2196"/>
                    <a:gd name="T12" fmla="*/ 657 w 825"/>
                    <a:gd name="T13" fmla="*/ 116 h 2196"/>
                    <a:gd name="T14" fmla="*/ 676 w 825"/>
                    <a:gd name="T15" fmla="*/ 131 h 2196"/>
                    <a:gd name="T16" fmla="*/ 692 w 825"/>
                    <a:gd name="T17" fmla="*/ 147 h 2196"/>
                    <a:gd name="T18" fmla="*/ 709 w 825"/>
                    <a:gd name="T19" fmla="*/ 162 h 2196"/>
                    <a:gd name="T20" fmla="*/ 724 w 825"/>
                    <a:gd name="T21" fmla="*/ 177 h 2196"/>
                    <a:gd name="T22" fmla="*/ 735 w 825"/>
                    <a:gd name="T23" fmla="*/ 194 h 2196"/>
                    <a:gd name="T24" fmla="*/ 749 w 825"/>
                    <a:gd name="T25" fmla="*/ 211 h 2196"/>
                    <a:gd name="T26" fmla="*/ 760 w 825"/>
                    <a:gd name="T27" fmla="*/ 228 h 2196"/>
                    <a:gd name="T28" fmla="*/ 768 w 825"/>
                    <a:gd name="T29" fmla="*/ 243 h 2196"/>
                    <a:gd name="T30" fmla="*/ 777 w 825"/>
                    <a:gd name="T31" fmla="*/ 262 h 2196"/>
                    <a:gd name="T32" fmla="*/ 785 w 825"/>
                    <a:gd name="T33" fmla="*/ 280 h 2196"/>
                    <a:gd name="T34" fmla="*/ 792 w 825"/>
                    <a:gd name="T35" fmla="*/ 299 h 2196"/>
                    <a:gd name="T36" fmla="*/ 798 w 825"/>
                    <a:gd name="T37" fmla="*/ 316 h 2196"/>
                    <a:gd name="T38" fmla="*/ 804 w 825"/>
                    <a:gd name="T39" fmla="*/ 333 h 2196"/>
                    <a:gd name="T40" fmla="*/ 807 w 825"/>
                    <a:gd name="T41" fmla="*/ 352 h 2196"/>
                    <a:gd name="T42" fmla="*/ 811 w 825"/>
                    <a:gd name="T43" fmla="*/ 369 h 2196"/>
                    <a:gd name="T44" fmla="*/ 813 w 825"/>
                    <a:gd name="T45" fmla="*/ 386 h 2196"/>
                    <a:gd name="T46" fmla="*/ 817 w 825"/>
                    <a:gd name="T47" fmla="*/ 403 h 2196"/>
                    <a:gd name="T48" fmla="*/ 819 w 825"/>
                    <a:gd name="T49" fmla="*/ 420 h 2196"/>
                    <a:gd name="T50" fmla="*/ 821 w 825"/>
                    <a:gd name="T51" fmla="*/ 439 h 2196"/>
                    <a:gd name="T52" fmla="*/ 821 w 825"/>
                    <a:gd name="T53" fmla="*/ 455 h 2196"/>
                    <a:gd name="T54" fmla="*/ 823 w 825"/>
                    <a:gd name="T55" fmla="*/ 472 h 2196"/>
                    <a:gd name="T56" fmla="*/ 823 w 825"/>
                    <a:gd name="T57" fmla="*/ 487 h 2196"/>
                    <a:gd name="T58" fmla="*/ 823 w 825"/>
                    <a:gd name="T59" fmla="*/ 502 h 2196"/>
                    <a:gd name="T60" fmla="*/ 823 w 825"/>
                    <a:gd name="T61" fmla="*/ 517 h 2196"/>
                    <a:gd name="T62" fmla="*/ 823 w 825"/>
                    <a:gd name="T63" fmla="*/ 531 h 2196"/>
                    <a:gd name="T64" fmla="*/ 823 w 825"/>
                    <a:gd name="T65" fmla="*/ 544 h 2196"/>
                    <a:gd name="T66" fmla="*/ 825 w 825"/>
                    <a:gd name="T67" fmla="*/ 557 h 2196"/>
                    <a:gd name="T68" fmla="*/ 695 w 825"/>
                    <a:gd name="T69" fmla="*/ 1654 h 2196"/>
                    <a:gd name="T70" fmla="*/ 581 w 825"/>
                    <a:gd name="T71" fmla="*/ 2196 h 2196"/>
                    <a:gd name="T72" fmla="*/ 0 w 825"/>
                    <a:gd name="T73" fmla="*/ 236 h 2196"/>
                    <a:gd name="T74" fmla="*/ 302 w 825"/>
                    <a:gd name="T75" fmla="*/ 25 h 2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25" h="2196">
                      <a:moveTo>
                        <a:pt x="302" y="25"/>
                      </a:moveTo>
                      <a:lnTo>
                        <a:pt x="384" y="0"/>
                      </a:lnTo>
                      <a:lnTo>
                        <a:pt x="444" y="69"/>
                      </a:lnTo>
                      <a:lnTo>
                        <a:pt x="543" y="57"/>
                      </a:lnTo>
                      <a:lnTo>
                        <a:pt x="557" y="61"/>
                      </a:lnTo>
                      <a:lnTo>
                        <a:pt x="570" y="67"/>
                      </a:lnTo>
                      <a:lnTo>
                        <a:pt x="581" y="72"/>
                      </a:lnTo>
                      <a:lnTo>
                        <a:pt x="595" y="78"/>
                      </a:lnTo>
                      <a:lnTo>
                        <a:pt x="604" y="84"/>
                      </a:lnTo>
                      <a:lnTo>
                        <a:pt x="616" y="89"/>
                      </a:lnTo>
                      <a:lnTo>
                        <a:pt x="627" y="97"/>
                      </a:lnTo>
                      <a:lnTo>
                        <a:pt x="638" y="105"/>
                      </a:lnTo>
                      <a:lnTo>
                        <a:pt x="648" y="110"/>
                      </a:lnTo>
                      <a:lnTo>
                        <a:pt x="657" y="116"/>
                      </a:lnTo>
                      <a:lnTo>
                        <a:pt x="667" y="124"/>
                      </a:lnTo>
                      <a:lnTo>
                        <a:pt x="676" y="131"/>
                      </a:lnTo>
                      <a:lnTo>
                        <a:pt x="684" y="137"/>
                      </a:lnTo>
                      <a:lnTo>
                        <a:pt x="692" y="147"/>
                      </a:lnTo>
                      <a:lnTo>
                        <a:pt x="701" y="154"/>
                      </a:lnTo>
                      <a:lnTo>
                        <a:pt x="709" y="162"/>
                      </a:lnTo>
                      <a:lnTo>
                        <a:pt x="716" y="169"/>
                      </a:lnTo>
                      <a:lnTo>
                        <a:pt x="724" y="177"/>
                      </a:lnTo>
                      <a:lnTo>
                        <a:pt x="730" y="185"/>
                      </a:lnTo>
                      <a:lnTo>
                        <a:pt x="735" y="194"/>
                      </a:lnTo>
                      <a:lnTo>
                        <a:pt x="741" y="200"/>
                      </a:lnTo>
                      <a:lnTo>
                        <a:pt x="749" y="211"/>
                      </a:lnTo>
                      <a:lnTo>
                        <a:pt x="752" y="217"/>
                      </a:lnTo>
                      <a:lnTo>
                        <a:pt x="760" y="228"/>
                      </a:lnTo>
                      <a:lnTo>
                        <a:pt x="764" y="236"/>
                      </a:lnTo>
                      <a:lnTo>
                        <a:pt x="768" y="243"/>
                      </a:lnTo>
                      <a:lnTo>
                        <a:pt x="771" y="253"/>
                      </a:lnTo>
                      <a:lnTo>
                        <a:pt x="777" y="262"/>
                      </a:lnTo>
                      <a:lnTo>
                        <a:pt x="781" y="270"/>
                      </a:lnTo>
                      <a:lnTo>
                        <a:pt x="785" y="280"/>
                      </a:lnTo>
                      <a:lnTo>
                        <a:pt x="788" y="289"/>
                      </a:lnTo>
                      <a:lnTo>
                        <a:pt x="792" y="299"/>
                      </a:lnTo>
                      <a:lnTo>
                        <a:pt x="794" y="306"/>
                      </a:lnTo>
                      <a:lnTo>
                        <a:pt x="798" y="316"/>
                      </a:lnTo>
                      <a:lnTo>
                        <a:pt x="800" y="323"/>
                      </a:lnTo>
                      <a:lnTo>
                        <a:pt x="804" y="333"/>
                      </a:lnTo>
                      <a:lnTo>
                        <a:pt x="804" y="342"/>
                      </a:lnTo>
                      <a:lnTo>
                        <a:pt x="807" y="352"/>
                      </a:lnTo>
                      <a:lnTo>
                        <a:pt x="807" y="359"/>
                      </a:lnTo>
                      <a:lnTo>
                        <a:pt x="811" y="369"/>
                      </a:lnTo>
                      <a:lnTo>
                        <a:pt x="813" y="378"/>
                      </a:lnTo>
                      <a:lnTo>
                        <a:pt x="813" y="386"/>
                      </a:lnTo>
                      <a:lnTo>
                        <a:pt x="815" y="396"/>
                      </a:lnTo>
                      <a:lnTo>
                        <a:pt x="817" y="403"/>
                      </a:lnTo>
                      <a:lnTo>
                        <a:pt x="817" y="413"/>
                      </a:lnTo>
                      <a:lnTo>
                        <a:pt x="819" y="420"/>
                      </a:lnTo>
                      <a:lnTo>
                        <a:pt x="819" y="430"/>
                      </a:lnTo>
                      <a:lnTo>
                        <a:pt x="821" y="439"/>
                      </a:lnTo>
                      <a:lnTo>
                        <a:pt x="821" y="447"/>
                      </a:lnTo>
                      <a:lnTo>
                        <a:pt x="821" y="455"/>
                      </a:lnTo>
                      <a:lnTo>
                        <a:pt x="821" y="462"/>
                      </a:lnTo>
                      <a:lnTo>
                        <a:pt x="823" y="472"/>
                      </a:lnTo>
                      <a:lnTo>
                        <a:pt x="823" y="477"/>
                      </a:lnTo>
                      <a:lnTo>
                        <a:pt x="823" y="487"/>
                      </a:lnTo>
                      <a:lnTo>
                        <a:pt x="823" y="494"/>
                      </a:lnTo>
                      <a:lnTo>
                        <a:pt x="823" y="502"/>
                      </a:lnTo>
                      <a:lnTo>
                        <a:pt x="823" y="510"/>
                      </a:lnTo>
                      <a:lnTo>
                        <a:pt x="823" y="517"/>
                      </a:lnTo>
                      <a:lnTo>
                        <a:pt x="823" y="525"/>
                      </a:lnTo>
                      <a:lnTo>
                        <a:pt x="823" y="531"/>
                      </a:lnTo>
                      <a:lnTo>
                        <a:pt x="823" y="538"/>
                      </a:lnTo>
                      <a:lnTo>
                        <a:pt x="823" y="544"/>
                      </a:lnTo>
                      <a:lnTo>
                        <a:pt x="823" y="550"/>
                      </a:lnTo>
                      <a:lnTo>
                        <a:pt x="825" y="557"/>
                      </a:lnTo>
                      <a:lnTo>
                        <a:pt x="665" y="897"/>
                      </a:lnTo>
                      <a:lnTo>
                        <a:pt x="695" y="1654"/>
                      </a:lnTo>
                      <a:lnTo>
                        <a:pt x="581" y="1704"/>
                      </a:lnTo>
                      <a:lnTo>
                        <a:pt x="581" y="2196"/>
                      </a:lnTo>
                      <a:lnTo>
                        <a:pt x="55" y="2196"/>
                      </a:lnTo>
                      <a:lnTo>
                        <a:pt x="0" y="236"/>
                      </a:lnTo>
                      <a:lnTo>
                        <a:pt x="243" y="59"/>
                      </a:lnTo>
                      <a:lnTo>
                        <a:pt x="302" y="25"/>
                      </a:lnTo>
                      <a:lnTo>
                        <a:pt x="302" y="25"/>
                      </a:lnTo>
                      <a:close/>
                    </a:path>
                  </a:pathLst>
                </a:custGeom>
                <a:solidFill>
                  <a:srgbClr val="6380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87" name="Freeform 123"/>
                <p:cNvSpPr>
                  <a:spLocks/>
                </p:cNvSpPr>
                <p:nvPr/>
              </p:nvSpPr>
              <p:spPr bwMode="auto">
                <a:xfrm>
                  <a:off x="4607" y="2356"/>
                  <a:ext cx="64" cy="213"/>
                </a:xfrm>
                <a:custGeom>
                  <a:avLst/>
                  <a:gdLst>
                    <a:gd name="T0" fmla="*/ 0 w 130"/>
                    <a:gd name="T1" fmla="*/ 0 h 426"/>
                    <a:gd name="T2" fmla="*/ 124 w 130"/>
                    <a:gd name="T3" fmla="*/ 170 h 426"/>
                    <a:gd name="T4" fmla="*/ 130 w 130"/>
                    <a:gd name="T5" fmla="*/ 247 h 426"/>
                    <a:gd name="T6" fmla="*/ 31 w 130"/>
                    <a:gd name="T7" fmla="*/ 426 h 426"/>
                    <a:gd name="T8" fmla="*/ 31 w 130"/>
                    <a:gd name="T9" fmla="*/ 221 h 426"/>
                    <a:gd name="T10" fmla="*/ 0 w 130"/>
                    <a:gd name="T11" fmla="*/ 0 h 426"/>
                    <a:gd name="T12" fmla="*/ 0 w 130"/>
                    <a:gd name="T13" fmla="*/ 0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0" h="426">
                      <a:moveTo>
                        <a:pt x="0" y="0"/>
                      </a:moveTo>
                      <a:lnTo>
                        <a:pt x="124" y="170"/>
                      </a:lnTo>
                      <a:lnTo>
                        <a:pt x="130" y="247"/>
                      </a:lnTo>
                      <a:lnTo>
                        <a:pt x="31" y="426"/>
                      </a:lnTo>
                      <a:lnTo>
                        <a:pt x="31" y="221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88" name="Freeform 124"/>
                <p:cNvSpPr>
                  <a:spLocks/>
                </p:cNvSpPr>
                <p:nvPr/>
              </p:nvSpPr>
              <p:spPr bwMode="auto">
                <a:xfrm>
                  <a:off x="4127" y="2214"/>
                  <a:ext cx="426" cy="1069"/>
                </a:xfrm>
                <a:custGeom>
                  <a:avLst/>
                  <a:gdLst>
                    <a:gd name="T0" fmla="*/ 507 w 853"/>
                    <a:gd name="T1" fmla="*/ 82 h 2139"/>
                    <a:gd name="T2" fmla="*/ 302 w 853"/>
                    <a:gd name="T3" fmla="*/ 171 h 2139"/>
                    <a:gd name="T4" fmla="*/ 327 w 853"/>
                    <a:gd name="T5" fmla="*/ 181 h 2139"/>
                    <a:gd name="T6" fmla="*/ 344 w 853"/>
                    <a:gd name="T7" fmla="*/ 190 h 2139"/>
                    <a:gd name="T8" fmla="*/ 363 w 853"/>
                    <a:gd name="T9" fmla="*/ 202 h 2139"/>
                    <a:gd name="T10" fmla="*/ 384 w 853"/>
                    <a:gd name="T11" fmla="*/ 215 h 2139"/>
                    <a:gd name="T12" fmla="*/ 410 w 853"/>
                    <a:gd name="T13" fmla="*/ 234 h 2139"/>
                    <a:gd name="T14" fmla="*/ 437 w 853"/>
                    <a:gd name="T15" fmla="*/ 255 h 2139"/>
                    <a:gd name="T16" fmla="*/ 463 w 853"/>
                    <a:gd name="T17" fmla="*/ 283 h 2139"/>
                    <a:gd name="T18" fmla="*/ 494 w 853"/>
                    <a:gd name="T19" fmla="*/ 314 h 2139"/>
                    <a:gd name="T20" fmla="*/ 513 w 853"/>
                    <a:gd name="T21" fmla="*/ 339 h 2139"/>
                    <a:gd name="T22" fmla="*/ 526 w 853"/>
                    <a:gd name="T23" fmla="*/ 358 h 2139"/>
                    <a:gd name="T24" fmla="*/ 541 w 853"/>
                    <a:gd name="T25" fmla="*/ 379 h 2139"/>
                    <a:gd name="T26" fmla="*/ 556 w 853"/>
                    <a:gd name="T27" fmla="*/ 399 h 2139"/>
                    <a:gd name="T28" fmla="*/ 570 w 853"/>
                    <a:gd name="T29" fmla="*/ 424 h 2139"/>
                    <a:gd name="T30" fmla="*/ 583 w 853"/>
                    <a:gd name="T31" fmla="*/ 447 h 2139"/>
                    <a:gd name="T32" fmla="*/ 598 w 853"/>
                    <a:gd name="T33" fmla="*/ 474 h 2139"/>
                    <a:gd name="T34" fmla="*/ 610 w 853"/>
                    <a:gd name="T35" fmla="*/ 500 h 2139"/>
                    <a:gd name="T36" fmla="*/ 623 w 853"/>
                    <a:gd name="T37" fmla="*/ 529 h 2139"/>
                    <a:gd name="T38" fmla="*/ 634 w 853"/>
                    <a:gd name="T39" fmla="*/ 559 h 2139"/>
                    <a:gd name="T40" fmla="*/ 644 w 853"/>
                    <a:gd name="T41" fmla="*/ 590 h 2139"/>
                    <a:gd name="T42" fmla="*/ 653 w 853"/>
                    <a:gd name="T43" fmla="*/ 622 h 2139"/>
                    <a:gd name="T44" fmla="*/ 661 w 853"/>
                    <a:gd name="T45" fmla="*/ 656 h 2139"/>
                    <a:gd name="T46" fmla="*/ 669 w 853"/>
                    <a:gd name="T47" fmla="*/ 692 h 2139"/>
                    <a:gd name="T48" fmla="*/ 674 w 853"/>
                    <a:gd name="T49" fmla="*/ 730 h 2139"/>
                    <a:gd name="T50" fmla="*/ 678 w 853"/>
                    <a:gd name="T51" fmla="*/ 766 h 2139"/>
                    <a:gd name="T52" fmla="*/ 680 w 853"/>
                    <a:gd name="T53" fmla="*/ 806 h 2139"/>
                    <a:gd name="T54" fmla="*/ 682 w 853"/>
                    <a:gd name="T55" fmla="*/ 848 h 2139"/>
                    <a:gd name="T56" fmla="*/ 682 w 853"/>
                    <a:gd name="T57" fmla="*/ 892 h 2139"/>
                    <a:gd name="T58" fmla="*/ 678 w 853"/>
                    <a:gd name="T59" fmla="*/ 936 h 2139"/>
                    <a:gd name="T60" fmla="*/ 674 w 853"/>
                    <a:gd name="T61" fmla="*/ 981 h 2139"/>
                    <a:gd name="T62" fmla="*/ 669 w 853"/>
                    <a:gd name="T63" fmla="*/ 1027 h 2139"/>
                    <a:gd name="T64" fmla="*/ 661 w 853"/>
                    <a:gd name="T65" fmla="*/ 1074 h 2139"/>
                    <a:gd name="T66" fmla="*/ 651 w 853"/>
                    <a:gd name="T67" fmla="*/ 1124 h 2139"/>
                    <a:gd name="T68" fmla="*/ 642 w 853"/>
                    <a:gd name="T69" fmla="*/ 1171 h 2139"/>
                    <a:gd name="T70" fmla="*/ 632 w 853"/>
                    <a:gd name="T71" fmla="*/ 1221 h 2139"/>
                    <a:gd name="T72" fmla="*/ 619 w 853"/>
                    <a:gd name="T73" fmla="*/ 1268 h 2139"/>
                    <a:gd name="T74" fmla="*/ 606 w 853"/>
                    <a:gd name="T75" fmla="*/ 1314 h 2139"/>
                    <a:gd name="T76" fmla="*/ 593 w 853"/>
                    <a:gd name="T77" fmla="*/ 1360 h 2139"/>
                    <a:gd name="T78" fmla="*/ 579 w 853"/>
                    <a:gd name="T79" fmla="*/ 1405 h 2139"/>
                    <a:gd name="T80" fmla="*/ 568 w 853"/>
                    <a:gd name="T81" fmla="*/ 1449 h 2139"/>
                    <a:gd name="T82" fmla="*/ 555 w 853"/>
                    <a:gd name="T83" fmla="*/ 1489 h 2139"/>
                    <a:gd name="T84" fmla="*/ 541 w 853"/>
                    <a:gd name="T85" fmla="*/ 1527 h 2139"/>
                    <a:gd name="T86" fmla="*/ 528 w 853"/>
                    <a:gd name="T87" fmla="*/ 1563 h 2139"/>
                    <a:gd name="T88" fmla="*/ 517 w 853"/>
                    <a:gd name="T89" fmla="*/ 1595 h 2139"/>
                    <a:gd name="T90" fmla="*/ 507 w 853"/>
                    <a:gd name="T91" fmla="*/ 1624 h 2139"/>
                    <a:gd name="T92" fmla="*/ 499 w 853"/>
                    <a:gd name="T93" fmla="*/ 1648 h 2139"/>
                    <a:gd name="T94" fmla="*/ 490 w 853"/>
                    <a:gd name="T95" fmla="*/ 1669 h 2139"/>
                    <a:gd name="T96" fmla="*/ 484 w 853"/>
                    <a:gd name="T97" fmla="*/ 1687 h 2139"/>
                    <a:gd name="T98" fmla="*/ 477 w 853"/>
                    <a:gd name="T99" fmla="*/ 1706 h 2139"/>
                    <a:gd name="T100" fmla="*/ 486 w 853"/>
                    <a:gd name="T101" fmla="*/ 1707 h 2139"/>
                    <a:gd name="T102" fmla="*/ 501 w 853"/>
                    <a:gd name="T103" fmla="*/ 1707 h 2139"/>
                    <a:gd name="T104" fmla="*/ 526 w 853"/>
                    <a:gd name="T105" fmla="*/ 1706 h 2139"/>
                    <a:gd name="T106" fmla="*/ 551 w 853"/>
                    <a:gd name="T107" fmla="*/ 1706 h 2139"/>
                    <a:gd name="T108" fmla="*/ 579 w 853"/>
                    <a:gd name="T109" fmla="*/ 1702 h 2139"/>
                    <a:gd name="T110" fmla="*/ 602 w 853"/>
                    <a:gd name="T111" fmla="*/ 1696 h 2139"/>
                    <a:gd name="T112" fmla="*/ 625 w 853"/>
                    <a:gd name="T113" fmla="*/ 1692 h 2139"/>
                    <a:gd name="T114" fmla="*/ 648 w 853"/>
                    <a:gd name="T115" fmla="*/ 1685 h 2139"/>
                    <a:gd name="T116" fmla="*/ 663 w 853"/>
                    <a:gd name="T117" fmla="*/ 1683 h 2139"/>
                    <a:gd name="T118" fmla="*/ 849 w 853"/>
                    <a:gd name="T119" fmla="*/ 1629 h 2139"/>
                    <a:gd name="T120" fmla="*/ 530 w 853"/>
                    <a:gd name="T121" fmla="*/ 2139 h 2139"/>
                    <a:gd name="T122" fmla="*/ 19 w 853"/>
                    <a:gd name="T123" fmla="*/ 1582 h 2139"/>
                    <a:gd name="T124" fmla="*/ 220 w 853"/>
                    <a:gd name="T125" fmla="*/ 202 h 2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53" h="2139">
                      <a:moveTo>
                        <a:pt x="347" y="122"/>
                      </a:moveTo>
                      <a:lnTo>
                        <a:pt x="507" y="0"/>
                      </a:lnTo>
                      <a:lnTo>
                        <a:pt x="507" y="82"/>
                      </a:lnTo>
                      <a:lnTo>
                        <a:pt x="294" y="171"/>
                      </a:lnTo>
                      <a:lnTo>
                        <a:pt x="298" y="171"/>
                      </a:lnTo>
                      <a:lnTo>
                        <a:pt x="302" y="171"/>
                      </a:lnTo>
                      <a:lnTo>
                        <a:pt x="309" y="175"/>
                      </a:lnTo>
                      <a:lnTo>
                        <a:pt x="317" y="177"/>
                      </a:lnTo>
                      <a:lnTo>
                        <a:pt x="327" y="181"/>
                      </a:lnTo>
                      <a:lnTo>
                        <a:pt x="330" y="183"/>
                      </a:lnTo>
                      <a:lnTo>
                        <a:pt x="338" y="186"/>
                      </a:lnTo>
                      <a:lnTo>
                        <a:pt x="344" y="190"/>
                      </a:lnTo>
                      <a:lnTo>
                        <a:pt x="351" y="194"/>
                      </a:lnTo>
                      <a:lnTo>
                        <a:pt x="357" y="198"/>
                      </a:lnTo>
                      <a:lnTo>
                        <a:pt x="363" y="202"/>
                      </a:lnTo>
                      <a:lnTo>
                        <a:pt x="370" y="205"/>
                      </a:lnTo>
                      <a:lnTo>
                        <a:pt x="378" y="211"/>
                      </a:lnTo>
                      <a:lnTo>
                        <a:pt x="384" y="215"/>
                      </a:lnTo>
                      <a:lnTo>
                        <a:pt x="393" y="221"/>
                      </a:lnTo>
                      <a:lnTo>
                        <a:pt x="401" y="228"/>
                      </a:lnTo>
                      <a:lnTo>
                        <a:pt x="410" y="234"/>
                      </a:lnTo>
                      <a:lnTo>
                        <a:pt x="418" y="240"/>
                      </a:lnTo>
                      <a:lnTo>
                        <a:pt x="427" y="247"/>
                      </a:lnTo>
                      <a:lnTo>
                        <a:pt x="437" y="255"/>
                      </a:lnTo>
                      <a:lnTo>
                        <a:pt x="446" y="264"/>
                      </a:lnTo>
                      <a:lnTo>
                        <a:pt x="454" y="274"/>
                      </a:lnTo>
                      <a:lnTo>
                        <a:pt x="463" y="283"/>
                      </a:lnTo>
                      <a:lnTo>
                        <a:pt x="473" y="293"/>
                      </a:lnTo>
                      <a:lnTo>
                        <a:pt x="484" y="304"/>
                      </a:lnTo>
                      <a:lnTo>
                        <a:pt x="494" y="314"/>
                      </a:lnTo>
                      <a:lnTo>
                        <a:pt x="503" y="325"/>
                      </a:lnTo>
                      <a:lnTo>
                        <a:pt x="507" y="333"/>
                      </a:lnTo>
                      <a:lnTo>
                        <a:pt x="513" y="339"/>
                      </a:lnTo>
                      <a:lnTo>
                        <a:pt x="517" y="344"/>
                      </a:lnTo>
                      <a:lnTo>
                        <a:pt x="522" y="352"/>
                      </a:lnTo>
                      <a:lnTo>
                        <a:pt x="526" y="358"/>
                      </a:lnTo>
                      <a:lnTo>
                        <a:pt x="532" y="363"/>
                      </a:lnTo>
                      <a:lnTo>
                        <a:pt x="536" y="371"/>
                      </a:lnTo>
                      <a:lnTo>
                        <a:pt x="541" y="379"/>
                      </a:lnTo>
                      <a:lnTo>
                        <a:pt x="545" y="384"/>
                      </a:lnTo>
                      <a:lnTo>
                        <a:pt x="551" y="392"/>
                      </a:lnTo>
                      <a:lnTo>
                        <a:pt x="556" y="399"/>
                      </a:lnTo>
                      <a:lnTo>
                        <a:pt x="562" y="409"/>
                      </a:lnTo>
                      <a:lnTo>
                        <a:pt x="566" y="415"/>
                      </a:lnTo>
                      <a:lnTo>
                        <a:pt x="570" y="424"/>
                      </a:lnTo>
                      <a:lnTo>
                        <a:pt x="574" y="432"/>
                      </a:lnTo>
                      <a:lnTo>
                        <a:pt x="579" y="439"/>
                      </a:lnTo>
                      <a:lnTo>
                        <a:pt x="583" y="447"/>
                      </a:lnTo>
                      <a:lnTo>
                        <a:pt x="589" y="456"/>
                      </a:lnTo>
                      <a:lnTo>
                        <a:pt x="593" y="464"/>
                      </a:lnTo>
                      <a:lnTo>
                        <a:pt x="598" y="474"/>
                      </a:lnTo>
                      <a:lnTo>
                        <a:pt x="600" y="483"/>
                      </a:lnTo>
                      <a:lnTo>
                        <a:pt x="606" y="491"/>
                      </a:lnTo>
                      <a:lnTo>
                        <a:pt x="610" y="500"/>
                      </a:lnTo>
                      <a:lnTo>
                        <a:pt x="613" y="510"/>
                      </a:lnTo>
                      <a:lnTo>
                        <a:pt x="617" y="519"/>
                      </a:lnTo>
                      <a:lnTo>
                        <a:pt x="623" y="529"/>
                      </a:lnTo>
                      <a:lnTo>
                        <a:pt x="627" y="540"/>
                      </a:lnTo>
                      <a:lnTo>
                        <a:pt x="631" y="550"/>
                      </a:lnTo>
                      <a:lnTo>
                        <a:pt x="634" y="559"/>
                      </a:lnTo>
                      <a:lnTo>
                        <a:pt x="636" y="569"/>
                      </a:lnTo>
                      <a:lnTo>
                        <a:pt x="640" y="580"/>
                      </a:lnTo>
                      <a:lnTo>
                        <a:pt x="644" y="590"/>
                      </a:lnTo>
                      <a:lnTo>
                        <a:pt x="646" y="599"/>
                      </a:lnTo>
                      <a:lnTo>
                        <a:pt x="650" y="612"/>
                      </a:lnTo>
                      <a:lnTo>
                        <a:pt x="653" y="622"/>
                      </a:lnTo>
                      <a:lnTo>
                        <a:pt x="655" y="633"/>
                      </a:lnTo>
                      <a:lnTo>
                        <a:pt x="659" y="645"/>
                      </a:lnTo>
                      <a:lnTo>
                        <a:pt x="661" y="656"/>
                      </a:lnTo>
                      <a:lnTo>
                        <a:pt x="663" y="667"/>
                      </a:lnTo>
                      <a:lnTo>
                        <a:pt x="665" y="679"/>
                      </a:lnTo>
                      <a:lnTo>
                        <a:pt x="669" y="692"/>
                      </a:lnTo>
                      <a:lnTo>
                        <a:pt x="670" y="704"/>
                      </a:lnTo>
                      <a:lnTo>
                        <a:pt x="672" y="717"/>
                      </a:lnTo>
                      <a:lnTo>
                        <a:pt x="674" y="730"/>
                      </a:lnTo>
                      <a:lnTo>
                        <a:pt x="674" y="742"/>
                      </a:lnTo>
                      <a:lnTo>
                        <a:pt x="676" y="755"/>
                      </a:lnTo>
                      <a:lnTo>
                        <a:pt x="678" y="766"/>
                      </a:lnTo>
                      <a:lnTo>
                        <a:pt x="678" y="782"/>
                      </a:lnTo>
                      <a:lnTo>
                        <a:pt x="678" y="793"/>
                      </a:lnTo>
                      <a:lnTo>
                        <a:pt x="680" y="806"/>
                      </a:lnTo>
                      <a:lnTo>
                        <a:pt x="680" y="820"/>
                      </a:lnTo>
                      <a:lnTo>
                        <a:pt x="682" y="835"/>
                      </a:lnTo>
                      <a:lnTo>
                        <a:pt x="682" y="848"/>
                      </a:lnTo>
                      <a:lnTo>
                        <a:pt x="682" y="861"/>
                      </a:lnTo>
                      <a:lnTo>
                        <a:pt x="682" y="875"/>
                      </a:lnTo>
                      <a:lnTo>
                        <a:pt x="682" y="892"/>
                      </a:lnTo>
                      <a:lnTo>
                        <a:pt x="680" y="905"/>
                      </a:lnTo>
                      <a:lnTo>
                        <a:pt x="680" y="920"/>
                      </a:lnTo>
                      <a:lnTo>
                        <a:pt x="678" y="936"/>
                      </a:lnTo>
                      <a:lnTo>
                        <a:pt x="678" y="951"/>
                      </a:lnTo>
                      <a:lnTo>
                        <a:pt x="676" y="966"/>
                      </a:lnTo>
                      <a:lnTo>
                        <a:pt x="674" y="981"/>
                      </a:lnTo>
                      <a:lnTo>
                        <a:pt x="672" y="996"/>
                      </a:lnTo>
                      <a:lnTo>
                        <a:pt x="670" y="1012"/>
                      </a:lnTo>
                      <a:lnTo>
                        <a:pt x="669" y="1027"/>
                      </a:lnTo>
                      <a:lnTo>
                        <a:pt x="665" y="1044"/>
                      </a:lnTo>
                      <a:lnTo>
                        <a:pt x="663" y="1059"/>
                      </a:lnTo>
                      <a:lnTo>
                        <a:pt x="661" y="1074"/>
                      </a:lnTo>
                      <a:lnTo>
                        <a:pt x="659" y="1091"/>
                      </a:lnTo>
                      <a:lnTo>
                        <a:pt x="655" y="1107"/>
                      </a:lnTo>
                      <a:lnTo>
                        <a:pt x="651" y="1124"/>
                      </a:lnTo>
                      <a:lnTo>
                        <a:pt x="650" y="1139"/>
                      </a:lnTo>
                      <a:lnTo>
                        <a:pt x="646" y="1154"/>
                      </a:lnTo>
                      <a:lnTo>
                        <a:pt x="642" y="1171"/>
                      </a:lnTo>
                      <a:lnTo>
                        <a:pt x="638" y="1188"/>
                      </a:lnTo>
                      <a:lnTo>
                        <a:pt x="636" y="1206"/>
                      </a:lnTo>
                      <a:lnTo>
                        <a:pt x="632" y="1221"/>
                      </a:lnTo>
                      <a:lnTo>
                        <a:pt x="627" y="1236"/>
                      </a:lnTo>
                      <a:lnTo>
                        <a:pt x="623" y="1251"/>
                      </a:lnTo>
                      <a:lnTo>
                        <a:pt x="619" y="1268"/>
                      </a:lnTo>
                      <a:lnTo>
                        <a:pt x="615" y="1283"/>
                      </a:lnTo>
                      <a:lnTo>
                        <a:pt x="610" y="1299"/>
                      </a:lnTo>
                      <a:lnTo>
                        <a:pt x="606" y="1314"/>
                      </a:lnTo>
                      <a:lnTo>
                        <a:pt x="602" y="1331"/>
                      </a:lnTo>
                      <a:lnTo>
                        <a:pt x="598" y="1344"/>
                      </a:lnTo>
                      <a:lnTo>
                        <a:pt x="593" y="1360"/>
                      </a:lnTo>
                      <a:lnTo>
                        <a:pt x="589" y="1375"/>
                      </a:lnTo>
                      <a:lnTo>
                        <a:pt x="585" y="1392"/>
                      </a:lnTo>
                      <a:lnTo>
                        <a:pt x="579" y="1405"/>
                      </a:lnTo>
                      <a:lnTo>
                        <a:pt x="575" y="1420"/>
                      </a:lnTo>
                      <a:lnTo>
                        <a:pt x="572" y="1436"/>
                      </a:lnTo>
                      <a:lnTo>
                        <a:pt x="568" y="1449"/>
                      </a:lnTo>
                      <a:lnTo>
                        <a:pt x="562" y="1462"/>
                      </a:lnTo>
                      <a:lnTo>
                        <a:pt x="558" y="1475"/>
                      </a:lnTo>
                      <a:lnTo>
                        <a:pt x="555" y="1489"/>
                      </a:lnTo>
                      <a:lnTo>
                        <a:pt x="549" y="1502"/>
                      </a:lnTo>
                      <a:lnTo>
                        <a:pt x="545" y="1513"/>
                      </a:lnTo>
                      <a:lnTo>
                        <a:pt x="541" y="1527"/>
                      </a:lnTo>
                      <a:lnTo>
                        <a:pt x="536" y="1538"/>
                      </a:lnTo>
                      <a:lnTo>
                        <a:pt x="534" y="1552"/>
                      </a:lnTo>
                      <a:lnTo>
                        <a:pt x="528" y="1563"/>
                      </a:lnTo>
                      <a:lnTo>
                        <a:pt x="524" y="1572"/>
                      </a:lnTo>
                      <a:lnTo>
                        <a:pt x="520" y="1584"/>
                      </a:lnTo>
                      <a:lnTo>
                        <a:pt x="517" y="1595"/>
                      </a:lnTo>
                      <a:lnTo>
                        <a:pt x="513" y="1605"/>
                      </a:lnTo>
                      <a:lnTo>
                        <a:pt x="511" y="1614"/>
                      </a:lnTo>
                      <a:lnTo>
                        <a:pt x="507" y="1624"/>
                      </a:lnTo>
                      <a:lnTo>
                        <a:pt x="505" y="1633"/>
                      </a:lnTo>
                      <a:lnTo>
                        <a:pt x="501" y="1641"/>
                      </a:lnTo>
                      <a:lnTo>
                        <a:pt x="499" y="1648"/>
                      </a:lnTo>
                      <a:lnTo>
                        <a:pt x="496" y="1656"/>
                      </a:lnTo>
                      <a:lnTo>
                        <a:pt x="494" y="1664"/>
                      </a:lnTo>
                      <a:lnTo>
                        <a:pt x="490" y="1669"/>
                      </a:lnTo>
                      <a:lnTo>
                        <a:pt x="488" y="1675"/>
                      </a:lnTo>
                      <a:lnTo>
                        <a:pt x="486" y="1681"/>
                      </a:lnTo>
                      <a:lnTo>
                        <a:pt x="484" y="1687"/>
                      </a:lnTo>
                      <a:lnTo>
                        <a:pt x="480" y="1694"/>
                      </a:lnTo>
                      <a:lnTo>
                        <a:pt x="479" y="1702"/>
                      </a:lnTo>
                      <a:lnTo>
                        <a:pt x="477" y="1706"/>
                      </a:lnTo>
                      <a:lnTo>
                        <a:pt x="477" y="1707"/>
                      </a:lnTo>
                      <a:lnTo>
                        <a:pt x="480" y="1707"/>
                      </a:lnTo>
                      <a:lnTo>
                        <a:pt x="486" y="1707"/>
                      </a:lnTo>
                      <a:lnTo>
                        <a:pt x="490" y="1707"/>
                      </a:lnTo>
                      <a:lnTo>
                        <a:pt x="496" y="1707"/>
                      </a:lnTo>
                      <a:lnTo>
                        <a:pt x="501" y="1707"/>
                      </a:lnTo>
                      <a:lnTo>
                        <a:pt x="511" y="1707"/>
                      </a:lnTo>
                      <a:lnTo>
                        <a:pt x="517" y="1706"/>
                      </a:lnTo>
                      <a:lnTo>
                        <a:pt x="526" y="1706"/>
                      </a:lnTo>
                      <a:lnTo>
                        <a:pt x="534" y="1706"/>
                      </a:lnTo>
                      <a:lnTo>
                        <a:pt x="543" y="1706"/>
                      </a:lnTo>
                      <a:lnTo>
                        <a:pt x="551" y="1706"/>
                      </a:lnTo>
                      <a:lnTo>
                        <a:pt x="560" y="1704"/>
                      </a:lnTo>
                      <a:lnTo>
                        <a:pt x="570" y="1702"/>
                      </a:lnTo>
                      <a:lnTo>
                        <a:pt x="579" y="1702"/>
                      </a:lnTo>
                      <a:lnTo>
                        <a:pt x="587" y="1700"/>
                      </a:lnTo>
                      <a:lnTo>
                        <a:pt x="594" y="1698"/>
                      </a:lnTo>
                      <a:lnTo>
                        <a:pt x="602" y="1696"/>
                      </a:lnTo>
                      <a:lnTo>
                        <a:pt x="610" y="1696"/>
                      </a:lnTo>
                      <a:lnTo>
                        <a:pt x="617" y="1692"/>
                      </a:lnTo>
                      <a:lnTo>
                        <a:pt x="625" y="1692"/>
                      </a:lnTo>
                      <a:lnTo>
                        <a:pt x="631" y="1690"/>
                      </a:lnTo>
                      <a:lnTo>
                        <a:pt x="638" y="1688"/>
                      </a:lnTo>
                      <a:lnTo>
                        <a:pt x="648" y="1685"/>
                      </a:lnTo>
                      <a:lnTo>
                        <a:pt x="655" y="1683"/>
                      </a:lnTo>
                      <a:lnTo>
                        <a:pt x="661" y="1683"/>
                      </a:lnTo>
                      <a:lnTo>
                        <a:pt x="663" y="1683"/>
                      </a:lnTo>
                      <a:lnTo>
                        <a:pt x="714" y="1456"/>
                      </a:lnTo>
                      <a:lnTo>
                        <a:pt x="720" y="1652"/>
                      </a:lnTo>
                      <a:lnTo>
                        <a:pt x="849" y="1629"/>
                      </a:lnTo>
                      <a:lnTo>
                        <a:pt x="853" y="1755"/>
                      </a:lnTo>
                      <a:lnTo>
                        <a:pt x="644" y="1880"/>
                      </a:lnTo>
                      <a:lnTo>
                        <a:pt x="530" y="2139"/>
                      </a:lnTo>
                      <a:lnTo>
                        <a:pt x="45" y="2139"/>
                      </a:lnTo>
                      <a:lnTo>
                        <a:pt x="135" y="1643"/>
                      </a:lnTo>
                      <a:lnTo>
                        <a:pt x="19" y="1582"/>
                      </a:lnTo>
                      <a:lnTo>
                        <a:pt x="79" y="1417"/>
                      </a:lnTo>
                      <a:lnTo>
                        <a:pt x="0" y="1337"/>
                      </a:lnTo>
                      <a:lnTo>
                        <a:pt x="220" y="202"/>
                      </a:lnTo>
                      <a:lnTo>
                        <a:pt x="347" y="122"/>
                      </a:lnTo>
                      <a:lnTo>
                        <a:pt x="347" y="122"/>
                      </a:lnTo>
                      <a:close/>
                    </a:path>
                  </a:pathLst>
                </a:custGeom>
                <a:solidFill>
                  <a:srgbClr val="1C4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89" name="Freeform 125"/>
                <p:cNvSpPr>
                  <a:spLocks/>
                </p:cNvSpPr>
                <p:nvPr/>
              </p:nvSpPr>
              <p:spPr bwMode="auto">
                <a:xfrm>
                  <a:off x="4259" y="1938"/>
                  <a:ext cx="141" cy="187"/>
                </a:xfrm>
                <a:custGeom>
                  <a:avLst/>
                  <a:gdLst>
                    <a:gd name="T0" fmla="*/ 175 w 283"/>
                    <a:gd name="T1" fmla="*/ 372 h 374"/>
                    <a:gd name="T2" fmla="*/ 167 w 283"/>
                    <a:gd name="T3" fmla="*/ 365 h 374"/>
                    <a:gd name="T4" fmla="*/ 152 w 283"/>
                    <a:gd name="T5" fmla="*/ 350 h 374"/>
                    <a:gd name="T6" fmla="*/ 133 w 283"/>
                    <a:gd name="T7" fmla="*/ 331 h 374"/>
                    <a:gd name="T8" fmla="*/ 118 w 283"/>
                    <a:gd name="T9" fmla="*/ 314 h 374"/>
                    <a:gd name="T10" fmla="*/ 106 w 283"/>
                    <a:gd name="T11" fmla="*/ 302 h 374"/>
                    <a:gd name="T12" fmla="*/ 93 w 283"/>
                    <a:gd name="T13" fmla="*/ 287 h 374"/>
                    <a:gd name="T14" fmla="*/ 83 w 283"/>
                    <a:gd name="T15" fmla="*/ 274 h 374"/>
                    <a:gd name="T16" fmla="*/ 72 w 283"/>
                    <a:gd name="T17" fmla="*/ 258 h 374"/>
                    <a:gd name="T18" fmla="*/ 61 w 283"/>
                    <a:gd name="T19" fmla="*/ 243 h 374"/>
                    <a:gd name="T20" fmla="*/ 51 w 283"/>
                    <a:gd name="T21" fmla="*/ 228 h 374"/>
                    <a:gd name="T22" fmla="*/ 40 w 283"/>
                    <a:gd name="T23" fmla="*/ 215 h 374"/>
                    <a:gd name="T24" fmla="*/ 32 w 283"/>
                    <a:gd name="T25" fmla="*/ 199 h 374"/>
                    <a:gd name="T26" fmla="*/ 26 w 283"/>
                    <a:gd name="T27" fmla="*/ 182 h 374"/>
                    <a:gd name="T28" fmla="*/ 19 w 283"/>
                    <a:gd name="T29" fmla="*/ 169 h 374"/>
                    <a:gd name="T30" fmla="*/ 13 w 283"/>
                    <a:gd name="T31" fmla="*/ 154 h 374"/>
                    <a:gd name="T32" fmla="*/ 9 w 283"/>
                    <a:gd name="T33" fmla="*/ 141 h 374"/>
                    <a:gd name="T34" fmla="*/ 6 w 283"/>
                    <a:gd name="T35" fmla="*/ 127 h 374"/>
                    <a:gd name="T36" fmla="*/ 4 w 283"/>
                    <a:gd name="T37" fmla="*/ 114 h 374"/>
                    <a:gd name="T38" fmla="*/ 2 w 283"/>
                    <a:gd name="T39" fmla="*/ 102 h 374"/>
                    <a:gd name="T40" fmla="*/ 0 w 283"/>
                    <a:gd name="T41" fmla="*/ 85 h 374"/>
                    <a:gd name="T42" fmla="*/ 0 w 283"/>
                    <a:gd name="T43" fmla="*/ 68 h 374"/>
                    <a:gd name="T44" fmla="*/ 0 w 283"/>
                    <a:gd name="T45" fmla="*/ 55 h 374"/>
                    <a:gd name="T46" fmla="*/ 0 w 283"/>
                    <a:gd name="T47" fmla="*/ 47 h 374"/>
                    <a:gd name="T48" fmla="*/ 0 w 283"/>
                    <a:gd name="T49" fmla="*/ 45 h 374"/>
                    <a:gd name="T50" fmla="*/ 9 w 283"/>
                    <a:gd name="T51" fmla="*/ 38 h 374"/>
                    <a:gd name="T52" fmla="*/ 21 w 283"/>
                    <a:gd name="T53" fmla="*/ 28 h 374"/>
                    <a:gd name="T54" fmla="*/ 30 w 283"/>
                    <a:gd name="T55" fmla="*/ 23 h 374"/>
                    <a:gd name="T56" fmla="*/ 44 w 283"/>
                    <a:gd name="T57" fmla="*/ 17 h 374"/>
                    <a:gd name="T58" fmla="*/ 57 w 283"/>
                    <a:gd name="T59" fmla="*/ 11 h 374"/>
                    <a:gd name="T60" fmla="*/ 72 w 283"/>
                    <a:gd name="T61" fmla="*/ 6 h 374"/>
                    <a:gd name="T62" fmla="*/ 89 w 283"/>
                    <a:gd name="T63" fmla="*/ 2 h 374"/>
                    <a:gd name="T64" fmla="*/ 104 w 283"/>
                    <a:gd name="T65" fmla="*/ 0 h 374"/>
                    <a:gd name="T66" fmla="*/ 120 w 283"/>
                    <a:gd name="T67" fmla="*/ 0 h 374"/>
                    <a:gd name="T68" fmla="*/ 135 w 283"/>
                    <a:gd name="T69" fmla="*/ 0 h 374"/>
                    <a:gd name="T70" fmla="*/ 146 w 283"/>
                    <a:gd name="T71" fmla="*/ 0 h 374"/>
                    <a:gd name="T72" fmla="*/ 159 w 283"/>
                    <a:gd name="T73" fmla="*/ 2 h 374"/>
                    <a:gd name="T74" fmla="*/ 165 w 283"/>
                    <a:gd name="T75" fmla="*/ 4 h 374"/>
                    <a:gd name="T76" fmla="*/ 175 w 283"/>
                    <a:gd name="T77" fmla="*/ 9 h 374"/>
                    <a:gd name="T78" fmla="*/ 190 w 283"/>
                    <a:gd name="T79" fmla="*/ 19 h 374"/>
                    <a:gd name="T80" fmla="*/ 207 w 283"/>
                    <a:gd name="T81" fmla="*/ 34 h 374"/>
                    <a:gd name="T82" fmla="*/ 226 w 283"/>
                    <a:gd name="T83" fmla="*/ 51 h 374"/>
                    <a:gd name="T84" fmla="*/ 234 w 283"/>
                    <a:gd name="T85" fmla="*/ 61 h 374"/>
                    <a:gd name="T86" fmla="*/ 243 w 283"/>
                    <a:gd name="T87" fmla="*/ 74 h 374"/>
                    <a:gd name="T88" fmla="*/ 251 w 283"/>
                    <a:gd name="T89" fmla="*/ 87 h 374"/>
                    <a:gd name="T90" fmla="*/ 260 w 283"/>
                    <a:gd name="T91" fmla="*/ 101 h 374"/>
                    <a:gd name="T92" fmla="*/ 266 w 283"/>
                    <a:gd name="T93" fmla="*/ 116 h 374"/>
                    <a:gd name="T94" fmla="*/ 272 w 283"/>
                    <a:gd name="T95" fmla="*/ 133 h 374"/>
                    <a:gd name="T96" fmla="*/ 275 w 283"/>
                    <a:gd name="T97" fmla="*/ 148 h 374"/>
                    <a:gd name="T98" fmla="*/ 279 w 283"/>
                    <a:gd name="T99" fmla="*/ 167 h 374"/>
                    <a:gd name="T100" fmla="*/ 281 w 283"/>
                    <a:gd name="T101" fmla="*/ 186 h 374"/>
                    <a:gd name="T102" fmla="*/ 283 w 283"/>
                    <a:gd name="T103" fmla="*/ 205 h 374"/>
                    <a:gd name="T104" fmla="*/ 283 w 283"/>
                    <a:gd name="T105" fmla="*/ 224 h 374"/>
                    <a:gd name="T106" fmla="*/ 283 w 283"/>
                    <a:gd name="T107" fmla="*/ 243 h 374"/>
                    <a:gd name="T108" fmla="*/ 283 w 283"/>
                    <a:gd name="T109" fmla="*/ 262 h 374"/>
                    <a:gd name="T110" fmla="*/ 281 w 283"/>
                    <a:gd name="T111" fmla="*/ 281 h 374"/>
                    <a:gd name="T112" fmla="*/ 279 w 283"/>
                    <a:gd name="T113" fmla="*/ 296 h 374"/>
                    <a:gd name="T114" fmla="*/ 277 w 283"/>
                    <a:gd name="T115" fmla="*/ 314 h 374"/>
                    <a:gd name="T116" fmla="*/ 275 w 283"/>
                    <a:gd name="T117" fmla="*/ 327 h 374"/>
                    <a:gd name="T118" fmla="*/ 273 w 283"/>
                    <a:gd name="T119" fmla="*/ 340 h 374"/>
                    <a:gd name="T120" fmla="*/ 270 w 283"/>
                    <a:gd name="T121" fmla="*/ 355 h 374"/>
                    <a:gd name="T122" fmla="*/ 270 w 283"/>
                    <a:gd name="T123" fmla="*/ 363 h 374"/>
                    <a:gd name="T124" fmla="*/ 177 w 283"/>
                    <a:gd name="T125" fmla="*/ 374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83" h="374">
                      <a:moveTo>
                        <a:pt x="177" y="374"/>
                      </a:moveTo>
                      <a:lnTo>
                        <a:pt x="175" y="372"/>
                      </a:lnTo>
                      <a:lnTo>
                        <a:pt x="173" y="369"/>
                      </a:lnTo>
                      <a:lnTo>
                        <a:pt x="167" y="365"/>
                      </a:lnTo>
                      <a:lnTo>
                        <a:pt x="161" y="359"/>
                      </a:lnTo>
                      <a:lnTo>
                        <a:pt x="152" y="350"/>
                      </a:lnTo>
                      <a:lnTo>
                        <a:pt x="144" y="342"/>
                      </a:lnTo>
                      <a:lnTo>
                        <a:pt x="133" y="331"/>
                      </a:lnTo>
                      <a:lnTo>
                        <a:pt x="123" y="321"/>
                      </a:lnTo>
                      <a:lnTo>
                        <a:pt x="118" y="314"/>
                      </a:lnTo>
                      <a:lnTo>
                        <a:pt x="112" y="308"/>
                      </a:lnTo>
                      <a:lnTo>
                        <a:pt x="106" y="302"/>
                      </a:lnTo>
                      <a:lnTo>
                        <a:pt x="101" y="295"/>
                      </a:lnTo>
                      <a:lnTo>
                        <a:pt x="93" y="287"/>
                      </a:lnTo>
                      <a:lnTo>
                        <a:pt x="89" y="281"/>
                      </a:lnTo>
                      <a:lnTo>
                        <a:pt x="83" y="274"/>
                      </a:lnTo>
                      <a:lnTo>
                        <a:pt x="78" y="268"/>
                      </a:lnTo>
                      <a:lnTo>
                        <a:pt x="72" y="258"/>
                      </a:lnTo>
                      <a:lnTo>
                        <a:pt x="66" y="253"/>
                      </a:lnTo>
                      <a:lnTo>
                        <a:pt x="61" y="243"/>
                      </a:lnTo>
                      <a:lnTo>
                        <a:pt x="55" y="237"/>
                      </a:lnTo>
                      <a:lnTo>
                        <a:pt x="51" y="228"/>
                      </a:lnTo>
                      <a:lnTo>
                        <a:pt x="45" y="222"/>
                      </a:lnTo>
                      <a:lnTo>
                        <a:pt x="40" y="215"/>
                      </a:lnTo>
                      <a:lnTo>
                        <a:pt x="38" y="207"/>
                      </a:lnTo>
                      <a:lnTo>
                        <a:pt x="32" y="199"/>
                      </a:lnTo>
                      <a:lnTo>
                        <a:pt x="28" y="192"/>
                      </a:lnTo>
                      <a:lnTo>
                        <a:pt x="26" y="182"/>
                      </a:lnTo>
                      <a:lnTo>
                        <a:pt x="23" y="177"/>
                      </a:lnTo>
                      <a:lnTo>
                        <a:pt x="19" y="169"/>
                      </a:lnTo>
                      <a:lnTo>
                        <a:pt x="17" y="161"/>
                      </a:lnTo>
                      <a:lnTo>
                        <a:pt x="13" y="154"/>
                      </a:lnTo>
                      <a:lnTo>
                        <a:pt x="11" y="146"/>
                      </a:lnTo>
                      <a:lnTo>
                        <a:pt x="9" y="141"/>
                      </a:lnTo>
                      <a:lnTo>
                        <a:pt x="7" y="133"/>
                      </a:lnTo>
                      <a:lnTo>
                        <a:pt x="6" y="127"/>
                      </a:lnTo>
                      <a:lnTo>
                        <a:pt x="6" y="120"/>
                      </a:lnTo>
                      <a:lnTo>
                        <a:pt x="4" y="114"/>
                      </a:lnTo>
                      <a:lnTo>
                        <a:pt x="2" y="108"/>
                      </a:lnTo>
                      <a:lnTo>
                        <a:pt x="2" y="102"/>
                      </a:lnTo>
                      <a:lnTo>
                        <a:pt x="2" y="97"/>
                      </a:lnTo>
                      <a:lnTo>
                        <a:pt x="0" y="85"/>
                      </a:lnTo>
                      <a:lnTo>
                        <a:pt x="0" y="76"/>
                      </a:lnTo>
                      <a:lnTo>
                        <a:pt x="0" y="68"/>
                      </a:lnTo>
                      <a:lnTo>
                        <a:pt x="0" y="61"/>
                      </a:lnTo>
                      <a:lnTo>
                        <a:pt x="0" y="55"/>
                      </a:lnTo>
                      <a:lnTo>
                        <a:pt x="0" y="51"/>
                      </a:lnTo>
                      <a:lnTo>
                        <a:pt x="0" y="47"/>
                      </a:lnTo>
                      <a:lnTo>
                        <a:pt x="0" y="47"/>
                      </a:lnTo>
                      <a:lnTo>
                        <a:pt x="0" y="45"/>
                      </a:lnTo>
                      <a:lnTo>
                        <a:pt x="4" y="44"/>
                      </a:lnTo>
                      <a:lnTo>
                        <a:pt x="9" y="38"/>
                      </a:lnTo>
                      <a:lnTo>
                        <a:pt x="17" y="34"/>
                      </a:lnTo>
                      <a:lnTo>
                        <a:pt x="21" y="28"/>
                      </a:lnTo>
                      <a:lnTo>
                        <a:pt x="26" y="26"/>
                      </a:lnTo>
                      <a:lnTo>
                        <a:pt x="30" y="23"/>
                      </a:lnTo>
                      <a:lnTo>
                        <a:pt x="38" y="19"/>
                      </a:lnTo>
                      <a:lnTo>
                        <a:pt x="44" y="17"/>
                      </a:lnTo>
                      <a:lnTo>
                        <a:pt x="49" y="13"/>
                      </a:lnTo>
                      <a:lnTo>
                        <a:pt x="57" y="11"/>
                      </a:lnTo>
                      <a:lnTo>
                        <a:pt x="64" y="9"/>
                      </a:lnTo>
                      <a:lnTo>
                        <a:pt x="72" y="6"/>
                      </a:lnTo>
                      <a:lnTo>
                        <a:pt x="80" y="4"/>
                      </a:lnTo>
                      <a:lnTo>
                        <a:pt x="89" y="2"/>
                      </a:lnTo>
                      <a:lnTo>
                        <a:pt x="97" y="0"/>
                      </a:lnTo>
                      <a:lnTo>
                        <a:pt x="104" y="0"/>
                      </a:lnTo>
                      <a:lnTo>
                        <a:pt x="112" y="0"/>
                      </a:lnTo>
                      <a:lnTo>
                        <a:pt x="120" y="0"/>
                      </a:lnTo>
                      <a:lnTo>
                        <a:pt x="129" y="0"/>
                      </a:lnTo>
                      <a:lnTo>
                        <a:pt x="135" y="0"/>
                      </a:lnTo>
                      <a:lnTo>
                        <a:pt x="142" y="0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9" y="2"/>
                      </a:lnTo>
                      <a:lnTo>
                        <a:pt x="163" y="2"/>
                      </a:lnTo>
                      <a:lnTo>
                        <a:pt x="165" y="4"/>
                      </a:lnTo>
                      <a:lnTo>
                        <a:pt x="169" y="6"/>
                      </a:lnTo>
                      <a:lnTo>
                        <a:pt x="175" y="9"/>
                      </a:lnTo>
                      <a:lnTo>
                        <a:pt x="182" y="13"/>
                      </a:lnTo>
                      <a:lnTo>
                        <a:pt x="190" y="19"/>
                      </a:lnTo>
                      <a:lnTo>
                        <a:pt x="197" y="25"/>
                      </a:lnTo>
                      <a:lnTo>
                        <a:pt x="207" y="34"/>
                      </a:lnTo>
                      <a:lnTo>
                        <a:pt x="216" y="42"/>
                      </a:lnTo>
                      <a:lnTo>
                        <a:pt x="226" y="51"/>
                      </a:lnTo>
                      <a:lnTo>
                        <a:pt x="228" y="55"/>
                      </a:lnTo>
                      <a:lnTo>
                        <a:pt x="234" y="61"/>
                      </a:lnTo>
                      <a:lnTo>
                        <a:pt x="237" y="68"/>
                      </a:lnTo>
                      <a:lnTo>
                        <a:pt x="243" y="74"/>
                      </a:lnTo>
                      <a:lnTo>
                        <a:pt x="247" y="80"/>
                      </a:lnTo>
                      <a:lnTo>
                        <a:pt x="251" y="87"/>
                      </a:lnTo>
                      <a:lnTo>
                        <a:pt x="254" y="93"/>
                      </a:lnTo>
                      <a:lnTo>
                        <a:pt x="260" y="101"/>
                      </a:lnTo>
                      <a:lnTo>
                        <a:pt x="262" y="106"/>
                      </a:lnTo>
                      <a:lnTo>
                        <a:pt x="266" y="116"/>
                      </a:lnTo>
                      <a:lnTo>
                        <a:pt x="270" y="123"/>
                      </a:lnTo>
                      <a:lnTo>
                        <a:pt x="272" y="133"/>
                      </a:lnTo>
                      <a:lnTo>
                        <a:pt x="273" y="141"/>
                      </a:lnTo>
                      <a:lnTo>
                        <a:pt x="275" y="148"/>
                      </a:lnTo>
                      <a:lnTo>
                        <a:pt x="275" y="158"/>
                      </a:lnTo>
                      <a:lnTo>
                        <a:pt x="279" y="167"/>
                      </a:lnTo>
                      <a:lnTo>
                        <a:pt x="279" y="177"/>
                      </a:lnTo>
                      <a:lnTo>
                        <a:pt x="281" y="186"/>
                      </a:lnTo>
                      <a:lnTo>
                        <a:pt x="281" y="196"/>
                      </a:lnTo>
                      <a:lnTo>
                        <a:pt x="283" y="205"/>
                      </a:lnTo>
                      <a:lnTo>
                        <a:pt x="283" y="215"/>
                      </a:lnTo>
                      <a:lnTo>
                        <a:pt x="283" y="224"/>
                      </a:lnTo>
                      <a:lnTo>
                        <a:pt x="283" y="234"/>
                      </a:lnTo>
                      <a:lnTo>
                        <a:pt x="283" y="243"/>
                      </a:lnTo>
                      <a:lnTo>
                        <a:pt x="283" y="253"/>
                      </a:lnTo>
                      <a:lnTo>
                        <a:pt x="283" y="262"/>
                      </a:lnTo>
                      <a:lnTo>
                        <a:pt x="281" y="272"/>
                      </a:lnTo>
                      <a:lnTo>
                        <a:pt x="281" y="281"/>
                      </a:lnTo>
                      <a:lnTo>
                        <a:pt x="279" y="289"/>
                      </a:lnTo>
                      <a:lnTo>
                        <a:pt x="279" y="296"/>
                      </a:lnTo>
                      <a:lnTo>
                        <a:pt x="277" y="304"/>
                      </a:lnTo>
                      <a:lnTo>
                        <a:pt x="277" y="314"/>
                      </a:lnTo>
                      <a:lnTo>
                        <a:pt x="275" y="319"/>
                      </a:lnTo>
                      <a:lnTo>
                        <a:pt x="275" y="327"/>
                      </a:lnTo>
                      <a:lnTo>
                        <a:pt x="273" y="333"/>
                      </a:lnTo>
                      <a:lnTo>
                        <a:pt x="273" y="340"/>
                      </a:lnTo>
                      <a:lnTo>
                        <a:pt x="272" y="348"/>
                      </a:lnTo>
                      <a:lnTo>
                        <a:pt x="270" y="355"/>
                      </a:lnTo>
                      <a:lnTo>
                        <a:pt x="270" y="361"/>
                      </a:lnTo>
                      <a:lnTo>
                        <a:pt x="270" y="363"/>
                      </a:lnTo>
                      <a:lnTo>
                        <a:pt x="177" y="374"/>
                      </a:lnTo>
                      <a:lnTo>
                        <a:pt x="177" y="374"/>
                      </a:lnTo>
                      <a:close/>
                    </a:path>
                  </a:pathLst>
                </a:custGeom>
                <a:solidFill>
                  <a:srgbClr val="6B59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90" name="Freeform 126"/>
                <p:cNvSpPr>
                  <a:spLocks/>
                </p:cNvSpPr>
                <p:nvPr/>
              </p:nvSpPr>
              <p:spPr bwMode="auto">
                <a:xfrm>
                  <a:off x="4219" y="3158"/>
                  <a:ext cx="143" cy="125"/>
                </a:xfrm>
                <a:custGeom>
                  <a:avLst/>
                  <a:gdLst>
                    <a:gd name="T0" fmla="*/ 0 w 285"/>
                    <a:gd name="T1" fmla="*/ 97 h 251"/>
                    <a:gd name="T2" fmla="*/ 285 w 285"/>
                    <a:gd name="T3" fmla="*/ 0 h 251"/>
                    <a:gd name="T4" fmla="*/ 285 w 285"/>
                    <a:gd name="T5" fmla="*/ 251 h 251"/>
                    <a:gd name="T6" fmla="*/ 0 w 285"/>
                    <a:gd name="T7" fmla="*/ 251 h 251"/>
                    <a:gd name="T8" fmla="*/ 0 w 285"/>
                    <a:gd name="T9" fmla="*/ 97 h 251"/>
                    <a:gd name="T10" fmla="*/ 0 w 285"/>
                    <a:gd name="T11" fmla="*/ 97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5" h="251">
                      <a:moveTo>
                        <a:pt x="0" y="97"/>
                      </a:moveTo>
                      <a:lnTo>
                        <a:pt x="285" y="0"/>
                      </a:lnTo>
                      <a:lnTo>
                        <a:pt x="285" y="251"/>
                      </a:lnTo>
                      <a:lnTo>
                        <a:pt x="0" y="251"/>
                      </a:lnTo>
                      <a:lnTo>
                        <a:pt x="0" y="97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8C5E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91" name="Freeform 127"/>
                <p:cNvSpPr>
                  <a:spLocks/>
                </p:cNvSpPr>
                <p:nvPr/>
              </p:nvSpPr>
              <p:spPr bwMode="auto">
                <a:xfrm>
                  <a:off x="3912" y="2933"/>
                  <a:ext cx="347" cy="350"/>
                </a:xfrm>
                <a:custGeom>
                  <a:avLst/>
                  <a:gdLst>
                    <a:gd name="T0" fmla="*/ 0 w 694"/>
                    <a:gd name="T1" fmla="*/ 0 h 700"/>
                    <a:gd name="T2" fmla="*/ 0 w 694"/>
                    <a:gd name="T3" fmla="*/ 700 h 700"/>
                    <a:gd name="T4" fmla="*/ 694 w 694"/>
                    <a:gd name="T5" fmla="*/ 700 h 700"/>
                    <a:gd name="T6" fmla="*/ 694 w 694"/>
                    <a:gd name="T7" fmla="*/ 474 h 700"/>
                    <a:gd name="T8" fmla="*/ 0 w 694"/>
                    <a:gd name="T9" fmla="*/ 0 h 700"/>
                    <a:gd name="T10" fmla="*/ 0 w 694"/>
                    <a:gd name="T11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94" h="700">
                      <a:moveTo>
                        <a:pt x="0" y="0"/>
                      </a:moveTo>
                      <a:lnTo>
                        <a:pt x="0" y="700"/>
                      </a:lnTo>
                      <a:lnTo>
                        <a:pt x="694" y="700"/>
                      </a:lnTo>
                      <a:lnTo>
                        <a:pt x="694" y="474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442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92" name="Freeform 128"/>
                <p:cNvSpPr>
                  <a:spLocks/>
                </p:cNvSpPr>
                <p:nvPr/>
              </p:nvSpPr>
              <p:spPr bwMode="auto">
                <a:xfrm>
                  <a:off x="3912" y="2889"/>
                  <a:ext cx="453" cy="326"/>
                </a:xfrm>
                <a:custGeom>
                  <a:avLst/>
                  <a:gdLst>
                    <a:gd name="T0" fmla="*/ 190 w 907"/>
                    <a:gd name="T1" fmla="*/ 0 h 650"/>
                    <a:gd name="T2" fmla="*/ 907 w 907"/>
                    <a:gd name="T3" fmla="*/ 536 h 650"/>
                    <a:gd name="T4" fmla="*/ 694 w 907"/>
                    <a:gd name="T5" fmla="*/ 650 h 650"/>
                    <a:gd name="T6" fmla="*/ 0 w 907"/>
                    <a:gd name="T7" fmla="*/ 91 h 650"/>
                    <a:gd name="T8" fmla="*/ 190 w 907"/>
                    <a:gd name="T9" fmla="*/ 0 h 650"/>
                    <a:gd name="T10" fmla="*/ 190 w 907"/>
                    <a:gd name="T11" fmla="*/ 0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07" h="650">
                      <a:moveTo>
                        <a:pt x="190" y="0"/>
                      </a:moveTo>
                      <a:lnTo>
                        <a:pt x="907" y="536"/>
                      </a:lnTo>
                      <a:lnTo>
                        <a:pt x="694" y="650"/>
                      </a:lnTo>
                      <a:lnTo>
                        <a:pt x="0" y="91"/>
                      </a:lnTo>
                      <a:lnTo>
                        <a:pt x="190" y="0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7D4D1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93" name="Freeform 129"/>
                <p:cNvSpPr>
                  <a:spLocks/>
                </p:cNvSpPr>
                <p:nvPr/>
              </p:nvSpPr>
              <p:spPr bwMode="auto">
                <a:xfrm>
                  <a:off x="3914" y="2886"/>
                  <a:ext cx="143" cy="99"/>
                </a:xfrm>
                <a:custGeom>
                  <a:avLst/>
                  <a:gdLst>
                    <a:gd name="T0" fmla="*/ 0 w 285"/>
                    <a:gd name="T1" fmla="*/ 95 h 200"/>
                    <a:gd name="T2" fmla="*/ 190 w 285"/>
                    <a:gd name="T3" fmla="*/ 0 h 200"/>
                    <a:gd name="T4" fmla="*/ 285 w 285"/>
                    <a:gd name="T5" fmla="*/ 82 h 200"/>
                    <a:gd name="T6" fmla="*/ 127 w 285"/>
                    <a:gd name="T7" fmla="*/ 200 h 200"/>
                    <a:gd name="T8" fmla="*/ 0 w 285"/>
                    <a:gd name="T9" fmla="*/ 95 h 200"/>
                    <a:gd name="T10" fmla="*/ 0 w 285"/>
                    <a:gd name="T11" fmla="*/ 95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5" h="200">
                      <a:moveTo>
                        <a:pt x="0" y="95"/>
                      </a:moveTo>
                      <a:lnTo>
                        <a:pt x="190" y="0"/>
                      </a:lnTo>
                      <a:lnTo>
                        <a:pt x="285" y="82"/>
                      </a:lnTo>
                      <a:lnTo>
                        <a:pt x="127" y="200"/>
                      </a:lnTo>
                      <a:lnTo>
                        <a:pt x="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CC80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94" name="Freeform 130"/>
                <p:cNvSpPr>
                  <a:spLocks/>
                </p:cNvSpPr>
                <p:nvPr/>
              </p:nvSpPr>
              <p:spPr bwMode="auto">
                <a:xfrm>
                  <a:off x="3946" y="3046"/>
                  <a:ext cx="278" cy="237"/>
                </a:xfrm>
                <a:custGeom>
                  <a:avLst/>
                  <a:gdLst>
                    <a:gd name="T0" fmla="*/ 76 w 554"/>
                    <a:gd name="T1" fmla="*/ 0 h 473"/>
                    <a:gd name="T2" fmla="*/ 74 w 554"/>
                    <a:gd name="T3" fmla="*/ 13 h 473"/>
                    <a:gd name="T4" fmla="*/ 72 w 554"/>
                    <a:gd name="T5" fmla="*/ 30 h 473"/>
                    <a:gd name="T6" fmla="*/ 66 w 554"/>
                    <a:gd name="T7" fmla="*/ 45 h 473"/>
                    <a:gd name="T8" fmla="*/ 51 w 554"/>
                    <a:gd name="T9" fmla="*/ 51 h 473"/>
                    <a:gd name="T10" fmla="*/ 32 w 554"/>
                    <a:gd name="T11" fmla="*/ 45 h 473"/>
                    <a:gd name="T12" fmla="*/ 13 w 554"/>
                    <a:gd name="T13" fmla="*/ 38 h 473"/>
                    <a:gd name="T14" fmla="*/ 1 w 554"/>
                    <a:gd name="T15" fmla="*/ 32 h 473"/>
                    <a:gd name="T16" fmla="*/ 0 w 554"/>
                    <a:gd name="T17" fmla="*/ 473 h 473"/>
                    <a:gd name="T18" fmla="*/ 36 w 554"/>
                    <a:gd name="T19" fmla="*/ 93 h 473"/>
                    <a:gd name="T20" fmla="*/ 39 w 554"/>
                    <a:gd name="T21" fmla="*/ 95 h 473"/>
                    <a:gd name="T22" fmla="*/ 57 w 554"/>
                    <a:gd name="T23" fmla="*/ 106 h 473"/>
                    <a:gd name="T24" fmla="*/ 74 w 554"/>
                    <a:gd name="T25" fmla="*/ 114 h 473"/>
                    <a:gd name="T26" fmla="*/ 91 w 554"/>
                    <a:gd name="T27" fmla="*/ 116 h 473"/>
                    <a:gd name="T28" fmla="*/ 100 w 554"/>
                    <a:gd name="T29" fmla="*/ 106 h 473"/>
                    <a:gd name="T30" fmla="*/ 104 w 554"/>
                    <a:gd name="T31" fmla="*/ 93 h 473"/>
                    <a:gd name="T32" fmla="*/ 106 w 554"/>
                    <a:gd name="T33" fmla="*/ 78 h 473"/>
                    <a:gd name="T34" fmla="*/ 106 w 554"/>
                    <a:gd name="T35" fmla="*/ 72 h 473"/>
                    <a:gd name="T36" fmla="*/ 454 w 554"/>
                    <a:gd name="T37" fmla="*/ 351 h 473"/>
                    <a:gd name="T38" fmla="*/ 448 w 554"/>
                    <a:gd name="T39" fmla="*/ 359 h 473"/>
                    <a:gd name="T40" fmla="*/ 442 w 554"/>
                    <a:gd name="T41" fmla="*/ 372 h 473"/>
                    <a:gd name="T42" fmla="*/ 440 w 554"/>
                    <a:gd name="T43" fmla="*/ 387 h 473"/>
                    <a:gd name="T44" fmla="*/ 450 w 554"/>
                    <a:gd name="T45" fmla="*/ 405 h 473"/>
                    <a:gd name="T46" fmla="*/ 469 w 554"/>
                    <a:gd name="T47" fmla="*/ 418 h 473"/>
                    <a:gd name="T48" fmla="*/ 488 w 554"/>
                    <a:gd name="T49" fmla="*/ 431 h 473"/>
                    <a:gd name="T50" fmla="*/ 501 w 554"/>
                    <a:gd name="T51" fmla="*/ 437 h 473"/>
                    <a:gd name="T52" fmla="*/ 505 w 554"/>
                    <a:gd name="T53" fmla="*/ 473 h 473"/>
                    <a:gd name="T54" fmla="*/ 554 w 554"/>
                    <a:gd name="T55" fmla="*/ 425 h 473"/>
                    <a:gd name="T56" fmla="*/ 545 w 554"/>
                    <a:gd name="T57" fmla="*/ 422 h 473"/>
                    <a:gd name="T58" fmla="*/ 528 w 554"/>
                    <a:gd name="T59" fmla="*/ 414 h 473"/>
                    <a:gd name="T60" fmla="*/ 509 w 554"/>
                    <a:gd name="T61" fmla="*/ 403 h 473"/>
                    <a:gd name="T62" fmla="*/ 496 w 554"/>
                    <a:gd name="T63" fmla="*/ 389 h 473"/>
                    <a:gd name="T64" fmla="*/ 492 w 554"/>
                    <a:gd name="T65" fmla="*/ 370 h 473"/>
                    <a:gd name="T66" fmla="*/ 497 w 554"/>
                    <a:gd name="T67" fmla="*/ 357 h 473"/>
                    <a:gd name="T68" fmla="*/ 505 w 554"/>
                    <a:gd name="T69" fmla="*/ 346 h 473"/>
                    <a:gd name="T70" fmla="*/ 509 w 554"/>
                    <a:gd name="T71" fmla="*/ 344 h 473"/>
                    <a:gd name="T72" fmla="*/ 76 w 554"/>
                    <a:gd name="T73" fmla="*/ 0 h 4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54" h="473">
                      <a:moveTo>
                        <a:pt x="76" y="0"/>
                      </a:moveTo>
                      <a:lnTo>
                        <a:pt x="76" y="0"/>
                      </a:lnTo>
                      <a:lnTo>
                        <a:pt x="76" y="5"/>
                      </a:lnTo>
                      <a:lnTo>
                        <a:pt x="74" y="13"/>
                      </a:lnTo>
                      <a:lnTo>
                        <a:pt x="74" y="22"/>
                      </a:lnTo>
                      <a:lnTo>
                        <a:pt x="72" y="30"/>
                      </a:lnTo>
                      <a:lnTo>
                        <a:pt x="70" y="40"/>
                      </a:lnTo>
                      <a:lnTo>
                        <a:pt x="66" y="45"/>
                      </a:lnTo>
                      <a:lnTo>
                        <a:pt x="60" y="51"/>
                      </a:lnTo>
                      <a:lnTo>
                        <a:pt x="51" y="51"/>
                      </a:lnTo>
                      <a:lnTo>
                        <a:pt x="43" y="51"/>
                      </a:lnTo>
                      <a:lnTo>
                        <a:pt x="32" y="45"/>
                      </a:lnTo>
                      <a:lnTo>
                        <a:pt x="22" y="43"/>
                      </a:lnTo>
                      <a:lnTo>
                        <a:pt x="13" y="38"/>
                      </a:lnTo>
                      <a:lnTo>
                        <a:pt x="7" y="34"/>
                      </a:lnTo>
                      <a:lnTo>
                        <a:pt x="1" y="32"/>
                      </a:lnTo>
                      <a:lnTo>
                        <a:pt x="0" y="32"/>
                      </a:lnTo>
                      <a:lnTo>
                        <a:pt x="0" y="473"/>
                      </a:lnTo>
                      <a:lnTo>
                        <a:pt x="36" y="473"/>
                      </a:lnTo>
                      <a:lnTo>
                        <a:pt x="36" y="93"/>
                      </a:lnTo>
                      <a:lnTo>
                        <a:pt x="36" y="93"/>
                      </a:lnTo>
                      <a:lnTo>
                        <a:pt x="39" y="95"/>
                      </a:lnTo>
                      <a:lnTo>
                        <a:pt x="47" y="98"/>
                      </a:lnTo>
                      <a:lnTo>
                        <a:pt x="57" y="106"/>
                      </a:lnTo>
                      <a:lnTo>
                        <a:pt x="64" y="110"/>
                      </a:lnTo>
                      <a:lnTo>
                        <a:pt x="74" y="114"/>
                      </a:lnTo>
                      <a:lnTo>
                        <a:pt x="81" y="116"/>
                      </a:lnTo>
                      <a:lnTo>
                        <a:pt x="91" y="116"/>
                      </a:lnTo>
                      <a:lnTo>
                        <a:pt x="95" y="112"/>
                      </a:lnTo>
                      <a:lnTo>
                        <a:pt x="100" y="106"/>
                      </a:lnTo>
                      <a:lnTo>
                        <a:pt x="102" y="98"/>
                      </a:lnTo>
                      <a:lnTo>
                        <a:pt x="104" y="93"/>
                      </a:lnTo>
                      <a:lnTo>
                        <a:pt x="104" y="85"/>
                      </a:lnTo>
                      <a:lnTo>
                        <a:pt x="106" y="78"/>
                      </a:lnTo>
                      <a:lnTo>
                        <a:pt x="106" y="74"/>
                      </a:lnTo>
                      <a:lnTo>
                        <a:pt x="106" y="72"/>
                      </a:lnTo>
                      <a:lnTo>
                        <a:pt x="456" y="351"/>
                      </a:lnTo>
                      <a:lnTo>
                        <a:pt x="454" y="351"/>
                      </a:lnTo>
                      <a:lnTo>
                        <a:pt x="452" y="355"/>
                      </a:lnTo>
                      <a:lnTo>
                        <a:pt x="448" y="359"/>
                      </a:lnTo>
                      <a:lnTo>
                        <a:pt x="444" y="365"/>
                      </a:lnTo>
                      <a:lnTo>
                        <a:pt x="442" y="372"/>
                      </a:lnTo>
                      <a:lnTo>
                        <a:pt x="440" y="380"/>
                      </a:lnTo>
                      <a:lnTo>
                        <a:pt x="440" y="387"/>
                      </a:lnTo>
                      <a:lnTo>
                        <a:pt x="444" y="397"/>
                      </a:lnTo>
                      <a:lnTo>
                        <a:pt x="450" y="405"/>
                      </a:lnTo>
                      <a:lnTo>
                        <a:pt x="459" y="412"/>
                      </a:lnTo>
                      <a:lnTo>
                        <a:pt x="469" y="418"/>
                      </a:lnTo>
                      <a:lnTo>
                        <a:pt x="478" y="425"/>
                      </a:lnTo>
                      <a:lnTo>
                        <a:pt x="488" y="431"/>
                      </a:lnTo>
                      <a:lnTo>
                        <a:pt x="496" y="435"/>
                      </a:lnTo>
                      <a:lnTo>
                        <a:pt x="501" y="437"/>
                      </a:lnTo>
                      <a:lnTo>
                        <a:pt x="505" y="439"/>
                      </a:lnTo>
                      <a:lnTo>
                        <a:pt x="505" y="473"/>
                      </a:lnTo>
                      <a:lnTo>
                        <a:pt x="554" y="473"/>
                      </a:lnTo>
                      <a:lnTo>
                        <a:pt x="554" y="425"/>
                      </a:lnTo>
                      <a:lnTo>
                        <a:pt x="551" y="424"/>
                      </a:lnTo>
                      <a:lnTo>
                        <a:pt x="545" y="422"/>
                      </a:lnTo>
                      <a:lnTo>
                        <a:pt x="537" y="418"/>
                      </a:lnTo>
                      <a:lnTo>
                        <a:pt x="528" y="414"/>
                      </a:lnTo>
                      <a:lnTo>
                        <a:pt x="518" y="408"/>
                      </a:lnTo>
                      <a:lnTo>
                        <a:pt x="509" y="403"/>
                      </a:lnTo>
                      <a:lnTo>
                        <a:pt x="499" y="395"/>
                      </a:lnTo>
                      <a:lnTo>
                        <a:pt x="496" y="389"/>
                      </a:lnTo>
                      <a:lnTo>
                        <a:pt x="492" y="380"/>
                      </a:lnTo>
                      <a:lnTo>
                        <a:pt x="492" y="370"/>
                      </a:lnTo>
                      <a:lnTo>
                        <a:pt x="494" y="363"/>
                      </a:lnTo>
                      <a:lnTo>
                        <a:pt x="497" y="357"/>
                      </a:lnTo>
                      <a:lnTo>
                        <a:pt x="499" y="349"/>
                      </a:lnTo>
                      <a:lnTo>
                        <a:pt x="505" y="346"/>
                      </a:lnTo>
                      <a:lnTo>
                        <a:pt x="507" y="344"/>
                      </a:lnTo>
                      <a:lnTo>
                        <a:pt x="509" y="344"/>
                      </a:lnTo>
                      <a:lnTo>
                        <a:pt x="76" y="0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786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95" name="Freeform 131"/>
                <p:cNvSpPr>
                  <a:spLocks/>
                </p:cNvSpPr>
                <p:nvPr/>
              </p:nvSpPr>
              <p:spPr bwMode="auto">
                <a:xfrm>
                  <a:off x="4051" y="2920"/>
                  <a:ext cx="173" cy="142"/>
                </a:xfrm>
                <a:custGeom>
                  <a:avLst/>
                  <a:gdLst>
                    <a:gd name="T0" fmla="*/ 167 w 345"/>
                    <a:gd name="T1" fmla="*/ 0 h 285"/>
                    <a:gd name="T2" fmla="*/ 0 w 345"/>
                    <a:gd name="T3" fmla="*/ 68 h 285"/>
                    <a:gd name="T4" fmla="*/ 7 w 345"/>
                    <a:gd name="T5" fmla="*/ 184 h 285"/>
                    <a:gd name="T6" fmla="*/ 41 w 345"/>
                    <a:gd name="T7" fmla="*/ 254 h 285"/>
                    <a:gd name="T8" fmla="*/ 85 w 345"/>
                    <a:gd name="T9" fmla="*/ 254 h 285"/>
                    <a:gd name="T10" fmla="*/ 110 w 345"/>
                    <a:gd name="T11" fmla="*/ 230 h 285"/>
                    <a:gd name="T12" fmla="*/ 205 w 345"/>
                    <a:gd name="T13" fmla="*/ 285 h 285"/>
                    <a:gd name="T14" fmla="*/ 243 w 345"/>
                    <a:gd name="T15" fmla="*/ 249 h 285"/>
                    <a:gd name="T16" fmla="*/ 321 w 345"/>
                    <a:gd name="T17" fmla="*/ 163 h 285"/>
                    <a:gd name="T18" fmla="*/ 345 w 345"/>
                    <a:gd name="T19" fmla="*/ 40 h 285"/>
                    <a:gd name="T20" fmla="*/ 167 w 345"/>
                    <a:gd name="T21" fmla="*/ 0 h 285"/>
                    <a:gd name="T22" fmla="*/ 167 w 345"/>
                    <a:gd name="T23" fmla="*/ 0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5" h="285">
                      <a:moveTo>
                        <a:pt x="167" y="0"/>
                      </a:moveTo>
                      <a:lnTo>
                        <a:pt x="0" y="68"/>
                      </a:lnTo>
                      <a:lnTo>
                        <a:pt x="7" y="184"/>
                      </a:lnTo>
                      <a:lnTo>
                        <a:pt x="41" y="254"/>
                      </a:lnTo>
                      <a:lnTo>
                        <a:pt x="85" y="254"/>
                      </a:lnTo>
                      <a:lnTo>
                        <a:pt x="110" y="230"/>
                      </a:lnTo>
                      <a:lnTo>
                        <a:pt x="205" y="285"/>
                      </a:lnTo>
                      <a:lnTo>
                        <a:pt x="243" y="249"/>
                      </a:lnTo>
                      <a:lnTo>
                        <a:pt x="321" y="163"/>
                      </a:lnTo>
                      <a:lnTo>
                        <a:pt x="345" y="4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96" name="Freeform 132"/>
                <p:cNvSpPr>
                  <a:spLocks/>
                </p:cNvSpPr>
                <p:nvPr/>
              </p:nvSpPr>
              <p:spPr bwMode="auto">
                <a:xfrm>
                  <a:off x="4132" y="2884"/>
                  <a:ext cx="99" cy="95"/>
                </a:xfrm>
                <a:custGeom>
                  <a:avLst/>
                  <a:gdLst>
                    <a:gd name="T0" fmla="*/ 17 w 200"/>
                    <a:gd name="T1" fmla="*/ 0 h 191"/>
                    <a:gd name="T2" fmla="*/ 17 w 200"/>
                    <a:gd name="T3" fmla="*/ 2 h 191"/>
                    <a:gd name="T4" fmla="*/ 21 w 200"/>
                    <a:gd name="T5" fmla="*/ 6 h 191"/>
                    <a:gd name="T6" fmla="*/ 29 w 200"/>
                    <a:gd name="T7" fmla="*/ 12 h 191"/>
                    <a:gd name="T8" fmla="*/ 38 w 200"/>
                    <a:gd name="T9" fmla="*/ 21 h 191"/>
                    <a:gd name="T10" fmla="*/ 42 w 200"/>
                    <a:gd name="T11" fmla="*/ 25 h 191"/>
                    <a:gd name="T12" fmla="*/ 48 w 200"/>
                    <a:gd name="T13" fmla="*/ 29 h 191"/>
                    <a:gd name="T14" fmla="*/ 55 w 200"/>
                    <a:gd name="T15" fmla="*/ 35 h 191"/>
                    <a:gd name="T16" fmla="*/ 63 w 200"/>
                    <a:gd name="T17" fmla="*/ 40 h 191"/>
                    <a:gd name="T18" fmla="*/ 70 w 200"/>
                    <a:gd name="T19" fmla="*/ 46 h 191"/>
                    <a:gd name="T20" fmla="*/ 78 w 200"/>
                    <a:gd name="T21" fmla="*/ 52 h 191"/>
                    <a:gd name="T22" fmla="*/ 86 w 200"/>
                    <a:gd name="T23" fmla="*/ 56 h 191"/>
                    <a:gd name="T24" fmla="*/ 95 w 200"/>
                    <a:gd name="T25" fmla="*/ 61 h 191"/>
                    <a:gd name="T26" fmla="*/ 103 w 200"/>
                    <a:gd name="T27" fmla="*/ 65 h 191"/>
                    <a:gd name="T28" fmla="*/ 112 w 200"/>
                    <a:gd name="T29" fmla="*/ 71 h 191"/>
                    <a:gd name="T30" fmla="*/ 120 w 200"/>
                    <a:gd name="T31" fmla="*/ 75 h 191"/>
                    <a:gd name="T32" fmla="*/ 129 w 200"/>
                    <a:gd name="T33" fmla="*/ 78 h 191"/>
                    <a:gd name="T34" fmla="*/ 139 w 200"/>
                    <a:gd name="T35" fmla="*/ 82 h 191"/>
                    <a:gd name="T36" fmla="*/ 146 w 200"/>
                    <a:gd name="T37" fmla="*/ 86 h 191"/>
                    <a:gd name="T38" fmla="*/ 156 w 200"/>
                    <a:gd name="T39" fmla="*/ 90 h 191"/>
                    <a:gd name="T40" fmla="*/ 164 w 200"/>
                    <a:gd name="T41" fmla="*/ 94 h 191"/>
                    <a:gd name="T42" fmla="*/ 171 w 200"/>
                    <a:gd name="T43" fmla="*/ 96 h 191"/>
                    <a:gd name="T44" fmla="*/ 177 w 200"/>
                    <a:gd name="T45" fmla="*/ 99 h 191"/>
                    <a:gd name="T46" fmla="*/ 183 w 200"/>
                    <a:gd name="T47" fmla="*/ 101 h 191"/>
                    <a:gd name="T48" fmla="*/ 188 w 200"/>
                    <a:gd name="T49" fmla="*/ 103 h 191"/>
                    <a:gd name="T50" fmla="*/ 196 w 200"/>
                    <a:gd name="T51" fmla="*/ 105 h 191"/>
                    <a:gd name="T52" fmla="*/ 200 w 200"/>
                    <a:gd name="T53" fmla="*/ 107 h 191"/>
                    <a:gd name="T54" fmla="*/ 200 w 200"/>
                    <a:gd name="T55" fmla="*/ 191 h 191"/>
                    <a:gd name="T56" fmla="*/ 114 w 200"/>
                    <a:gd name="T57" fmla="*/ 191 h 191"/>
                    <a:gd name="T58" fmla="*/ 0 w 200"/>
                    <a:gd name="T59" fmla="*/ 73 h 191"/>
                    <a:gd name="T60" fmla="*/ 17 w 200"/>
                    <a:gd name="T61" fmla="*/ 0 h 191"/>
                    <a:gd name="T62" fmla="*/ 17 w 200"/>
                    <a:gd name="T63" fmla="*/ 0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00" h="191">
                      <a:moveTo>
                        <a:pt x="17" y="0"/>
                      </a:moveTo>
                      <a:lnTo>
                        <a:pt x="17" y="2"/>
                      </a:lnTo>
                      <a:lnTo>
                        <a:pt x="21" y="6"/>
                      </a:lnTo>
                      <a:lnTo>
                        <a:pt x="29" y="12"/>
                      </a:lnTo>
                      <a:lnTo>
                        <a:pt x="38" y="21"/>
                      </a:lnTo>
                      <a:lnTo>
                        <a:pt x="42" y="25"/>
                      </a:lnTo>
                      <a:lnTo>
                        <a:pt x="48" y="29"/>
                      </a:lnTo>
                      <a:lnTo>
                        <a:pt x="55" y="35"/>
                      </a:lnTo>
                      <a:lnTo>
                        <a:pt x="63" y="40"/>
                      </a:lnTo>
                      <a:lnTo>
                        <a:pt x="70" y="46"/>
                      </a:lnTo>
                      <a:lnTo>
                        <a:pt x="78" y="52"/>
                      </a:lnTo>
                      <a:lnTo>
                        <a:pt x="86" y="56"/>
                      </a:lnTo>
                      <a:lnTo>
                        <a:pt x="95" y="61"/>
                      </a:lnTo>
                      <a:lnTo>
                        <a:pt x="103" y="65"/>
                      </a:lnTo>
                      <a:lnTo>
                        <a:pt x="112" y="71"/>
                      </a:lnTo>
                      <a:lnTo>
                        <a:pt x="120" y="75"/>
                      </a:lnTo>
                      <a:lnTo>
                        <a:pt x="129" y="78"/>
                      </a:lnTo>
                      <a:lnTo>
                        <a:pt x="139" y="82"/>
                      </a:lnTo>
                      <a:lnTo>
                        <a:pt x="146" y="86"/>
                      </a:lnTo>
                      <a:lnTo>
                        <a:pt x="156" y="90"/>
                      </a:lnTo>
                      <a:lnTo>
                        <a:pt x="164" y="94"/>
                      </a:lnTo>
                      <a:lnTo>
                        <a:pt x="171" y="96"/>
                      </a:lnTo>
                      <a:lnTo>
                        <a:pt x="177" y="99"/>
                      </a:lnTo>
                      <a:lnTo>
                        <a:pt x="183" y="101"/>
                      </a:lnTo>
                      <a:lnTo>
                        <a:pt x="188" y="103"/>
                      </a:lnTo>
                      <a:lnTo>
                        <a:pt x="196" y="105"/>
                      </a:lnTo>
                      <a:lnTo>
                        <a:pt x="200" y="107"/>
                      </a:lnTo>
                      <a:lnTo>
                        <a:pt x="200" y="191"/>
                      </a:lnTo>
                      <a:lnTo>
                        <a:pt x="114" y="191"/>
                      </a:lnTo>
                      <a:lnTo>
                        <a:pt x="0" y="73"/>
                      </a:lnTo>
                      <a:lnTo>
                        <a:pt x="17" y="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8A8A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97" name="Freeform 133"/>
                <p:cNvSpPr>
                  <a:spLocks/>
                </p:cNvSpPr>
                <p:nvPr/>
              </p:nvSpPr>
              <p:spPr bwMode="auto">
                <a:xfrm>
                  <a:off x="4164" y="3000"/>
                  <a:ext cx="50" cy="102"/>
                </a:xfrm>
                <a:custGeom>
                  <a:avLst/>
                  <a:gdLst>
                    <a:gd name="T0" fmla="*/ 70 w 100"/>
                    <a:gd name="T1" fmla="*/ 0 h 206"/>
                    <a:gd name="T2" fmla="*/ 0 w 100"/>
                    <a:gd name="T3" fmla="*/ 0 h 206"/>
                    <a:gd name="T4" fmla="*/ 0 w 100"/>
                    <a:gd name="T5" fmla="*/ 75 h 206"/>
                    <a:gd name="T6" fmla="*/ 24 w 100"/>
                    <a:gd name="T7" fmla="*/ 99 h 206"/>
                    <a:gd name="T8" fmla="*/ 24 w 100"/>
                    <a:gd name="T9" fmla="*/ 194 h 206"/>
                    <a:gd name="T10" fmla="*/ 81 w 100"/>
                    <a:gd name="T11" fmla="*/ 206 h 206"/>
                    <a:gd name="T12" fmla="*/ 100 w 100"/>
                    <a:gd name="T13" fmla="*/ 170 h 206"/>
                    <a:gd name="T14" fmla="*/ 100 w 100"/>
                    <a:gd name="T15" fmla="*/ 38 h 206"/>
                    <a:gd name="T16" fmla="*/ 70 w 100"/>
                    <a:gd name="T17" fmla="*/ 0 h 206"/>
                    <a:gd name="T18" fmla="*/ 70 w 100"/>
                    <a:gd name="T19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0" h="206">
                      <a:moveTo>
                        <a:pt x="70" y="0"/>
                      </a:moveTo>
                      <a:lnTo>
                        <a:pt x="0" y="0"/>
                      </a:lnTo>
                      <a:lnTo>
                        <a:pt x="0" y="75"/>
                      </a:lnTo>
                      <a:lnTo>
                        <a:pt x="24" y="99"/>
                      </a:lnTo>
                      <a:lnTo>
                        <a:pt x="24" y="194"/>
                      </a:lnTo>
                      <a:lnTo>
                        <a:pt x="81" y="206"/>
                      </a:lnTo>
                      <a:lnTo>
                        <a:pt x="100" y="170"/>
                      </a:lnTo>
                      <a:lnTo>
                        <a:pt x="100" y="38"/>
                      </a:lnTo>
                      <a:lnTo>
                        <a:pt x="70" y="0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98" name="Freeform 134"/>
                <p:cNvSpPr>
                  <a:spLocks/>
                </p:cNvSpPr>
                <p:nvPr/>
              </p:nvSpPr>
              <p:spPr bwMode="auto">
                <a:xfrm>
                  <a:off x="3833" y="1888"/>
                  <a:ext cx="281" cy="476"/>
                </a:xfrm>
                <a:custGeom>
                  <a:avLst/>
                  <a:gdLst>
                    <a:gd name="T0" fmla="*/ 94 w 561"/>
                    <a:gd name="T1" fmla="*/ 103 h 953"/>
                    <a:gd name="T2" fmla="*/ 114 w 561"/>
                    <a:gd name="T3" fmla="*/ 91 h 953"/>
                    <a:gd name="T4" fmla="*/ 137 w 561"/>
                    <a:gd name="T5" fmla="*/ 80 h 953"/>
                    <a:gd name="T6" fmla="*/ 154 w 561"/>
                    <a:gd name="T7" fmla="*/ 70 h 953"/>
                    <a:gd name="T8" fmla="*/ 175 w 561"/>
                    <a:gd name="T9" fmla="*/ 59 h 953"/>
                    <a:gd name="T10" fmla="*/ 196 w 561"/>
                    <a:gd name="T11" fmla="*/ 50 h 953"/>
                    <a:gd name="T12" fmla="*/ 217 w 561"/>
                    <a:gd name="T13" fmla="*/ 40 h 953"/>
                    <a:gd name="T14" fmla="*/ 238 w 561"/>
                    <a:gd name="T15" fmla="*/ 30 h 953"/>
                    <a:gd name="T16" fmla="*/ 261 w 561"/>
                    <a:gd name="T17" fmla="*/ 23 h 953"/>
                    <a:gd name="T18" fmla="*/ 276 w 561"/>
                    <a:gd name="T19" fmla="*/ 17 h 953"/>
                    <a:gd name="T20" fmla="*/ 304 w 561"/>
                    <a:gd name="T21" fmla="*/ 10 h 953"/>
                    <a:gd name="T22" fmla="*/ 329 w 561"/>
                    <a:gd name="T23" fmla="*/ 2 h 953"/>
                    <a:gd name="T24" fmla="*/ 346 w 561"/>
                    <a:gd name="T25" fmla="*/ 0 h 953"/>
                    <a:gd name="T26" fmla="*/ 361 w 561"/>
                    <a:gd name="T27" fmla="*/ 0 h 953"/>
                    <a:gd name="T28" fmla="*/ 489 w 561"/>
                    <a:gd name="T29" fmla="*/ 211 h 953"/>
                    <a:gd name="T30" fmla="*/ 491 w 561"/>
                    <a:gd name="T31" fmla="*/ 221 h 953"/>
                    <a:gd name="T32" fmla="*/ 500 w 561"/>
                    <a:gd name="T33" fmla="*/ 238 h 953"/>
                    <a:gd name="T34" fmla="*/ 508 w 561"/>
                    <a:gd name="T35" fmla="*/ 261 h 953"/>
                    <a:gd name="T36" fmla="*/ 519 w 561"/>
                    <a:gd name="T37" fmla="*/ 289 h 953"/>
                    <a:gd name="T38" fmla="*/ 531 w 561"/>
                    <a:gd name="T39" fmla="*/ 321 h 953"/>
                    <a:gd name="T40" fmla="*/ 536 w 561"/>
                    <a:gd name="T41" fmla="*/ 346 h 953"/>
                    <a:gd name="T42" fmla="*/ 542 w 561"/>
                    <a:gd name="T43" fmla="*/ 365 h 953"/>
                    <a:gd name="T44" fmla="*/ 546 w 561"/>
                    <a:gd name="T45" fmla="*/ 384 h 953"/>
                    <a:gd name="T46" fmla="*/ 552 w 561"/>
                    <a:gd name="T47" fmla="*/ 405 h 953"/>
                    <a:gd name="T48" fmla="*/ 553 w 561"/>
                    <a:gd name="T49" fmla="*/ 426 h 953"/>
                    <a:gd name="T50" fmla="*/ 557 w 561"/>
                    <a:gd name="T51" fmla="*/ 449 h 953"/>
                    <a:gd name="T52" fmla="*/ 561 w 561"/>
                    <a:gd name="T53" fmla="*/ 472 h 953"/>
                    <a:gd name="T54" fmla="*/ 561 w 561"/>
                    <a:gd name="T55" fmla="*/ 492 h 953"/>
                    <a:gd name="T56" fmla="*/ 561 w 561"/>
                    <a:gd name="T57" fmla="*/ 517 h 953"/>
                    <a:gd name="T58" fmla="*/ 561 w 561"/>
                    <a:gd name="T59" fmla="*/ 540 h 953"/>
                    <a:gd name="T60" fmla="*/ 557 w 561"/>
                    <a:gd name="T61" fmla="*/ 563 h 953"/>
                    <a:gd name="T62" fmla="*/ 553 w 561"/>
                    <a:gd name="T63" fmla="*/ 586 h 953"/>
                    <a:gd name="T64" fmla="*/ 550 w 561"/>
                    <a:gd name="T65" fmla="*/ 608 h 953"/>
                    <a:gd name="T66" fmla="*/ 544 w 561"/>
                    <a:gd name="T67" fmla="*/ 631 h 953"/>
                    <a:gd name="T68" fmla="*/ 540 w 561"/>
                    <a:gd name="T69" fmla="*/ 654 h 953"/>
                    <a:gd name="T70" fmla="*/ 533 w 561"/>
                    <a:gd name="T71" fmla="*/ 675 h 953"/>
                    <a:gd name="T72" fmla="*/ 527 w 561"/>
                    <a:gd name="T73" fmla="*/ 696 h 953"/>
                    <a:gd name="T74" fmla="*/ 519 w 561"/>
                    <a:gd name="T75" fmla="*/ 717 h 953"/>
                    <a:gd name="T76" fmla="*/ 512 w 561"/>
                    <a:gd name="T77" fmla="*/ 738 h 953"/>
                    <a:gd name="T78" fmla="*/ 506 w 561"/>
                    <a:gd name="T79" fmla="*/ 757 h 953"/>
                    <a:gd name="T80" fmla="*/ 493 w 561"/>
                    <a:gd name="T81" fmla="*/ 785 h 953"/>
                    <a:gd name="T82" fmla="*/ 477 w 561"/>
                    <a:gd name="T83" fmla="*/ 816 h 953"/>
                    <a:gd name="T84" fmla="*/ 466 w 561"/>
                    <a:gd name="T85" fmla="*/ 840 h 953"/>
                    <a:gd name="T86" fmla="*/ 457 w 561"/>
                    <a:gd name="T87" fmla="*/ 856 h 953"/>
                    <a:gd name="T88" fmla="*/ 451 w 561"/>
                    <a:gd name="T89" fmla="*/ 871 h 953"/>
                    <a:gd name="T90" fmla="*/ 337 w 561"/>
                    <a:gd name="T91" fmla="*/ 899 h 953"/>
                    <a:gd name="T92" fmla="*/ 0 w 561"/>
                    <a:gd name="T93" fmla="*/ 253 h 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61" h="953">
                      <a:moveTo>
                        <a:pt x="92" y="107"/>
                      </a:moveTo>
                      <a:lnTo>
                        <a:pt x="92" y="105"/>
                      </a:lnTo>
                      <a:lnTo>
                        <a:pt x="94" y="103"/>
                      </a:lnTo>
                      <a:lnTo>
                        <a:pt x="99" y="99"/>
                      </a:lnTo>
                      <a:lnTo>
                        <a:pt x="107" y="97"/>
                      </a:lnTo>
                      <a:lnTo>
                        <a:pt x="114" y="91"/>
                      </a:lnTo>
                      <a:lnTo>
                        <a:pt x="126" y="86"/>
                      </a:lnTo>
                      <a:lnTo>
                        <a:pt x="130" y="82"/>
                      </a:lnTo>
                      <a:lnTo>
                        <a:pt x="137" y="80"/>
                      </a:lnTo>
                      <a:lnTo>
                        <a:pt x="143" y="76"/>
                      </a:lnTo>
                      <a:lnTo>
                        <a:pt x="149" y="74"/>
                      </a:lnTo>
                      <a:lnTo>
                        <a:pt x="154" y="70"/>
                      </a:lnTo>
                      <a:lnTo>
                        <a:pt x="162" y="67"/>
                      </a:lnTo>
                      <a:lnTo>
                        <a:pt x="168" y="63"/>
                      </a:lnTo>
                      <a:lnTo>
                        <a:pt x="175" y="59"/>
                      </a:lnTo>
                      <a:lnTo>
                        <a:pt x="181" y="57"/>
                      </a:lnTo>
                      <a:lnTo>
                        <a:pt x="189" y="53"/>
                      </a:lnTo>
                      <a:lnTo>
                        <a:pt x="196" y="50"/>
                      </a:lnTo>
                      <a:lnTo>
                        <a:pt x="204" y="48"/>
                      </a:lnTo>
                      <a:lnTo>
                        <a:pt x="209" y="44"/>
                      </a:lnTo>
                      <a:lnTo>
                        <a:pt x="217" y="40"/>
                      </a:lnTo>
                      <a:lnTo>
                        <a:pt x="225" y="36"/>
                      </a:lnTo>
                      <a:lnTo>
                        <a:pt x="230" y="34"/>
                      </a:lnTo>
                      <a:lnTo>
                        <a:pt x="238" y="30"/>
                      </a:lnTo>
                      <a:lnTo>
                        <a:pt x="246" y="29"/>
                      </a:lnTo>
                      <a:lnTo>
                        <a:pt x="253" y="27"/>
                      </a:lnTo>
                      <a:lnTo>
                        <a:pt x="261" y="23"/>
                      </a:lnTo>
                      <a:lnTo>
                        <a:pt x="265" y="21"/>
                      </a:lnTo>
                      <a:lnTo>
                        <a:pt x="272" y="19"/>
                      </a:lnTo>
                      <a:lnTo>
                        <a:pt x="276" y="17"/>
                      </a:lnTo>
                      <a:lnTo>
                        <a:pt x="284" y="13"/>
                      </a:lnTo>
                      <a:lnTo>
                        <a:pt x="293" y="11"/>
                      </a:lnTo>
                      <a:lnTo>
                        <a:pt x="304" y="10"/>
                      </a:lnTo>
                      <a:lnTo>
                        <a:pt x="312" y="6"/>
                      </a:lnTo>
                      <a:lnTo>
                        <a:pt x="322" y="4"/>
                      </a:lnTo>
                      <a:lnTo>
                        <a:pt x="329" y="2"/>
                      </a:lnTo>
                      <a:lnTo>
                        <a:pt x="337" y="2"/>
                      </a:lnTo>
                      <a:lnTo>
                        <a:pt x="342" y="2"/>
                      </a:lnTo>
                      <a:lnTo>
                        <a:pt x="346" y="0"/>
                      </a:lnTo>
                      <a:lnTo>
                        <a:pt x="352" y="0"/>
                      </a:lnTo>
                      <a:lnTo>
                        <a:pt x="356" y="0"/>
                      </a:lnTo>
                      <a:lnTo>
                        <a:pt x="361" y="0"/>
                      </a:lnTo>
                      <a:lnTo>
                        <a:pt x="363" y="2"/>
                      </a:lnTo>
                      <a:lnTo>
                        <a:pt x="457" y="120"/>
                      </a:lnTo>
                      <a:lnTo>
                        <a:pt x="489" y="211"/>
                      </a:lnTo>
                      <a:lnTo>
                        <a:pt x="489" y="213"/>
                      </a:lnTo>
                      <a:lnTo>
                        <a:pt x="491" y="219"/>
                      </a:lnTo>
                      <a:lnTo>
                        <a:pt x="491" y="221"/>
                      </a:lnTo>
                      <a:lnTo>
                        <a:pt x="493" y="226"/>
                      </a:lnTo>
                      <a:lnTo>
                        <a:pt x="496" y="232"/>
                      </a:lnTo>
                      <a:lnTo>
                        <a:pt x="500" y="238"/>
                      </a:lnTo>
                      <a:lnTo>
                        <a:pt x="502" y="245"/>
                      </a:lnTo>
                      <a:lnTo>
                        <a:pt x="506" y="253"/>
                      </a:lnTo>
                      <a:lnTo>
                        <a:pt x="508" y="261"/>
                      </a:lnTo>
                      <a:lnTo>
                        <a:pt x="512" y="270"/>
                      </a:lnTo>
                      <a:lnTo>
                        <a:pt x="515" y="280"/>
                      </a:lnTo>
                      <a:lnTo>
                        <a:pt x="519" y="289"/>
                      </a:lnTo>
                      <a:lnTo>
                        <a:pt x="523" y="299"/>
                      </a:lnTo>
                      <a:lnTo>
                        <a:pt x="527" y="310"/>
                      </a:lnTo>
                      <a:lnTo>
                        <a:pt x="531" y="321"/>
                      </a:lnTo>
                      <a:lnTo>
                        <a:pt x="534" y="333"/>
                      </a:lnTo>
                      <a:lnTo>
                        <a:pt x="534" y="340"/>
                      </a:lnTo>
                      <a:lnTo>
                        <a:pt x="536" y="346"/>
                      </a:lnTo>
                      <a:lnTo>
                        <a:pt x="538" y="352"/>
                      </a:lnTo>
                      <a:lnTo>
                        <a:pt x="542" y="359"/>
                      </a:lnTo>
                      <a:lnTo>
                        <a:pt x="542" y="365"/>
                      </a:lnTo>
                      <a:lnTo>
                        <a:pt x="544" y="371"/>
                      </a:lnTo>
                      <a:lnTo>
                        <a:pt x="544" y="378"/>
                      </a:lnTo>
                      <a:lnTo>
                        <a:pt x="546" y="384"/>
                      </a:lnTo>
                      <a:lnTo>
                        <a:pt x="548" y="390"/>
                      </a:lnTo>
                      <a:lnTo>
                        <a:pt x="550" y="397"/>
                      </a:lnTo>
                      <a:lnTo>
                        <a:pt x="552" y="405"/>
                      </a:lnTo>
                      <a:lnTo>
                        <a:pt x="553" y="413"/>
                      </a:lnTo>
                      <a:lnTo>
                        <a:pt x="553" y="420"/>
                      </a:lnTo>
                      <a:lnTo>
                        <a:pt x="553" y="426"/>
                      </a:lnTo>
                      <a:lnTo>
                        <a:pt x="555" y="434"/>
                      </a:lnTo>
                      <a:lnTo>
                        <a:pt x="555" y="441"/>
                      </a:lnTo>
                      <a:lnTo>
                        <a:pt x="557" y="449"/>
                      </a:lnTo>
                      <a:lnTo>
                        <a:pt x="557" y="456"/>
                      </a:lnTo>
                      <a:lnTo>
                        <a:pt x="559" y="462"/>
                      </a:lnTo>
                      <a:lnTo>
                        <a:pt x="561" y="472"/>
                      </a:lnTo>
                      <a:lnTo>
                        <a:pt x="561" y="477"/>
                      </a:lnTo>
                      <a:lnTo>
                        <a:pt x="561" y="487"/>
                      </a:lnTo>
                      <a:lnTo>
                        <a:pt x="561" y="492"/>
                      </a:lnTo>
                      <a:lnTo>
                        <a:pt x="561" y="502"/>
                      </a:lnTo>
                      <a:lnTo>
                        <a:pt x="561" y="510"/>
                      </a:lnTo>
                      <a:lnTo>
                        <a:pt x="561" y="517"/>
                      </a:lnTo>
                      <a:lnTo>
                        <a:pt x="561" y="525"/>
                      </a:lnTo>
                      <a:lnTo>
                        <a:pt x="561" y="532"/>
                      </a:lnTo>
                      <a:lnTo>
                        <a:pt x="561" y="540"/>
                      </a:lnTo>
                      <a:lnTo>
                        <a:pt x="559" y="548"/>
                      </a:lnTo>
                      <a:lnTo>
                        <a:pt x="557" y="555"/>
                      </a:lnTo>
                      <a:lnTo>
                        <a:pt x="557" y="563"/>
                      </a:lnTo>
                      <a:lnTo>
                        <a:pt x="555" y="570"/>
                      </a:lnTo>
                      <a:lnTo>
                        <a:pt x="555" y="578"/>
                      </a:lnTo>
                      <a:lnTo>
                        <a:pt x="553" y="586"/>
                      </a:lnTo>
                      <a:lnTo>
                        <a:pt x="553" y="593"/>
                      </a:lnTo>
                      <a:lnTo>
                        <a:pt x="552" y="601"/>
                      </a:lnTo>
                      <a:lnTo>
                        <a:pt x="550" y="608"/>
                      </a:lnTo>
                      <a:lnTo>
                        <a:pt x="548" y="614"/>
                      </a:lnTo>
                      <a:lnTo>
                        <a:pt x="546" y="624"/>
                      </a:lnTo>
                      <a:lnTo>
                        <a:pt x="544" y="631"/>
                      </a:lnTo>
                      <a:lnTo>
                        <a:pt x="544" y="639"/>
                      </a:lnTo>
                      <a:lnTo>
                        <a:pt x="542" y="646"/>
                      </a:lnTo>
                      <a:lnTo>
                        <a:pt x="540" y="654"/>
                      </a:lnTo>
                      <a:lnTo>
                        <a:pt x="536" y="660"/>
                      </a:lnTo>
                      <a:lnTo>
                        <a:pt x="534" y="667"/>
                      </a:lnTo>
                      <a:lnTo>
                        <a:pt x="533" y="675"/>
                      </a:lnTo>
                      <a:lnTo>
                        <a:pt x="531" y="683"/>
                      </a:lnTo>
                      <a:lnTo>
                        <a:pt x="529" y="688"/>
                      </a:lnTo>
                      <a:lnTo>
                        <a:pt x="527" y="696"/>
                      </a:lnTo>
                      <a:lnTo>
                        <a:pt x="525" y="704"/>
                      </a:lnTo>
                      <a:lnTo>
                        <a:pt x="521" y="711"/>
                      </a:lnTo>
                      <a:lnTo>
                        <a:pt x="519" y="717"/>
                      </a:lnTo>
                      <a:lnTo>
                        <a:pt x="517" y="723"/>
                      </a:lnTo>
                      <a:lnTo>
                        <a:pt x="515" y="730"/>
                      </a:lnTo>
                      <a:lnTo>
                        <a:pt x="512" y="738"/>
                      </a:lnTo>
                      <a:lnTo>
                        <a:pt x="510" y="743"/>
                      </a:lnTo>
                      <a:lnTo>
                        <a:pt x="508" y="749"/>
                      </a:lnTo>
                      <a:lnTo>
                        <a:pt x="506" y="757"/>
                      </a:lnTo>
                      <a:lnTo>
                        <a:pt x="502" y="762"/>
                      </a:lnTo>
                      <a:lnTo>
                        <a:pt x="496" y="774"/>
                      </a:lnTo>
                      <a:lnTo>
                        <a:pt x="493" y="785"/>
                      </a:lnTo>
                      <a:lnTo>
                        <a:pt x="487" y="795"/>
                      </a:lnTo>
                      <a:lnTo>
                        <a:pt x="483" y="806"/>
                      </a:lnTo>
                      <a:lnTo>
                        <a:pt x="477" y="816"/>
                      </a:lnTo>
                      <a:lnTo>
                        <a:pt x="474" y="825"/>
                      </a:lnTo>
                      <a:lnTo>
                        <a:pt x="470" y="833"/>
                      </a:lnTo>
                      <a:lnTo>
                        <a:pt x="466" y="840"/>
                      </a:lnTo>
                      <a:lnTo>
                        <a:pt x="462" y="846"/>
                      </a:lnTo>
                      <a:lnTo>
                        <a:pt x="460" y="852"/>
                      </a:lnTo>
                      <a:lnTo>
                        <a:pt x="457" y="856"/>
                      </a:lnTo>
                      <a:lnTo>
                        <a:pt x="455" y="861"/>
                      </a:lnTo>
                      <a:lnTo>
                        <a:pt x="451" y="867"/>
                      </a:lnTo>
                      <a:lnTo>
                        <a:pt x="451" y="871"/>
                      </a:lnTo>
                      <a:lnTo>
                        <a:pt x="430" y="916"/>
                      </a:lnTo>
                      <a:lnTo>
                        <a:pt x="382" y="943"/>
                      </a:lnTo>
                      <a:lnTo>
                        <a:pt x="337" y="899"/>
                      </a:lnTo>
                      <a:lnTo>
                        <a:pt x="128" y="953"/>
                      </a:lnTo>
                      <a:lnTo>
                        <a:pt x="21" y="934"/>
                      </a:lnTo>
                      <a:lnTo>
                        <a:pt x="0" y="253"/>
                      </a:lnTo>
                      <a:lnTo>
                        <a:pt x="92" y="107"/>
                      </a:lnTo>
                      <a:lnTo>
                        <a:pt x="92" y="107"/>
                      </a:lnTo>
                      <a:close/>
                    </a:path>
                  </a:pathLst>
                </a:custGeom>
                <a:solidFill>
                  <a:srgbClr val="BD91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399" name="Freeform 135"/>
                <p:cNvSpPr>
                  <a:spLocks/>
                </p:cNvSpPr>
                <p:nvPr/>
              </p:nvSpPr>
              <p:spPr bwMode="auto">
                <a:xfrm>
                  <a:off x="4000" y="2042"/>
                  <a:ext cx="82" cy="314"/>
                </a:xfrm>
                <a:custGeom>
                  <a:avLst/>
                  <a:gdLst>
                    <a:gd name="T0" fmla="*/ 114 w 163"/>
                    <a:gd name="T1" fmla="*/ 2 h 629"/>
                    <a:gd name="T2" fmla="*/ 114 w 163"/>
                    <a:gd name="T3" fmla="*/ 11 h 629"/>
                    <a:gd name="T4" fmla="*/ 112 w 163"/>
                    <a:gd name="T5" fmla="*/ 25 h 629"/>
                    <a:gd name="T6" fmla="*/ 112 w 163"/>
                    <a:gd name="T7" fmla="*/ 40 h 629"/>
                    <a:gd name="T8" fmla="*/ 110 w 163"/>
                    <a:gd name="T9" fmla="*/ 57 h 629"/>
                    <a:gd name="T10" fmla="*/ 108 w 163"/>
                    <a:gd name="T11" fmla="*/ 78 h 629"/>
                    <a:gd name="T12" fmla="*/ 108 w 163"/>
                    <a:gd name="T13" fmla="*/ 99 h 629"/>
                    <a:gd name="T14" fmla="*/ 104 w 163"/>
                    <a:gd name="T15" fmla="*/ 118 h 629"/>
                    <a:gd name="T16" fmla="*/ 103 w 163"/>
                    <a:gd name="T17" fmla="*/ 139 h 629"/>
                    <a:gd name="T18" fmla="*/ 103 w 163"/>
                    <a:gd name="T19" fmla="*/ 158 h 629"/>
                    <a:gd name="T20" fmla="*/ 101 w 163"/>
                    <a:gd name="T21" fmla="*/ 177 h 629"/>
                    <a:gd name="T22" fmla="*/ 99 w 163"/>
                    <a:gd name="T23" fmla="*/ 194 h 629"/>
                    <a:gd name="T24" fmla="*/ 97 w 163"/>
                    <a:gd name="T25" fmla="*/ 207 h 629"/>
                    <a:gd name="T26" fmla="*/ 95 w 163"/>
                    <a:gd name="T27" fmla="*/ 222 h 629"/>
                    <a:gd name="T28" fmla="*/ 93 w 163"/>
                    <a:gd name="T29" fmla="*/ 230 h 629"/>
                    <a:gd name="T30" fmla="*/ 87 w 163"/>
                    <a:gd name="T31" fmla="*/ 243 h 629"/>
                    <a:gd name="T32" fmla="*/ 84 w 163"/>
                    <a:gd name="T33" fmla="*/ 257 h 629"/>
                    <a:gd name="T34" fmla="*/ 80 w 163"/>
                    <a:gd name="T35" fmla="*/ 272 h 629"/>
                    <a:gd name="T36" fmla="*/ 74 w 163"/>
                    <a:gd name="T37" fmla="*/ 289 h 629"/>
                    <a:gd name="T38" fmla="*/ 68 w 163"/>
                    <a:gd name="T39" fmla="*/ 310 h 629"/>
                    <a:gd name="T40" fmla="*/ 65 w 163"/>
                    <a:gd name="T41" fmla="*/ 329 h 629"/>
                    <a:gd name="T42" fmla="*/ 59 w 163"/>
                    <a:gd name="T43" fmla="*/ 348 h 629"/>
                    <a:gd name="T44" fmla="*/ 53 w 163"/>
                    <a:gd name="T45" fmla="*/ 367 h 629"/>
                    <a:gd name="T46" fmla="*/ 47 w 163"/>
                    <a:gd name="T47" fmla="*/ 384 h 629"/>
                    <a:gd name="T48" fmla="*/ 44 w 163"/>
                    <a:gd name="T49" fmla="*/ 401 h 629"/>
                    <a:gd name="T50" fmla="*/ 40 w 163"/>
                    <a:gd name="T51" fmla="*/ 416 h 629"/>
                    <a:gd name="T52" fmla="*/ 36 w 163"/>
                    <a:gd name="T53" fmla="*/ 428 h 629"/>
                    <a:gd name="T54" fmla="*/ 34 w 163"/>
                    <a:gd name="T55" fmla="*/ 439 h 629"/>
                    <a:gd name="T56" fmla="*/ 44 w 163"/>
                    <a:gd name="T57" fmla="*/ 515 h 629"/>
                    <a:gd name="T58" fmla="*/ 11 w 163"/>
                    <a:gd name="T59" fmla="*/ 570 h 629"/>
                    <a:gd name="T60" fmla="*/ 36 w 163"/>
                    <a:gd name="T61" fmla="*/ 629 h 629"/>
                    <a:gd name="T62" fmla="*/ 53 w 163"/>
                    <a:gd name="T63" fmla="*/ 570 h 629"/>
                    <a:gd name="T64" fmla="*/ 59 w 163"/>
                    <a:gd name="T65" fmla="*/ 565 h 629"/>
                    <a:gd name="T66" fmla="*/ 74 w 163"/>
                    <a:gd name="T67" fmla="*/ 551 h 629"/>
                    <a:gd name="T68" fmla="*/ 91 w 163"/>
                    <a:gd name="T69" fmla="*/ 536 h 629"/>
                    <a:gd name="T70" fmla="*/ 103 w 163"/>
                    <a:gd name="T71" fmla="*/ 527 h 629"/>
                    <a:gd name="T72" fmla="*/ 108 w 163"/>
                    <a:gd name="T73" fmla="*/ 511 h 629"/>
                    <a:gd name="T74" fmla="*/ 112 w 163"/>
                    <a:gd name="T75" fmla="*/ 498 h 629"/>
                    <a:gd name="T76" fmla="*/ 118 w 163"/>
                    <a:gd name="T77" fmla="*/ 481 h 629"/>
                    <a:gd name="T78" fmla="*/ 120 w 163"/>
                    <a:gd name="T79" fmla="*/ 462 h 629"/>
                    <a:gd name="T80" fmla="*/ 125 w 163"/>
                    <a:gd name="T81" fmla="*/ 441 h 629"/>
                    <a:gd name="T82" fmla="*/ 127 w 163"/>
                    <a:gd name="T83" fmla="*/ 430 h 629"/>
                    <a:gd name="T84" fmla="*/ 131 w 163"/>
                    <a:gd name="T85" fmla="*/ 418 h 629"/>
                    <a:gd name="T86" fmla="*/ 137 w 163"/>
                    <a:gd name="T87" fmla="*/ 396 h 629"/>
                    <a:gd name="T88" fmla="*/ 139 w 163"/>
                    <a:gd name="T89" fmla="*/ 382 h 629"/>
                    <a:gd name="T90" fmla="*/ 141 w 163"/>
                    <a:gd name="T91" fmla="*/ 373 h 629"/>
                    <a:gd name="T92" fmla="*/ 146 w 163"/>
                    <a:gd name="T93" fmla="*/ 350 h 629"/>
                    <a:gd name="T94" fmla="*/ 150 w 163"/>
                    <a:gd name="T95" fmla="*/ 329 h 629"/>
                    <a:gd name="T96" fmla="*/ 156 w 163"/>
                    <a:gd name="T97" fmla="*/ 310 h 629"/>
                    <a:gd name="T98" fmla="*/ 158 w 163"/>
                    <a:gd name="T99" fmla="*/ 295 h 629"/>
                    <a:gd name="T100" fmla="*/ 161 w 163"/>
                    <a:gd name="T101" fmla="*/ 283 h 629"/>
                    <a:gd name="T102" fmla="*/ 163 w 163"/>
                    <a:gd name="T103" fmla="*/ 274 h 629"/>
                    <a:gd name="T104" fmla="*/ 158 w 163"/>
                    <a:gd name="T105" fmla="*/ 224 h 629"/>
                    <a:gd name="T106" fmla="*/ 116 w 163"/>
                    <a:gd name="T107" fmla="*/ 0 h 6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3" h="629">
                      <a:moveTo>
                        <a:pt x="116" y="0"/>
                      </a:moveTo>
                      <a:lnTo>
                        <a:pt x="114" y="2"/>
                      </a:lnTo>
                      <a:lnTo>
                        <a:pt x="114" y="10"/>
                      </a:lnTo>
                      <a:lnTo>
                        <a:pt x="114" y="11"/>
                      </a:lnTo>
                      <a:lnTo>
                        <a:pt x="114" y="19"/>
                      </a:lnTo>
                      <a:lnTo>
                        <a:pt x="112" y="25"/>
                      </a:lnTo>
                      <a:lnTo>
                        <a:pt x="112" y="34"/>
                      </a:lnTo>
                      <a:lnTo>
                        <a:pt x="112" y="40"/>
                      </a:lnTo>
                      <a:lnTo>
                        <a:pt x="110" y="48"/>
                      </a:lnTo>
                      <a:lnTo>
                        <a:pt x="110" y="57"/>
                      </a:lnTo>
                      <a:lnTo>
                        <a:pt x="110" y="69"/>
                      </a:lnTo>
                      <a:lnTo>
                        <a:pt x="108" y="78"/>
                      </a:lnTo>
                      <a:lnTo>
                        <a:pt x="108" y="88"/>
                      </a:lnTo>
                      <a:lnTo>
                        <a:pt x="108" y="99"/>
                      </a:lnTo>
                      <a:lnTo>
                        <a:pt x="108" y="108"/>
                      </a:lnTo>
                      <a:lnTo>
                        <a:pt x="104" y="118"/>
                      </a:lnTo>
                      <a:lnTo>
                        <a:pt x="104" y="129"/>
                      </a:lnTo>
                      <a:lnTo>
                        <a:pt x="103" y="139"/>
                      </a:lnTo>
                      <a:lnTo>
                        <a:pt x="103" y="150"/>
                      </a:lnTo>
                      <a:lnTo>
                        <a:pt x="103" y="158"/>
                      </a:lnTo>
                      <a:lnTo>
                        <a:pt x="101" y="167"/>
                      </a:lnTo>
                      <a:lnTo>
                        <a:pt x="101" y="177"/>
                      </a:lnTo>
                      <a:lnTo>
                        <a:pt x="101" y="186"/>
                      </a:lnTo>
                      <a:lnTo>
                        <a:pt x="99" y="194"/>
                      </a:lnTo>
                      <a:lnTo>
                        <a:pt x="99" y="202"/>
                      </a:lnTo>
                      <a:lnTo>
                        <a:pt x="97" y="207"/>
                      </a:lnTo>
                      <a:lnTo>
                        <a:pt x="97" y="213"/>
                      </a:lnTo>
                      <a:lnTo>
                        <a:pt x="95" y="222"/>
                      </a:lnTo>
                      <a:lnTo>
                        <a:pt x="95" y="226"/>
                      </a:lnTo>
                      <a:lnTo>
                        <a:pt x="93" y="230"/>
                      </a:lnTo>
                      <a:lnTo>
                        <a:pt x="91" y="240"/>
                      </a:lnTo>
                      <a:lnTo>
                        <a:pt x="87" y="243"/>
                      </a:lnTo>
                      <a:lnTo>
                        <a:pt x="85" y="249"/>
                      </a:lnTo>
                      <a:lnTo>
                        <a:pt x="84" y="257"/>
                      </a:lnTo>
                      <a:lnTo>
                        <a:pt x="84" y="264"/>
                      </a:lnTo>
                      <a:lnTo>
                        <a:pt x="80" y="272"/>
                      </a:lnTo>
                      <a:lnTo>
                        <a:pt x="78" y="280"/>
                      </a:lnTo>
                      <a:lnTo>
                        <a:pt x="74" y="289"/>
                      </a:lnTo>
                      <a:lnTo>
                        <a:pt x="72" y="300"/>
                      </a:lnTo>
                      <a:lnTo>
                        <a:pt x="68" y="310"/>
                      </a:lnTo>
                      <a:lnTo>
                        <a:pt x="66" y="319"/>
                      </a:lnTo>
                      <a:lnTo>
                        <a:pt x="65" y="329"/>
                      </a:lnTo>
                      <a:lnTo>
                        <a:pt x="63" y="338"/>
                      </a:lnTo>
                      <a:lnTo>
                        <a:pt x="59" y="348"/>
                      </a:lnTo>
                      <a:lnTo>
                        <a:pt x="57" y="357"/>
                      </a:lnTo>
                      <a:lnTo>
                        <a:pt x="53" y="367"/>
                      </a:lnTo>
                      <a:lnTo>
                        <a:pt x="51" y="376"/>
                      </a:lnTo>
                      <a:lnTo>
                        <a:pt x="47" y="384"/>
                      </a:lnTo>
                      <a:lnTo>
                        <a:pt x="45" y="394"/>
                      </a:lnTo>
                      <a:lnTo>
                        <a:pt x="44" y="401"/>
                      </a:lnTo>
                      <a:lnTo>
                        <a:pt x="44" y="411"/>
                      </a:lnTo>
                      <a:lnTo>
                        <a:pt x="40" y="416"/>
                      </a:lnTo>
                      <a:lnTo>
                        <a:pt x="38" y="422"/>
                      </a:lnTo>
                      <a:lnTo>
                        <a:pt x="36" y="428"/>
                      </a:lnTo>
                      <a:lnTo>
                        <a:pt x="36" y="434"/>
                      </a:lnTo>
                      <a:lnTo>
                        <a:pt x="34" y="439"/>
                      </a:lnTo>
                      <a:lnTo>
                        <a:pt x="34" y="443"/>
                      </a:lnTo>
                      <a:lnTo>
                        <a:pt x="44" y="515"/>
                      </a:lnTo>
                      <a:lnTo>
                        <a:pt x="32" y="551"/>
                      </a:lnTo>
                      <a:lnTo>
                        <a:pt x="11" y="570"/>
                      </a:lnTo>
                      <a:lnTo>
                        <a:pt x="0" y="601"/>
                      </a:lnTo>
                      <a:lnTo>
                        <a:pt x="36" y="629"/>
                      </a:lnTo>
                      <a:lnTo>
                        <a:pt x="68" y="589"/>
                      </a:lnTo>
                      <a:lnTo>
                        <a:pt x="53" y="570"/>
                      </a:lnTo>
                      <a:lnTo>
                        <a:pt x="55" y="569"/>
                      </a:lnTo>
                      <a:lnTo>
                        <a:pt x="59" y="565"/>
                      </a:lnTo>
                      <a:lnTo>
                        <a:pt x="65" y="557"/>
                      </a:lnTo>
                      <a:lnTo>
                        <a:pt x="74" y="551"/>
                      </a:lnTo>
                      <a:lnTo>
                        <a:pt x="82" y="544"/>
                      </a:lnTo>
                      <a:lnTo>
                        <a:pt x="91" y="536"/>
                      </a:lnTo>
                      <a:lnTo>
                        <a:pt x="97" y="529"/>
                      </a:lnTo>
                      <a:lnTo>
                        <a:pt x="103" y="527"/>
                      </a:lnTo>
                      <a:lnTo>
                        <a:pt x="104" y="519"/>
                      </a:lnTo>
                      <a:lnTo>
                        <a:pt x="108" y="511"/>
                      </a:lnTo>
                      <a:lnTo>
                        <a:pt x="110" y="504"/>
                      </a:lnTo>
                      <a:lnTo>
                        <a:pt x="112" y="498"/>
                      </a:lnTo>
                      <a:lnTo>
                        <a:pt x="114" y="489"/>
                      </a:lnTo>
                      <a:lnTo>
                        <a:pt x="118" y="481"/>
                      </a:lnTo>
                      <a:lnTo>
                        <a:pt x="118" y="472"/>
                      </a:lnTo>
                      <a:lnTo>
                        <a:pt x="120" y="462"/>
                      </a:lnTo>
                      <a:lnTo>
                        <a:pt x="122" y="451"/>
                      </a:lnTo>
                      <a:lnTo>
                        <a:pt x="125" y="441"/>
                      </a:lnTo>
                      <a:lnTo>
                        <a:pt x="127" y="435"/>
                      </a:lnTo>
                      <a:lnTo>
                        <a:pt x="127" y="430"/>
                      </a:lnTo>
                      <a:lnTo>
                        <a:pt x="129" y="422"/>
                      </a:lnTo>
                      <a:lnTo>
                        <a:pt x="131" y="418"/>
                      </a:lnTo>
                      <a:lnTo>
                        <a:pt x="135" y="405"/>
                      </a:lnTo>
                      <a:lnTo>
                        <a:pt x="137" y="396"/>
                      </a:lnTo>
                      <a:lnTo>
                        <a:pt x="137" y="388"/>
                      </a:lnTo>
                      <a:lnTo>
                        <a:pt x="139" y="382"/>
                      </a:lnTo>
                      <a:lnTo>
                        <a:pt x="139" y="376"/>
                      </a:lnTo>
                      <a:lnTo>
                        <a:pt x="141" y="373"/>
                      </a:lnTo>
                      <a:lnTo>
                        <a:pt x="144" y="359"/>
                      </a:lnTo>
                      <a:lnTo>
                        <a:pt x="146" y="350"/>
                      </a:lnTo>
                      <a:lnTo>
                        <a:pt x="148" y="338"/>
                      </a:lnTo>
                      <a:lnTo>
                        <a:pt x="150" y="329"/>
                      </a:lnTo>
                      <a:lnTo>
                        <a:pt x="152" y="319"/>
                      </a:lnTo>
                      <a:lnTo>
                        <a:pt x="156" y="310"/>
                      </a:lnTo>
                      <a:lnTo>
                        <a:pt x="156" y="300"/>
                      </a:lnTo>
                      <a:lnTo>
                        <a:pt x="158" y="295"/>
                      </a:lnTo>
                      <a:lnTo>
                        <a:pt x="158" y="287"/>
                      </a:lnTo>
                      <a:lnTo>
                        <a:pt x="161" y="283"/>
                      </a:lnTo>
                      <a:lnTo>
                        <a:pt x="163" y="276"/>
                      </a:lnTo>
                      <a:lnTo>
                        <a:pt x="163" y="274"/>
                      </a:lnTo>
                      <a:lnTo>
                        <a:pt x="142" y="261"/>
                      </a:lnTo>
                      <a:lnTo>
                        <a:pt x="158" y="224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400" name="Freeform 136"/>
                <p:cNvSpPr>
                  <a:spLocks/>
                </p:cNvSpPr>
                <p:nvPr/>
              </p:nvSpPr>
              <p:spPr bwMode="auto">
                <a:xfrm>
                  <a:off x="3611" y="1921"/>
                  <a:ext cx="397" cy="454"/>
                </a:xfrm>
                <a:custGeom>
                  <a:avLst/>
                  <a:gdLst>
                    <a:gd name="T0" fmla="*/ 36 w 794"/>
                    <a:gd name="T1" fmla="*/ 348 h 908"/>
                    <a:gd name="T2" fmla="*/ 66 w 794"/>
                    <a:gd name="T3" fmla="*/ 387 h 908"/>
                    <a:gd name="T4" fmla="*/ 110 w 794"/>
                    <a:gd name="T5" fmla="*/ 433 h 908"/>
                    <a:gd name="T6" fmla="*/ 150 w 794"/>
                    <a:gd name="T7" fmla="*/ 469 h 908"/>
                    <a:gd name="T8" fmla="*/ 197 w 794"/>
                    <a:gd name="T9" fmla="*/ 502 h 908"/>
                    <a:gd name="T10" fmla="*/ 241 w 794"/>
                    <a:gd name="T11" fmla="*/ 534 h 908"/>
                    <a:gd name="T12" fmla="*/ 285 w 794"/>
                    <a:gd name="T13" fmla="*/ 562 h 908"/>
                    <a:gd name="T14" fmla="*/ 321 w 794"/>
                    <a:gd name="T15" fmla="*/ 583 h 908"/>
                    <a:gd name="T16" fmla="*/ 372 w 794"/>
                    <a:gd name="T17" fmla="*/ 726 h 908"/>
                    <a:gd name="T18" fmla="*/ 376 w 794"/>
                    <a:gd name="T19" fmla="*/ 770 h 908"/>
                    <a:gd name="T20" fmla="*/ 384 w 794"/>
                    <a:gd name="T21" fmla="*/ 813 h 908"/>
                    <a:gd name="T22" fmla="*/ 405 w 794"/>
                    <a:gd name="T23" fmla="*/ 861 h 908"/>
                    <a:gd name="T24" fmla="*/ 448 w 794"/>
                    <a:gd name="T25" fmla="*/ 895 h 908"/>
                    <a:gd name="T26" fmla="*/ 484 w 794"/>
                    <a:gd name="T27" fmla="*/ 905 h 908"/>
                    <a:gd name="T28" fmla="*/ 528 w 794"/>
                    <a:gd name="T29" fmla="*/ 906 h 908"/>
                    <a:gd name="T30" fmla="*/ 579 w 794"/>
                    <a:gd name="T31" fmla="*/ 905 h 908"/>
                    <a:gd name="T32" fmla="*/ 629 w 794"/>
                    <a:gd name="T33" fmla="*/ 897 h 908"/>
                    <a:gd name="T34" fmla="*/ 674 w 794"/>
                    <a:gd name="T35" fmla="*/ 887 h 908"/>
                    <a:gd name="T36" fmla="*/ 720 w 794"/>
                    <a:gd name="T37" fmla="*/ 878 h 908"/>
                    <a:gd name="T38" fmla="*/ 764 w 794"/>
                    <a:gd name="T39" fmla="*/ 859 h 908"/>
                    <a:gd name="T40" fmla="*/ 794 w 794"/>
                    <a:gd name="T41" fmla="*/ 808 h 908"/>
                    <a:gd name="T42" fmla="*/ 760 w 794"/>
                    <a:gd name="T43" fmla="*/ 825 h 908"/>
                    <a:gd name="T44" fmla="*/ 699 w 794"/>
                    <a:gd name="T45" fmla="*/ 842 h 908"/>
                    <a:gd name="T46" fmla="*/ 652 w 794"/>
                    <a:gd name="T47" fmla="*/ 848 h 908"/>
                    <a:gd name="T48" fmla="*/ 612 w 794"/>
                    <a:gd name="T49" fmla="*/ 848 h 908"/>
                    <a:gd name="T50" fmla="*/ 577 w 794"/>
                    <a:gd name="T51" fmla="*/ 844 h 908"/>
                    <a:gd name="T52" fmla="*/ 532 w 794"/>
                    <a:gd name="T53" fmla="*/ 836 h 908"/>
                    <a:gd name="T54" fmla="*/ 627 w 794"/>
                    <a:gd name="T55" fmla="*/ 771 h 908"/>
                    <a:gd name="T56" fmla="*/ 608 w 794"/>
                    <a:gd name="T57" fmla="*/ 730 h 908"/>
                    <a:gd name="T58" fmla="*/ 598 w 794"/>
                    <a:gd name="T59" fmla="*/ 684 h 908"/>
                    <a:gd name="T60" fmla="*/ 602 w 794"/>
                    <a:gd name="T61" fmla="*/ 633 h 908"/>
                    <a:gd name="T62" fmla="*/ 615 w 794"/>
                    <a:gd name="T63" fmla="*/ 570 h 908"/>
                    <a:gd name="T64" fmla="*/ 640 w 794"/>
                    <a:gd name="T65" fmla="*/ 507 h 908"/>
                    <a:gd name="T66" fmla="*/ 665 w 794"/>
                    <a:gd name="T67" fmla="*/ 450 h 908"/>
                    <a:gd name="T68" fmla="*/ 690 w 794"/>
                    <a:gd name="T69" fmla="*/ 408 h 908"/>
                    <a:gd name="T70" fmla="*/ 539 w 794"/>
                    <a:gd name="T71" fmla="*/ 435 h 908"/>
                    <a:gd name="T72" fmla="*/ 714 w 794"/>
                    <a:gd name="T73" fmla="*/ 169 h 908"/>
                    <a:gd name="T74" fmla="*/ 697 w 794"/>
                    <a:gd name="T75" fmla="*/ 123 h 908"/>
                    <a:gd name="T76" fmla="*/ 659 w 794"/>
                    <a:gd name="T77" fmla="*/ 102 h 908"/>
                    <a:gd name="T78" fmla="*/ 621 w 794"/>
                    <a:gd name="T79" fmla="*/ 98 h 908"/>
                    <a:gd name="T80" fmla="*/ 581 w 794"/>
                    <a:gd name="T81" fmla="*/ 102 h 908"/>
                    <a:gd name="T82" fmla="*/ 538 w 794"/>
                    <a:gd name="T83" fmla="*/ 108 h 908"/>
                    <a:gd name="T84" fmla="*/ 520 w 794"/>
                    <a:gd name="T85" fmla="*/ 108 h 908"/>
                    <a:gd name="T86" fmla="*/ 558 w 794"/>
                    <a:gd name="T87" fmla="*/ 79 h 908"/>
                    <a:gd name="T88" fmla="*/ 615 w 794"/>
                    <a:gd name="T89" fmla="*/ 49 h 908"/>
                    <a:gd name="T90" fmla="*/ 665 w 794"/>
                    <a:gd name="T91" fmla="*/ 26 h 908"/>
                    <a:gd name="T92" fmla="*/ 701 w 794"/>
                    <a:gd name="T93" fmla="*/ 19 h 908"/>
                    <a:gd name="T94" fmla="*/ 528 w 794"/>
                    <a:gd name="T95" fmla="*/ 47 h 908"/>
                    <a:gd name="T96" fmla="*/ 484 w 794"/>
                    <a:gd name="T97" fmla="*/ 87 h 908"/>
                    <a:gd name="T98" fmla="*/ 435 w 794"/>
                    <a:gd name="T99" fmla="*/ 136 h 908"/>
                    <a:gd name="T100" fmla="*/ 401 w 794"/>
                    <a:gd name="T101" fmla="*/ 173 h 908"/>
                    <a:gd name="T102" fmla="*/ 366 w 794"/>
                    <a:gd name="T103" fmla="*/ 207 h 908"/>
                    <a:gd name="T104" fmla="*/ 323 w 794"/>
                    <a:gd name="T105" fmla="*/ 256 h 908"/>
                    <a:gd name="T106" fmla="*/ 142 w 794"/>
                    <a:gd name="T107" fmla="*/ 186 h 9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94" h="908">
                      <a:moveTo>
                        <a:pt x="142" y="186"/>
                      </a:moveTo>
                      <a:lnTo>
                        <a:pt x="68" y="157"/>
                      </a:lnTo>
                      <a:lnTo>
                        <a:pt x="0" y="268"/>
                      </a:lnTo>
                      <a:lnTo>
                        <a:pt x="28" y="292"/>
                      </a:lnTo>
                      <a:lnTo>
                        <a:pt x="36" y="346"/>
                      </a:lnTo>
                      <a:lnTo>
                        <a:pt x="36" y="348"/>
                      </a:lnTo>
                      <a:lnTo>
                        <a:pt x="42" y="355"/>
                      </a:lnTo>
                      <a:lnTo>
                        <a:pt x="45" y="359"/>
                      </a:lnTo>
                      <a:lnTo>
                        <a:pt x="49" y="365"/>
                      </a:lnTo>
                      <a:lnTo>
                        <a:pt x="55" y="372"/>
                      </a:lnTo>
                      <a:lnTo>
                        <a:pt x="61" y="380"/>
                      </a:lnTo>
                      <a:lnTo>
                        <a:pt x="66" y="387"/>
                      </a:lnTo>
                      <a:lnTo>
                        <a:pt x="76" y="397"/>
                      </a:lnTo>
                      <a:lnTo>
                        <a:pt x="83" y="406"/>
                      </a:lnTo>
                      <a:lnTo>
                        <a:pt x="95" y="418"/>
                      </a:lnTo>
                      <a:lnTo>
                        <a:pt x="99" y="422"/>
                      </a:lnTo>
                      <a:lnTo>
                        <a:pt x="104" y="427"/>
                      </a:lnTo>
                      <a:lnTo>
                        <a:pt x="110" y="433"/>
                      </a:lnTo>
                      <a:lnTo>
                        <a:pt x="118" y="439"/>
                      </a:lnTo>
                      <a:lnTo>
                        <a:pt x="123" y="444"/>
                      </a:lnTo>
                      <a:lnTo>
                        <a:pt x="129" y="452"/>
                      </a:lnTo>
                      <a:lnTo>
                        <a:pt x="137" y="458"/>
                      </a:lnTo>
                      <a:lnTo>
                        <a:pt x="144" y="463"/>
                      </a:lnTo>
                      <a:lnTo>
                        <a:pt x="150" y="469"/>
                      </a:lnTo>
                      <a:lnTo>
                        <a:pt x="157" y="475"/>
                      </a:lnTo>
                      <a:lnTo>
                        <a:pt x="165" y="481"/>
                      </a:lnTo>
                      <a:lnTo>
                        <a:pt x="173" y="486"/>
                      </a:lnTo>
                      <a:lnTo>
                        <a:pt x="180" y="492"/>
                      </a:lnTo>
                      <a:lnTo>
                        <a:pt x="190" y="498"/>
                      </a:lnTo>
                      <a:lnTo>
                        <a:pt x="197" y="502"/>
                      </a:lnTo>
                      <a:lnTo>
                        <a:pt x="205" y="509"/>
                      </a:lnTo>
                      <a:lnTo>
                        <a:pt x="211" y="513"/>
                      </a:lnTo>
                      <a:lnTo>
                        <a:pt x="220" y="519"/>
                      </a:lnTo>
                      <a:lnTo>
                        <a:pt x="226" y="524"/>
                      </a:lnTo>
                      <a:lnTo>
                        <a:pt x="235" y="530"/>
                      </a:lnTo>
                      <a:lnTo>
                        <a:pt x="241" y="534"/>
                      </a:lnTo>
                      <a:lnTo>
                        <a:pt x="249" y="540"/>
                      </a:lnTo>
                      <a:lnTo>
                        <a:pt x="256" y="545"/>
                      </a:lnTo>
                      <a:lnTo>
                        <a:pt x="266" y="551"/>
                      </a:lnTo>
                      <a:lnTo>
                        <a:pt x="271" y="553"/>
                      </a:lnTo>
                      <a:lnTo>
                        <a:pt x="277" y="557"/>
                      </a:lnTo>
                      <a:lnTo>
                        <a:pt x="285" y="562"/>
                      </a:lnTo>
                      <a:lnTo>
                        <a:pt x="290" y="566"/>
                      </a:lnTo>
                      <a:lnTo>
                        <a:pt x="296" y="570"/>
                      </a:lnTo>
                      <a:lnTo>
                        <a:pt x="302" y="572"/>
                      </a:lnTo>
                      <a:lnTo>
                        <a:pt x="308" y="576"/>
                      </a:lnTo>
                      <a:lnTo>
                        <a:pt x="313" y="579"/>
                      </a:lnTo>
                      <a:lnTo>
                        <a:pt x="321" y="583"/>
                      </a:lnTo>
                      <a:lnTo>
                        <a:pt x="327" y="589"/>
                      </a:lnTo>
                      <a:lnTo>
                        <a:pt x="330" y="591"/>
                      </a:lnTo>
                      <a:lnTo>
                        <a:pt x="332" y="591"/>
                      </a:lnTo>
                      <a:lnTo>
                        <a:pt x="403" y="568"/>
                      </a:lnTo>
                      <a:lnTo>
                        <a:pt x="401" y="614"/>
                      </a:lnTo>
                      <a:lnTo>
                        <a:pt x="372" y="726"/>
                      </a:lnTo>
                      <a:lnTo>
                        <a:pt x="372" y="730"/>
                      </a:lnTo>
                      <a:lnTo>
                        <a:pt x="372" y="735"/>
                      </a:lnTo>
                      <a:lnTo>
                        <a:pt x="372" y="743"/>
                      </a:lnTo>
                      <a:lnTo>
                        <a:pt x="374" y="751"/>
                      </a:lnTo>
                      <a:lnTo>
                        <a:pt x="376" y="762"/>
                      </a:lnTo>
                      <a:lnTo>
                        <a:pt x="376" y="770"/>
                      </a:lnTo>
                      <a:lnTo>
                        <a:pt x="376" y="775"/>
                      </a:lnTo>
                      <a:lnTo>
                        <a:pt x="378" y="783"/>
                      </a:lnTo>
                      <a:lnTo>
                        <a:pt x="380" y="790"/>
                      </a:lnTo>
                      <a:lnTo>
                        <a:pt x="380" y="796"/>
                      </a:lnTo>
                      <a:lnTo>
                        <a:pt x="382" y="806"/>
                      </a:lnTo>
                      <a:lnTo>
                        <a:pt x="384" y="813"/>
                      </a:lnTo>
                      <a:lnTo>
                        <a:pt x="386" y="823"/>
                      </a:lnTo>
                      <a:lnTo>
                        <a:pt x="389" y="830"/>
                      </a:lnTo>
                      <a:lnTo>
                        <a:pt x="391" y="838"/>
                      </a:lnTo>
                      <a:lnTo>
                        <a:pt x="395" y="846"/>
                      </a:lnTo>
                      <a:lnTo>
                        <a:pt x="401" y="855"/>
                      </a:lnTo>
                      <a:lnTo>
                        <a:pt x="405" y="861"/>
                      </a:lnTo>
                      <a:lnTo>
                        <a:pt x="410" y="868"/>
                      </a:lnTo>
                      <a:lnTo>
                        <a:pt x="416" y="876"/>
                      </a:lnTo>
                      <a:lnTo>
                        <a:pt x="425" y="884"/>
                      </a:lnTo>
                      <a:lnTo>
                        <a:pt x="433" y="887"/>
                      </a:lnTo>
                      <a:lnTo>
                        <a:pt x="443" y="893"/>
                      </a:lnTo>
                      <a:lnTo>
                        <a:pt x="448" y="895"/>
                      </a:lnTo>
                      <a:lnTo>
                        <a:pt x="454" y="897"/>
                      </a:lnTo>
                      <a:lnTo>
                        <a:pt x="460" y="901"/>
                      </a:lnTo>
                      <a:lnTo>
                        <a:pt x="465" y="903"/>
                      </a:lnTo>
                      <a:lnTo>
                        <a:pt x="471" y="903"/>
                      </a:lnTo>
                      <a:lnTo>
                        <a:pt x="479" y="905"/>
                      </a:lnTo>
                      <a:lnTo>
                        <a:pt x="484" y="905"/>
                      </a:lnTo>
                      <a:lnTo>
                        <a:pt x="492" y="906"/>
                      </a:lnTo>
                      <a:lnTo>
                        <a:pt x="498" y="906"/>
                      </a:lnTo>
                      <a:lnTo>
                        <a:pt x="505" y="906"/>
                      </a:lnTo>
                      <a:lnTo>
                        <a:pt x="513" y="906"/>
                      </a:lnTo>
                      <a:lnTo>
                        <a:pt x="520" y="908"/>
                      </a:lnTo>
                      <a:lnTo>
                        <a:pt x="528" y="906"/>
                      </a:lnTo>
                      <a:lnTo>
                        <a:pt x="538" y="906"/>
                      </a:lnTo>
                      <a:lnTo>
                        <a:pt x="545" y="906"/>
                      </a:lnTo>
                      <a:lnTo>
                        <a:pt x="553" y="906"/>
                      </a:lnTo>
                      <a:lnTo>
                        <a:pt x="562" y="906"/>
                      </a:lnTo>
                      <a:lnTo>
                        <a:pt x="570" y="906"/>
                      </a:lnTo>
                      <a:lnTo>
                        <a:pt x="579" y="905"/>
                      </a:lnTo>
                      <a:lnTo>
                        <a:pt x="589" y="905"/>
                      </a:lnTo>
                      <a:lnTo>
                        <a:pt x="595" y="903"/>
                      </a:lnTo>
                      <a:lnTo>
                        <a:pt x="604" y="903"/>
                      </a:lnTo>
                      <a:lnTo>
                        <a:pt x="612" y="901"/>
                      </a:lnTo>
                      <a:lnTo>
                        <a:pt x="621" y="901"/>
                      </a:lnTo>
                      <a:lnTo>
                        <a:pt x="629" y="897"/>
                      </a:lnTo>
                      <a:lnTo>
                        <a:pt x="636" y="897"/>
                      </a:lnTo>
                      <a:lnTo>
                        <a:pt x="644" y="895"/>
                      </a:lnTo>
                      <a:lnTo>
                        <a:pt x="653" y="895"/>
                      </a:lnTo>
                      <a:lnTo>
                        <a:pt x="661" y="893"/>
                      </a:lnTo>
                      <a:lnTo>
                        <a:pt x="669" y="891"/>
                      </a:lnTo>
                      <a:lnTo>
                        <a:pt x="674" y="887"/>
                      </a:lnTo>
                      <a:lnTo>
                        <a:pt x="682" y="887"/>
                      </a:lnTo>
                      <a:lnTo>
                        <a:pt x="690" y="886"/>
                      </a:lnTo>
                      <a:lnTo>
                        <a:pt x="697" y="884"/>
                      </a:lnTo>
                      <a:lnTo>
                        <a:pt x="703" y="882"/>
                      </a:lnTo>
                      <a:lnTo>
                        <a:pt x="710" y="882"/>
                      </a:lnTo>
                      <a:lnTo>
                        <a:pt x="720" y="878"/>
                      </a:lnTo>
                      <a:lnTo>
                        <a:pt x="729" y="874"/>
                      </a:lnTo>
                      <a:lnTo>
                        <a:pt x="739" y="870"/>
                      </a:lnTo>
                      <a:lnTo>
                        <a:pt x="747" y="868"/>
                      </a:lnTo>
                      <a:lnTo>
                        <a:pt x="752" y="865"/>
                      </a:lnTo>
                      <a:lnTo>
                        <a:pt x="760" y="861"/>
                      </a:lnTo>
                      <a:lnTo>
                        <a:pt x="764" y="859"/>
                      </a:lnTo>
                      <a:lnTo>
                        <a:pt x="769" y="857"/>
                      </a:lnTo>
                      <a:lnTo>
                        <a:pt x="775" y="851"/>
                      </a:lnTo>
                      <a:lnTo>
                        <a:pt x="779" y="849"/>
                      </a:lnTo>
                      <a:lnTo>
                        <a:pt x="781" y="848"/>
                      </a:lnTo>
                      <a:lnTo>
                        <a:pt x="781" y="848"/>
                      </a:lnTo>
                      <a:lnTo>
                        <a:pt x="794" y="808"/>
                      </a:lnTo>
                      <a:lnTo>
                        <a:pt x="790" y="808"/>
                      </a:lnTo>
                      <a:lnTo>
                        <a:pt x="785" y="811"/>
                      </a:lnTo>
                      <a:lnTo>
                        <a:pt x="779" y="813"/>
                      </a:lnTo>
                      <a:lnTo>
                        <a:pt x="773" y="817"/>
                      </a:lnTo>
                      <a:lnTo>
                        <a:pt x="766" y="821"/>
                      </a:lnTo>
                      <a:lnTo>
                        <a:pt x="760" y="825"/>
                      </a:lnTo>
                      <a:lnTo>
                        <a:pt x="750" y="829"/>
                      </a:lnTo>
                      <a:lnTo>
                        <a:pt x="741" y="830"/>
                      </a:lnTo>
                      <a:lnTo>
                        <a:pt x="731" y="834"/>
                      </a:lnTo>
                      <a:lnTo>
                        <a:pt x="722" y="838"/>
                      </a:lnTo>
                      <a:lnTo>
                        <a:pt x="710" y="840"/>
                      </a:lnTo>
                      <a:lnTo>
                        <a:pt x="699" y="842"/>
                      </a:lnTo>
                      <a:lnTo>
                        <a:pt x="688" y="844"/>
                      </a:lnTo>
                      <a:lnTo>
                        <a:pt x="678" y="848"/>
                      </a:lnTo>
                      <a:lnTo>
                        <a:pt x="671" y="848"/>
                      </a:lnTo>
                      <a:lnTo>
                        <a:pt x="663" y="848"/>
                      </a:lnTo>
                      <a:lnTo>
                        <a:pt x="657" y="848"/>
                      </a:lnTo>
                      <a:lnTo>
                        <a:pt x="652" y="848"/>
                      </a:lnTo>
                      <a:lnTo>
                        <a:pt x="644" y="848"/>
                      </a:lnTo>
                      <a:lnTo>
                        <a:pt x="638" y="848"/>
                      </a:lnTo>
                      <a:lnTo>
                        <a:pt x="633" y="848"/>
                      </a:lnTo>
                      <a:lnTo>
                        <a:pt x="625" y="848"/>
                      </a:lnTo>
                      <a:lnTo>
                        <a:pt x="619" y="848"/>
                      </a:lnTo>
                      <a:lnTo>
                        <a:pt x="612" y="848"/>
                      </a:lnTo>
                      <a:lnTo>
                        <a:pt x="606" y="846"/>
                      </a:lnTo>
                      <a:lnTo>
                        <a:pt x="600" y="846"/>
                      </a:lnTo>
                      <a:lnTo>
                        <a:pt x="593" y="844"/>
                      </a:lnTo>
                      <a:lnTo>
                        <a:pt x="587" y="844"/>
                      </a:lnTo>
                      <a:lnTo>
                        <a:pt x="581" y="844"/>
                      </a:lnTo>
                      <a:lnTo>
                        <a:pt x="577" y="844"/>
                      </a:lnTo>
                      <a:lnTo>
                        <a:pt x="566" y="842"/>
                      </a:lnTo>
                      <a:lnTo>
                        <a:pt x="557" y="842"/>
                      </a:lnTo>
                      <a:lnTo>
                        <a:pt x="547" y="840"/>
                      </a:lnTo>
                      <a:lnTo>
                        <a:pt x="541" y="838"/>
                      </a:lnTo>
                      <a:lnTo>
                        <a:pt x="536" y="838"/>
                      </a:lnTo>
                      <a:lnTo>
                        <a:pt x="532" y="836"/>
                      </a:lnTo>
                      <a:lnTo>
                        <a:pt x="528" y="836"/>
                      </a:lnTo>
                      <a:lnTo>
                        <a:pt x="646" y="798"/>
                      </a:lnTo>
                      <a:lnTo>
                        <a:pt x="642" y="796"/>
                      </a:lnTo>
                      <a:lnTo>
                        <a:pt x="636" y="787"/>
                      </a:lnTo>
                      <a:lnTo>
                        <a:pt x="631" y="779"/>
                      </a:lnTo>
                      <a:lnTo>
                        <a:pt x="627" y="771"/>
                      </a:lnTo>
                      <a:lnTo>
                        <a:pt x="621" y="762"/>
                      </a:lnTo>
                      <a:lnTo>
                        <a:pt x="617" y="754"/>
                      </a:lnTo>
                      <a:lnTo>
                        <a:pt x="615" y="749"/>
                      </a:lnTo>
                      <a:lnTo>
                        <a:pt x="612" y="741"/>
                      </a:lnTo>
                      <a:lnTo>
                        <a:pt x="610" y="735"/>
                      </a:lnTo>
                      <a:lnTo>
                        <a:pt x="608" y="730"/>
                      </a:lnTo>
                      <a:lnTo>
                        <a:pt x="606" y="722"/>
                      </a:lnTo>
                      <a:lnTo>
                        <a:pt x="604" y="716"/>
                      </a:lnTo>
                      <a:lnTo>
                        <a:pt x="602" y="709"/>
                      </a:lnTo>
                      <a:lnTo>
                        <a:pt x="602" y="701"/>
                      </a:lnTo>
                      <a:lnTo>
                        <a:pt x="600" y="692"/>
                      </a:lnTo>
                      <a:lnTo>
                        <a:pt x="598" y="684"/>
                      </a:lnTo>
                      <a:lnTo>
                        <a:pt x="598" y="676"/>
                      </a:lnTo>
                      <a:lnTo>
                        <a:pt x="598" y="669"/>
                      </a:lnTo>
                      <a:lnTo>
                        <a:pt x="598" y="659"/>
                      </a:lnTo>
                      <a:lnTo>
                        <a:pt x="598" y="652"/>
                      </a:lnTo>
                      <a:lnTo>
                        <a:pt x="600" y="642"/>
                      </a:lnTo>
                      <a:lnTo>
                        <a:pt x="602" y="633"/>
                      </a:lnTo>
                      <a:lnTo>
                        <a:pt x="602" y="623"/>
                      </a:lnTo>
                      <a:lnTo>
                        <a:pt x="604" y="612"/>
                      </a:lnTo>
                      <a:lnTo>
                        <a:pt x="606" y="600"/>
                      </a:lnTo>
                      <a:lnTo>
                        <a:pt x="610" y="591"/>
                      </a:lnTo>
                      <a:lnTo>
                        <a:pt x="612" y="579"/>
                      </a:lnTo>
                      <a:lnTo>
                        <a:pt x="615" y="570"/>
                      </a:lnTo>
                      <a:lnTo>
                        <a:pt x="619" y="559"/>
                      </a:lnTo>
                      <a:lnTo>
                        <a:pt x="623" y="549"/>
                      </a:lnTo>
                      <a:lnTo>
                        <a:pt x="627" y="538"/>
                      </a:lnTo>
                      <a:lnTo>
                        <a:pt x="631" y="528"/>
                      </a:lnTo>
                      <a:lnTo>
                        <a:pt x="634" y="517"/>
                      </a:lnTo>
                      <a:lnTo>
                        <a:pt x="640" y="507"/>
                      </a:lnTo>
                      <a:lnTo>
                        <a:pt x="644" y="498"/>
                      </a:lnTo>
                      <a:lnTo>
                        <a:pt x="648" y="488"/>
                      </a:lnTo>
                      <a:lnTo>
                        <a:pt x="653" y="479"/>
                      </a:lnTo>
                      <a:lnTo>
                        <a:pt x="657" y="469"/>
                      </a:lnTo>
                      <a:lnTo>
                        <a:pt x="661" y="460"/>
                      </a:lnTo>
                      <a:lnTo>
                        <a:pt x="665" y="450"/>
                      </a:lnTo>
                      <a:lnTo>
                        <a:pt x="671" y="443"/>
                      </a:lnTo>
                      <a:lnTo>
                        <a:pt x="674" y="435"/>
                      </a:lnTo>
                      <a:lnTo>
                        <a:pt x="678" y="427"/>
                      </a:lnTo>
                      <a:lnTo>
                        <a:pt x="682" y="420"/>
                      </a:lnTo>
                      <a:lnTo>
                        <a:pt x="684" y="412"/>
                      </a:lnTo>
                      <a:lnTo>
                        <a:pt x="690" y="408"/>
                      </a:lnTo>
                      <a:lnTo>
                        <a:pt x="693" y="397"/>
                      </a:lnTo>
                      <a:lnTo>
                        <a:pt x="699" y="389"/>
                      </a:lnTo>
                      <a:lnTo>
                        <a:pt x="701" y="386"/>
                      </a:lnTo>
                      <a:lnTo>
                        <a:pt x="705" y="384"/>
                      </a:lnTo>
                      <a:lnTo>
                        <a:pt x="707" y="300"/>
                      </a:lnTo>
                      <a:lnTo>
                        <a:pt x="539" y="435"/>
                      </a:lnTo>
                      <a:lnTo>
                        <a:pt x="712" y="201"/>
                      </a:lnTo>
                      <a:lnTo>
                        <a:pt x="712" y="195"/>
                      </a:lnTo>
                      <a:lnTo>
                        <a:pt x="714" y="188"/>
                      </a:lnTo>
                      <a:lnTo>
                        <a:pt x="714" y="182"/>
                      </a:lnTo>
                      <a:lnTo>
                        <a:pt x="714" y="176"/>
                      </a:lnTo>
                      <a:lnTo>
                        <a:pt x="714" y="169"/>
                      </a:lnTo>
                      <a:lnTo>
                        <a:pt x="714" y="161"/>
                      </a:lnTo>
                      <a:lnTo>
                        <a:pt x="710" y="154"/>
                      </a:lnTo>
                      <a:lnTo>
                        <a:pt x="709" y="144"/>
                      </a:lnTo>
                      <a:lnTo>
                        <a:pt x="707" y="136"/>
                      </a:lnTo>
                      <a:lnTo>
                        <a:pt x="703" y="131"/>
                      </a:lnTo>
                      <a:lnTo>
                        <a:pt x="697" y="123"/>
                      </a:lnTo>
                      <a:lnTo>
                        <a:pt x="691" y="117"/>
                      </a:lnTo>
                      <a:lnTo>
                        <a:pt x="684" y="112"/>
                      </a:lnTo>
                      <a:lnTo>
                        <a:pt x="678" y="108"/>
                      </a:lnTo>
                      <a:lnTo>
                        <a:pt x="671" y="104"/>
                      </a:lnTo>
                      <a:lnTo>
                        <a:pt x="665" y="104"/>
                      </a:lnTo>
                      <a:lnTo>
                        <a:pt x="659" y="102"/>
                      </a:lnTo>
                      <a:lnTo>
                        <a:pt x="653" y="102"/>
                      </a:lnTo>
                      <a:lnTo>
                        <a:pt x="648" y="100"/>
                      </a:lnTo>
                      <a:lnTo>
                        <a:pt x="642" y="98"/>
                      </a:lnTo>
                      <a:lnTo>
                        <a:pt x="634" y="98"/>
                      </a:lnTo>
                      <a:lnTo>
                        <a:pt x="629" y="98"/>
                      </a:lnTo>
                      <a:lnTo>
                        <a:pt x="621" y="98"/>
                      </a:lnTo>
                      <a:lnTo>
                        <a:pt x="614" y="98"/>
                      </a:lnTo>
                      <a:lnTo>
                        <a:pt x="608" y="98"/>
                      </a:lnTo>
                      <a:lnTo>
                        <a:pt x="600" y="100"/>
                      </a:lnTo>
                      <a:lnTo>
                        <a:pt x="593" y="100"/>
                      </a:lnTo>
                      <a:lnTo>
                        <a:pt x="587" y="102"/>
                      </a:lnTo>
                      <a:lnTo>
                        <a:pt x="581" y="102"/>
                      </a:lnTo>
                      <a:lnTo>
                        <a:pt x="574" y="104"/>
                      </a:lnTo>
                      <a:lnTo>
                        <a:pt x="566" y="104"/>
                      </a:lnTo>
                      <a:lnTo>
                        <a:pt x="560" y="104"/>
                      </a:lnTo>
                      <a:lnTo>
                        <a:pt x="555" y="106"/>
                      </a:lnTo>
                      <a:lnTo>
                        <a:pt x="549" y="106"/>
                      </a:lnTo>
                      <a:lnTo>
                        <a:pt x="538" y="108"/>
                      </a:lnTo>
                      <a:lnTo>
                        <a:pt x="530" y="112"/>
                      </a:lnTo>
                      <a:lnTo>
                        <a:pt x="520" y="112"/>
                      </a:lnTo>
                      <a:lnTo>
                        <a:pt x="517" y="114"/>
                      </a:lnTo>
                      <a:lnTo>
                        <a:pt x="511" y="116"/>
                      </a:lnTo>
                      <a:lnTo>
                        <a:pt x="515" y="114"/>
                      </a:lnTo>
                      <a:lnTo>
                        <a:pt x="520" y="108"/>
                      </a:lnTo>
                      <a:lnTo>
                        <a:pt x="524" y="104"/>
                      </a:lnTo>
                      <a:lnTo>
                        <a:pt x="530" y="98"/>
                      </a:lnTo>
                      <a:lnTo>
                        <a:pt x="536" y="95"/>
                      </a:lnTo>
                      <a:lnTo>
                        <a:pt x="545" y="91"/>
                      </a:lnTo>
                      <a:lnTo>
                        <a:pt x="551" y="85"/>
                      </a:lnTo>
                      <a:lnTo>
                        <a:pt x="558" y="79"/>
                      </a:lnTo>
                      <a:lnTo>
                        <a:pt x="568" y="74"/>
                      </a:lnTo>
                      <a:lnTo>
                        <a:pt x="577" y="68"/>
                      </a:lnTo>
                      <a:lnTo>
                        <a:pt x="585" y="62"/>
                      </a:lnTo>
                      <a:lnTo>
                        <a:pt x="595" y="59"/>
                      </a:lnTo>
                      <a:lnTo>
                        <a:pt x="606" y="53"/>
                      </a:lnTo>
                      <a:lnTo>
                        <a:pt x="615" y="49"/>
                      </a:lnTo>
                      <a:lnTo>
                        <a:pt x="623" y="43"/>
                      </a:lnTo>
                      <a:lnTo>
                        <a:pt x="633" y="40"/>
                      </a:lnTo>
                      <a:lnTo>
                        <a:pt x="640" y="36"/>
                      </a:lnTo>
                      <a:lnTo>
                        <a:pt x="650" y="34"/>
                      </a:lnTo>
                      <a:lnTo>
                        <a:pt x="657" y="30"/>
                      </a:lnTo>
                      <a:lnTo>
                        <a:pt x="665" y="26"/>
                      </a:lnTo>
                      <a:lnTo>
                        <a:pt x="672" y="24"/>
                      </a:lnTo>
                      <a:lnTo>
                        <a:pt x="680" y="24"/>
                      </a:lnTo>
                      <a:lnTo>
                        <a:pt x="686" y="21"/>
                      </a:lnTo>
                      <a:lnTo>
                        <a:pt x="691" y="19"/>
                      </a:lnTo>
                      <a:lnTo>
                        <a:pt x="697" y="19"/>
                      </a:lnTo>
                      <a:lnTo>
                        <a:pt x="701" y="19"/>
                      </a:lnTo>
                      <a:lnTo>
                        <a:pt x="707" y="17"/>
                      </a:lnTo>
                      <a:lnTo>
                        <a:pt x="710" y="17"/>
                      </a:lnTo>
                      <a:lnTo>
                        <a:pt x="627" y="0"/>
                      </a:lnTo>
                      <a:lnTo>
                        <a:pt x="536" y="43"/>
                      </a:lnTo>
                      <a:lnTo>
                        <a:pt x="534" y="43"/>
                      </a:lnTo>
                      <a:lnTo>
                        <a:pt x="528" y="47"/>
                      </a:lnTo>
                      <a:lnTo>
                        <a:pt x="520" y="53"/>
                      </a:lnTo>
                      <a:lnTo>
                        <a:pt x="511" y="62"/>
                      </a:lnTo>
                      <a:lnTo>
                        <a:pt x="505" y="66"/>
                      </a:lnTo>
                      <a:lnTo>
                        <a:pt x="500" y="72"/>
                      </a:lnTo>
                      <a:lnTo>
                        <a:pt x="492" y="79"/>
                      </a:lnTo>
                      <a:lnTo>
                        <a:pt x="484" y="87"/>
                      </a:lnTo>
                      <a:lnTo>
                        <a:pt x="475" y="97"/>
                      </a:lnTo>
                      <a:lnTo>
                        <a:pt x="465" y="106"/>
                      </a:lnTo>
                      <a:lnTo>
                        <a:pt x="456" y="116"/>
                      </a:lnTo>
                      <a:lnTo>
                        <a:pt x="446" y="127"/>
                      </a:lnTo>
                      <a:lnTo>
                        <a:pt x="441" y="131"/>
                      </a:lnTo>
                      <a:lnTo>
                        <a:pt x="435" y="136"/>
                      </a:lnTo>
                      <a:lnTo>
                        <a:pt x="429" y="142"/>
                      </a:lnTo>
                      <a:lnTo>
                        <a:pt x="424" y="148"/>
                      </a:lnTo>
                      <a:lnTo>
                        <a:pt x="418" y="154"/>
                      </a:lnTo>
                      <a:lnTo>
                        <a:pt x="412" y="159"/>
                      </a:lnTo>
                      <a:lnTo>
                        <a:pt x="406" y="167"/>
                      </a:lnTo>
                      <a:lnTo>
                        <a:pt x="401" y="173"/>
                      </a:lnTo>
                      <a:lnTo>
                        <a:pt x="395" y="178"/>
                      </a:lnTo>
                      <a:lnTo>
                        <a:pt x="389" y="184"/>
                      </a:lnTo>
                      <a:lnTo>
                        <a:pt x="384" y="190"/>
                      </a:lnTo>
                      <a:lnTo>
                        <a:pt x="378" y="195"/>
                      </a:lnTo>
                      <a:lnTo>
                        <a:pt x="372" y="201"/>
                      </a:lnTo>
                      <a:lnTo>
                        <a:pt x="366" y="207"/>
                      </a:lnTo>
                      <a:lnTo>
                        <a:pt x="363" y="213"/>
                      </a:lnTo>
                      <a:lnTo>
                        <a:pt x="357" y="220"/>
                      </a:lnTo>
                      <a:lnTo>
                        <a:pt x="347" y="230"/>
                      </a:lnTo>
                      <a:lnTo>
                        <a:pt x="338" y="239"/>
                      </a:lnTo>
                      <a:lnTo>
                        <a:pt x="330" y="249"/>
                      </a:lnTo>
                      <a:lnTo>
                        <a:pt x="323" y="256"/>
                      </a:lnTo>
                      <a:lnTo>
                        <a:pt x="317" y="262"/>
                      </a:lnTo>
                      <a:lnTo>
                        <a:pt x="313" y="268"/>
                      </a:lnTo>
                      <a:lnTo>
                        <a:pt x="311" y="270"/>
                      </a:lnTo>
                      <a:lnTo>
                        <a:pt x="311" y="271"/>
                      </a:lnTo>
                      <a:lnTo>
                        <a:pt x="169" y="178"/>
                      </a:lnTo>
                      <a:lnTo>
                        <a:pt x="142" y="186"/>
                      </a:lnTo>
                      <a:lnTo>
                        <a:pt x="142" y="186"/>
                      </a:lnTo>
                      <a:close/>
                    </a:path>
                  </a:pathLst>
                </a:custGeom>
                <a:solidFill>
                  <a:srgbClr val="693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401" name="Freeform 137"/>
                <p:cNvSpPr>
                  <a:spLocks/>
                </p:cNvSpPr>
                <p:nvPr/>
              </p:nvSpPr>
              <p:spPr bwMode="auto">
                <a:xfrm>
                  <a:off x="3633" y="2002"/>
                  <a:ext cx="50" cy="24"/>
                </a:xfrm>
                <a:custGeom>
                  <a:avLst/>
                  <a:gdLst>
                    <a:gd name="T0" fmla="*/ 29 w 101"/>
                    <a:gd name="T1" fmla="*/ 0 h 50"/>
                    <a:gd name="T2" fmla="*/ 0 w 101"/>
                    <a:gd name="T3" fmla="*/ 40 h 50"/>
                    <a:gd name="T4" fmla="*/ 33 w 101"/>
                    <a:gd name="T5" fmla="*/ 50 h 50"/>
                    <a:gd name="T6" fmla="*/ 63 w 101"/>
                    <a:gd name="T7" fmla="*/ 48 h 50"/>
                    <a:gd name="T8" fmla="*/ 25 w 101"/>
                    <a:gd name="T9" fmla="*/ 27 h 50"/>
                    <a:gd name="T10" fmla="*/ 80 w 101"/>
                    <a:gd name="T11" fmla="*/ 29 h 50"/>
                    <a:gd name="T12" fmla="*/ 101 w 101"/>
                    <a:gd name="T13" fmla="*/ 25 h 50"/>
                    <a:gd name="T14" fmla="*/ 29 w 101"/>
                    <a:gd name="T15" fmla="*/ 0 h 50"/>
                    <a:gd name="T16" fmla="*/ 29 w 101"/>
                    <a:gd name="T17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1" h="50">
                      <a:moveTo>
                        <a:pt x="29" y="0"/>
                      </a:moveTo>
                      <a:lnTo>
                        <a:pt x="0" y="40"/>
                      </a:lnTo>
                      <a:lnTo>
                        <a:pt x="33" y="50"/>
                      </a:lnTo>
                      <a:lnTo>
                        <a:pt x="63" y="48"/>
                      </a:lnTo>
                      <a:lnTo>
                        <a:pt x="25" y="27"/>
                      </a:lnTo>
                      <a:lnTo>
                        <a:pt x="80" y="29"/>
                      </a:lnTo>
                      <a:lnTo>
                        <a:pt x="101" y="25"/>
                      </a:lnTo>
                      <a:lnTo>
                        <a:pt x="29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402" name="Freeform 138"/>
                <p:cNvSpPr>
                  <a:spLocks/>
                </p:cNvSpPr>
                <p:nvPr/>
              </p:nvSpPr>
              <p:spPr bwMode="auto">
                <a:xfrm>
                  <a:off x="3665" y="2011"/>
                  <a:ext cx="84" cy="34"/>
                </a:xfrm>
                <a:custGeom>
                  <a:avLst/>
                  <a:gdLst>
                    <a:gd name="T0" fmla="*/ 59 w 167"/>
                    <a:gd name="T1" fmla="*/ 0 h 69"/>
                    <a:gd name="T2" fmla="*/ 21 w 167"/>
                    <a:gd name="T3" fmla="*/ 21 h 69"/>
                    <a:gd name="T4" fmla="*/ 0 w 167"/>
                    <a:gd name="T5" fmla="*/ 61 h 69"/>
                    <a:gd name="T6" fmla="*/ 167 w 167"/>
                    <a:gd name="T7" fmla="*/ 69 h 69"/>
                    <a:gd name="T8" fmla="*/ 86 w 167"/>
                    <a:gd name="T9" fmla="*/ 14 h 69"/>
                    <a:gd name="T10" fmla="*/ 59 w 167"/>
                    <a:gd name="T11" fmla="*/ 0 h 69"/>
                    <a:gd name="T12" fmla="*/ 59 w 167"/>
                    <a:gd name="T13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69">
                      <a:moveTo>
                        <a:pt x="59" y="0"/>
                      </a:moveTo>
                      <a:lnTo>
                        <a:pt x="21" y="21"/>
                      </a:lnTo>
                      <a:lnTo>
                        <a:pt x="0" y="61"/>
                      </a:lnTo>
                      <a:lnTo>
                        <a:pt x="167" y="69"/>
                      </a:lnTo>
                      <a:lnTo>
                        <a:pt x="86" y="14"/>
                      </a:lnTo>
                      <a:lnTo>
                        <a:pt x="59" y="0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EBBF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67403" name="Text Box 139"/>
              <p:cNvSpPr txBox="1">
                <a:spLocks noChangeArrowheads="1"/>
              </p:cNvSpPr>
              <p:nvPr/>
            </p:nvSpPr>
            <p:spPr bwMode="auto">
              <a:xfrm>
                <a:off x="2504" y="3071"/>
                <a:ext cx="19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ko-KR" altLang="ko-KR">
                  <a:latin typeface="HY엽서L" pitchFamily="18" charset="-127"/>
                  <a:ea typeface="HY엽서L" pitchFamily="18" charset="-127"/>
                </a:endParaRPr>
              </a:p>
            </p:txBody>
          </p:sp>
        </p:grpSp>
      </p:grpSp>
      <p:sp>
        <p:nvSpPr>
          <p:cNvPr id="267404" name="Text Box 140"/>
          <p:cNvSpPr txBox="1">
            <a:spLocks noChangeArrowheads="1"/>
          </p:cNvSpPr>
          <p:nvPr/>
        </p:nvSpPr>
        <p:spPr bwMode="auto">
          <a:xfrm rot="-1031913">
            <a:off x="4913313" y="3773488"/>
            <a:ext cx="895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1200" i="1">
                <a:solidFill>
                  <a:srgbClr val="CCFFCC"/>
                </a:solidFill>
                <a:latin typeface="Comic Sans MS" pitchFamily="66" charset="0"/>
              </a:rPr>
              <a:t>C Express</a:t>
            </a:r>
          </a:p>
        </p:txBody>
      </p:sp>
      <p:grpSp>
        <p:nvGrpSpPr>
          <p:cNvPr id="267405" name="Group 141"/>
          <p:cNvGrpSpPr>
            <a:grpSpLocks/>
          </p:cNvGrpSpPr>
          <p:nvPr/>
        </p:nvGrpSpPr>
        <p:grpSpPr bwMode="auto">
          <a:xfrm>
            <a:off x="884238" y="3352800"/>
            <a:ext cx="3421062" cy="1928813"/>
            <a:chOff x="475" y="1927"/>
            <a:chExt cx="2155" cy="1215"/>
          </a:xfrm>
        </p:grpSpPr>
        <p:pic>
          <p:nvPicPr>
            <p:cNvPr id="267406" name="Picture 142" descr="MCj0421734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3" y="2145"/>
              <a:ext cx="717" cy="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7407" name="AutoShape 143"/>
            <p:cNvSpPr>
              <a:spLocks noChangeArrowheads="1"/>
            </p:cNvSpPr>
            <p:nvPr/>
          </p:nvSpPr>
          <p:spPr bwMode="auto">
            <a:xfrm>
              <a:off x="475" y="1927"/>
              <a:ext cx="1916" cy="440"/>
            </a:xfrm>
            <a:prstGeom prst="roundRect">
              <a:avLst>
                <a:gd name="adj" fmla="val 50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latinLnBrk="0" hangingPunct="0"/>
              <a:r>
                <a:rPr kumimoji="0" lang="ko-KR" altLang="en-US" sz="2400" dirty="0">
                  <a:solidFill>
                    <a:schemeClr val="tx2"/>
                  </a:solidFill>
                  <a:latin typeface="+mj-ea"/>
                  <a:ea typeface="+mj-ea"/>
                </a:rPr>
                <a:t>제</a:t>
              </a:r>
              <a:r>
                <a:rPr kumimoji="0" lang="en-US" altLang="ko-KR" sz="2400" dirty="0">
                  <a:solidFill>
                    <a:schemeClr val="tx2"/>
                  </a:solidFill>
                  <a:latin typeface="+mj-ea"/>
                  <a:ea typeface="+mj-ea"/>
                </a:rPr>
                <a:t>16</a:t>
              </a:r>
              <a:r>
                <a:rPr kumimoji="0" lang="ko-KR" altLang="en-US" sz="2400" dirty="0">
                  <a:solidFill>
                    <a:schemeClr val="tx2"/>
                  </a:solidFill>
                  <a:latin typeface="+mj-ea"/>
                  <a:ea typeface="+mj-ea"/>
                </a:rPr>
                <a:t>장 파일 입출력</a:t>
              </a:r>
            </a:p>
          </p:txBody>
        </p:sp>
      </p:grpSp>
      <p:pic>
        <p:nvPicPr>
          <p:cNvPr id="144" name="Picture 8" descr="http://www.zuckersystems.com/images/second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58" y="590700"/>
            <a:ext cx="1156710" cy="114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printf()</a:t>
            </a:r>
            <a:r>
              <a:rPr lang="ko-KR" altLang="en-US" smtClean="0"/>
              <a:t>를 이용한 출력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형식 제어 문자열의 구조</a:t>
            </a:r>
            <a:endParaRPr lang="ko-KR" altLang="en-US" dirty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3182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70" name="_x70905736"/>
          <p:cNvSpPr>
            <a:spLocks noChangeArrowheads="1"/>
          </p:cNvSpPr>
          <p:nvPr/>
        </p:nvSpPr>
        <p:spPr bwMode="auto">
          <a:xfrm>
            <a:off x="1384412" y="2498887"/>
            <a:ext cx="3816424" cy="360362"/>
          </a:xfrm>
          <a:prstGeom prst="rect">
            <a:avLst/>
          </a:prstGeom>
          <a:solidFill>
            <a:srgbClr val="FFFF99"/>
          </a:solidFill>
          <a:ln w="4191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 sz="1600" dirty="0" smtClean="0">
                <a:latin typeface="Trebuchet MS" pitchFamily="34" charset="0"/>
                <a:ea typeface="+mj-ea"/>
              </a:rPr>
              <a:t>%  [</a:t>
            </a:r>
            <a:r>
              <a:rPr lang="ko-KR" altLang="en-US" sz="1600" dirty="0">
                <a:latin typeface="Trebuchet MS" pitchFamily="34" charset="0"/>
                <a:ea typeface="+mj-ea"/>
              </a:rPr>
              <a:t>플래그</a:t>
            </a:r>
            <a:r>
              <a:rPr lang="en-US" altLang="ko-KR" sz="1600" dirty="0">
                <a:latin typeface="Trebuchet MS" pitchFamily="34" charset="0"/>
                <a:ea typeface="+mj-ea"/>
              </a:rPr>
              <a:t>] [</a:t>
            </a:r>
            <a:r>
              <a:rPr lang="ko-KR" altLang="en-US" sz="1600" dirty="0" err="1">
                <a:latin typeface="Trebuchet MS" pitchFamily="34" charset="0"/>
                <a:ea typeface="+mj-ea"/>
              </a:rPr>
              <a:t>필드폭</a:t>
            </a:r>
            <a:r>
              <a:rPr lang="en-US" altLang="ko-KR" sz="1600" dirty="0">
                <a:latin typeface="Trebuchet MS" pitchFamily="34" charset="0"/>
                <a:ea typeface="+mj-ea"/>
              </a:rPr>
              <a:t>] [.</a:t>
            </a:r>
            <a:r>
              <a:rPr lang="ko-KR" altLang="en-US" sz="1600" dirty="0" smtClean="0">
                <a:latin typeface="Trebuchet MS" pitchFamily="34" charset="0"/>
                <a:ea typeface="+mj-ea"/>
              </a:rPr>
              <a:t>정밀도</a:t>
            </a:r>
            <a:r>
              <a:rPr lang="en-US" altLang="ko-KR" sz="1600" dirty="0" smtClean="0">
                <a:latin typeface="Trebuchet MS" pitchFamily="34" charset="0"/>
                <a:ea typeface="+mj-ea"/>
              </a:rPr>
              <a:t>] </a:t>
            </a:r>
            <a:r>
              <a:rPr lang="ko-KR" altLang="en-US" sz="1600" dirty="0" smtClean="0">
                <a:latin typeface="Trebuchet MS" pitchFamily="34" charset="0"/>
                <a:ea typeface="+mj-ea"/>
              </a:rPr>
              <a:t>형식</a:t>
            </a:r>
            <a:endParaRPr lang="ko-KR" altLang="en-US" sz="1600" dirty="0">
              <a:latin typeface="Trebuchet MS" pitchFamily="34" charset="0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52536" y="3272170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ko-KR" altLang="en-US" sz="1400" dirty="0">
                <a:solidFill>
                  <a:schemeClr val="tx2"/>
                </a:solidFill>
              </a:rPr>
              <a:t>출력의 정렬과 부호 출력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공백 문자 출력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소수점</a:t>
            </a:r>
            <a:r>
              <a:rPr lang="en-US" altLang="ko-KR" sz="1400" dirty="0">
                <a:solidFill>
                  <a:schemeClr val="tx2"/>
                </a:solidFill>
              </a:rPr>
              <a:t>, 8</a:t>
            </a:r>
            <a:r>
              <a:rPr lang="ko-KR" altLang="en-US" sz="1400" dirty="0">
                <a:solidFill>
                  <a:schemeClr val="tx2"/>
                </a:solidFill>
              </a:rPr>
              <a:t>진수와 </a:t>
            </a:r>
            <a:r>
              <a:rPr lang="en-US" altLang="ko-KR" sz="1400" dirty="0">
                <a:solidFill>
                  <a:schemeClr val="tx2"/>
                </a:solidFill>
              </a:rPr>
              <a:t>16</a:t>
            </a:r>
            <a:r>
              <a:rPr lang="ko-KR" altLang="en-US" sz="1400" dirty="0">
                <a:solidFill>
                  <a:schemeClr val="tx2"/>
                </a:solidFill>
              </a:rPr>
              <a:t>진수 접두사 출력  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835696" y="2823552"/>
            <a:ext cx="360040" cy="4317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88766" y="3432471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ko-KR" altLang="en-US" sz="1400" dirty="0">
                <a:solidFill>
                  <a:schemeClr val="tx2"/>
                </a:solidFill>
              </a:rPr>
              <a:t>데이터가 출력되는 필드의 크기 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2860577" y="2859249"/>
            <a:ext cx="432047" cy="4025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92080" y="3182938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ko-KR" altLang="en-US" sz="1400" dirty="0">
                <a:solidFill>
                  <a:schemeClr val="tx2"/>
                </a:solidFill>
              </a:rPr>
              <a:t>정밀도는 소수점 이하 자릿수의 개수가 된다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923928" y="2812041"/>
            <a:ext cx="1800200" cy="4497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713337" y="1916832"/>
            <a:ext cx="1370831" cy="7175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1393612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ko-KR" altLang="en-US" sz="1400" dirty="0" smtClean="0">
                <a:solidFill>
                  <a:schemeClr val="tx2"/>
                </a:solidFill>
              </a:rPr>
              <a:t>출력 형식</a:t>
            </a:r>
            <a:endParaRPr lang="en-US" altLang="ko-KR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72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형식지정자</a:t>
            </a:r>
            <a:endParaRPr lang="ko-KR" alt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892480" cy="410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156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실수의 형식</a:t>
            </a:r>
            <a:endParaRPr lang="ko-KR" alt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2" y="1844824"/>
            <a:ext cx="8989318" cy="152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2889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필드폭과 정밀도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514475"/>
            <a:ext cx="66484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253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필드폭과</a:t>
            </a:r>
            <a:r>
              <a:rPr lang="ko-KR" altLang="en-US" dirty="0" smtClean="0"/>
              <a:t> 정밀도</a:t>
            </a:r>
            <a:endParaRPr lang="ko-KR" alt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14513"/>
            <a:ext cx="9363152" cy="2190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1088"/>
            <a:ext cx="931342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782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플래그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00300"/>
              </p:ext>
            </p:extLst>
          </p:nvPr>
        </p:nvGraphicFramePr>
        <p:xfrm>
          <a:off x="971600" y="1124743"/>
          <a:ext cx="7776864" cy="5286756"/>
        </p:xfrm>
        <a:graphic>
          <a:graphicData uri="http://schemas.openxmlformats.org/drawingml/2006/table">
            <a:tbl>
              <a:tblPr/>
              <a:tblGrid>
                <a:gridCol w="1158343"/>
                <a:gridCol w="4486455"/>
                <a:gridCol w="2132066"/>
              </a:tblGrid>
              <a:tr h="4216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기호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의미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기본값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16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-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출력 필드에서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출력값을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 왼쪽 정렬한다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오른쪽 정렬된다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5500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+ 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결과 값을 출력할 때 항상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+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의 부호를 붙인다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음수일 때만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-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부호를 붙인다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4670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0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출력값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 앞에 공백 문자 대신에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으로 채운다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 -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이 동시에 있으면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은 무시된다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만약 정수 출력의 경우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정밀도가 지정되면 역시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은 무시된다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예를 들어서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%08.5).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채우지 않는다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8521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blank(‘ ’)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출력값 앞에 양수나 영인 경우에는 부호대신 공백을 출력한다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음수일 때는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-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가 붙여진다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 +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플래그가 있으면 무시된다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공백을 출력하지 않는다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41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#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8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진수 출력 시에는 출력값 앞에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을 붙이고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16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진수 출력 시에는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0x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를 붙인다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붙이지 않는다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474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플래그</a:t>
            </a:r>
            <a:endParaRPr lang="ko-KR" alt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" y="1556792"/>
            <a:ext cx="8964488" cy="202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844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r>
              <a:rPr lang="en-US" altLang="ko-KR" sz="2400" dirty="0" smtClean="0"/>
              <a:t>1. </a:t>
            </a:r>
            <a:r>
              <a:rPr lang="en-US" altLang="ko-KR" sz="2400" dirty="0" err="1" smtClean="0"/>
              <a:t>printf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에서 변수나 수식의 값을 출력하는 형식을 지정하는 문자열은 </a:t>
            </a:r>
            <a:r>
              <a:rPr lang="en-US" altLang="ko-KR" sz="2400" dirty="0" smtClean="0"/>
              <a:t>__________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r>
              <a:rPr lang="en-US" altLang="ko-KR" sz="2400" dirty="0" smtClean="0"/>
              <a:t>2. </a:t>
            </a:r>
            <a:r>
              <a:rPr lang="en-US" altLang="ko-KR" sz="2400" dirty="0" err="1" smtClean="0"/>
              <a:t>printf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에서 정렬</a:t>
            </a:r>
            <a:r>
              <a:rPr lang="en-US" altLang="ko-KR" sz="2400" dirty="0" smtClean="0"/>
              <a:t>(alignment)</a:t>
            </a:r>
            <a:r>
              <a:rPr lang="ko-KR" altLang="en-US" sz="2400" dirty="0" smtClean="0"/>
              <a:t>을 구체적으로 지시하지 않으면 기본적으로 </a:t>
            </a:r>
            <a:r>
              <a:rPr lang="en-US" altLang="ko-KR" sz="2400" dirty="0" smtClean="0"/>
              <a:t>_______</a:t>
            </a:r>
            <a:r>
              <a:rPr lang="ko-KR" altLang="en-US" sz="2400" dirty="0" smtClean="0"/>
              <a:t>정렬된다</a:t>
            </a:r>
            <a:r>
              <a:rPr lang="en-US" altLang="ko-KR" sz="2400" dirty="0" smtClean="0"/>
              <a:t>.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r>
              <a:rPr lang="en-US" altLang="ko-KR" sz="2400" dirty="0" smtClean="0"/>
              <a:t>3. </a:t>
            </a:r>
            <a:r>
              <a:rPr lang="ko-KR" altLang="en-US" sz="2400" dirty="0" smtClean="0"/>
              <a:t>실수를 지수 표기법으로 출력하는데 사용되는 형식 지정자는 </a:t>
            </a:r>
            <a:r>
              <a:rPr lang="en-US" altLang="ko-KR" sz="2400" dirty="0" smtClean="0"/>
              <a:t>______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0" indent="0"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r>
              <a:rPr lang="en-US" altLang="ko-KR" sz="2400" dirty="0" smtClean="0"/>
              <a:t>4. </a:t>
            </a:r>
            <a:r>
              <a:rPr lang="ko-KR" altLang="en-US" sz="2400" dirty="0" smtClean="0"/>
              <a:t>정수를 </a:t>
            </a:r>
            <a:r>
              <a:rPr lang="ko-KR" altLang="en-US" sz="2400" dirty="0" err="1" smtClean="0"/>
              <a:t>필드폭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6</a:t>
            </a:r>
            <a:r>
              <a:rPr lang="ko-KR" altLang="en-US" sz="2400" dirty="0" smtClean="0"/>
              <a:t>으로 출력하려면 </a:t>
            </a:r>
            <a:r>
              <a:rPr lang="en-US" altLang="ko-KR" sz="2400" dirty="0" smtClean="0"/>
              <a:t>%___d</a:t>
            </a:r>
            <a:r>
              <a:rPr lang="ko-KR" altLang="en-US" sz="2400" dirty="0" smtClean="0"/>
              <a:t>로 하여야 한다</a:t>
            </a:r>
            <a:r>
              <a:rPr lang="en-US" altLang="ko-KR" sz="2400" dirty="0" smtClean="0"/>
              <a:t>.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r>
              <a:rPr lang="en-US" altLang="ko-KR" sz="2400" dirty="0" smtClean="0"/>
              <a:t>5. </a:t>
            </a:r>
            <a:r>
              <a:rPr lang="ko-KR" altLang="en-US" sz="2400" dirty="0" smtClean="0"/>
              <a:t>실수를 </a:t>
            </a:r>
            <a:r>
              <a:rPr lang="ko-KR" altLang="en-US" sz="2400" dirty="0" err="1" smtClean="0"/>
              <a:t>필드폭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이고 소수점 이하 </a:t>
            </a:r>
            <a:r>
              <a:rPr lang="ko-KR" altLang="en-US" sz="2400" dirty="0" err="1" smtClean="0"/>
              <a:t>자리수를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6</a:t>
            </a:r>
            <a:r>
              <a:rPr lang="ko-KR" altLang="en-US" sz="2400" dirty="0" smtClean="0"/>
              <a:t>자리로 출력하려면 </a:t>
            </a:r>
            <a:r>
              <a:rPr lang="en-US" altLang="ko-KR" sz="2400" dirty="0" smtClean="0"/>
              <a:t>%_____f</a:t>
            </a:r>
            <a:r>
              <a:rPr lang="ko-KR" altLang="en-US" sz="2400" dirty="0" smtClean="0"/>
              <a:t>로 하여야 한다</a:t>
            </a:r>
            <a:r>
              <a:rPr lang="en-US" altLang="ko-KR" sz="2400" dirty="0" smtClean="0"/>
              <a:t>.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r>
              <a:rPr lang="en-US" altLang="ko-KR" sz="2400" dirty="0" smtClean="0"/>
              <a:t>6. </a:t>
            </a:r>
            <a:r>
              <a:rPr lang="ko-KR" altLang="en-US" sz="2400" dirty="0" err="1" smtClean="0"/>
              <a:t>출력값을</a:t>
            </a:r>
            <a:r>
              <a:rPr lang="ko-KR" altLang="en-US" sz="2400" dirty="0" smtClean="0"/>
              <a:t> 왼쪽 정렬시키는 플래그는 </a:t>
            </a:r>
            <a:r>
              <a:rPr lang="en-US" altLang="ko-KR" sz="2400" dirty="0" smtClean="0"/>
              <a:t>___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r>
              <a:rPr lang="en-US" altLang="ko-KR" sz="2400" dirty="0" smtClean="0"/>
              <a:t>7. </a:t>
            </a:r>
            <a:r>
              <a:rPr lang="ko-KR" altLang="en-US" sz="2400" dirty="0" smtClean="0"/>
              <a:t>실수 출력의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정밀도를 지정하지 않았을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소수점 이하 </a:t>
            </a:r>
            <a:r>
              <a:rPr lang="ko-KR" altLang="en-US" sz="2400" dirty="0" err="1" smtClean="0"/>
              <a:t>자리수는</a:t>
            </a:r>
            <a:r>
              <a:rPr lang="ko-KR" altLang="en-US" sz="2400" dirty="0" smtClean="0"/>
              <a:t> 기본적으로 </a:t>
            </a:r>
            <a:r>
              <a:rPr lang="en-US" altLang="ko-KR" sz="2400" dirty="0" smtClean="0"/>
              <a:t>______</a:t>
            </a:r>
            <a:r>
              <a:rPr lang="ko-KR" altLang="en-US" sz="2400" dirty="0" smtClean="0"/>
              <a:t>개가 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843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0292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554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scanf()</a:t>
            </a:r>
            <a:r>
              <a:rPr lang="ko-KR" altLang="en-US" smtClean="0"/>
              <a:t>를 이용한 입력</a:t>
            </a:r>
          </a:p>
        </p:txBody>
      </p:sp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0" y="2460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460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44675"/>
            <a:ext cx="73437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형태의 입력을 사용자가 원하는 형식으로 변환한다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3282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필드폭 지정하여 읽기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1196975"/>
            <a:ext cx="8967787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829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endParaRPr kumimoji="0" lang="en-US" altLang="ko-KR">
              <a:solidFill>
                <a:schemeClr val="tx2"/>
              </a:solidFill>
            </a:endParaRPr>
          </a:p>
          <a:p>
            <a:pPr latinLnBrk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</a:rPr>
              <a:t>스트립의 개념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표준 입출력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파일 입출력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입출력 관련 함수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1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ko-KR" altLang="en-US">
                <a:latin typeface="Arial" pitchFamily="34" charset="0"/>
              </a:rPr>
              <a:t>입출력에 관련된 개념들과 함수들에 대하여 학습한다</a:t>
            </a:r>
            <a:r>
              <a:rPr kumimoji="0" lang="en-US" altLang="ko-KR">
                <a:latin typeface="Arial" pitchFamily="34" charset="0"/>
              </a:rPr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2" name="직선 연결선 51"/>
          <p:cNvCxnSpPr>
            <a:stCxn id="3110" idx="4"/>
          </p:cNvCxnSpPr>
          <p:nvPr/>
        </p:nvCxnSpPr>
        <p:spPr>
          <a:xfrm flipH="1" flipV="1">
            <a:off x="3214688" y="2500313"/>
            <a:ext cx="2597150" cy="17907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90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필드로 지정하여서 읽기</a:t>
            </a:r>
            <a:endParaRPr lang="en-US" altLang="ko-KR" dirty="0" smtClean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116013" y="1125539"/>
            <a:ext cx="7777162" cy="295153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Arial"/>
              </a:rPr>
              <a:t>#include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Arial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&gt;</a:t>
            </a:r>
            <a:endParaRPr lang="en-US" altLang="ko-KR" sz="1600" dirty="0">
              <a:solidFill>
                <a:prstClr val="black"/>
              </a:solidFill>
              <a:latin typeface="Arial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Arial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Arial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Arial"/>
              </a:rPr>
              <a:t>	</a:t>
            </a:r>
            <a:r>
              <a:rPr lang="en-US" altLang="ko-KR" sz="1600" dirty="0" err="1" smtClean="0">
                <a:solidFill>
                  <a:srgbClr val="0000FF"/>
                </a:solidFill>
                <a:latin typeface="Arial"/>
              </a:rPr>
              <a:t>int</a:t>
            </a:r>
            <a:r>
              <a:rPr lang="en-US" altLang="ko-KR" sz="16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a, b;</a:t>
            </a:r>
          </a:p>
          <a:p>
            <a:endParaRPr lang="ko-KR" altLang="en-US" sz="1600" dirty="0">
              <a:solidFill>
                <a:prstClr val="black"/>
              </a:solidFill>
              <a:latin typeface="Arial"/>
            </a:endParaRPr>
          </a:p>
          <a:p>
            <a:r>
              <a:rPr lang="en-US" altLang="ko-KR" sz="1600" dirty="0" smtClean="0">
                <a:solidFill>
                  <a:prstClr val="black"/>
                </a:solidFill>
                <a:latin typeface="Arial"/>
              </a:rPr>
              <a:t>	</a:t>
            </a:r>
            <a:r>
              <a:rPr lang="en-US" altLang="ko-KR" sz="1600" dirty="0" err="1" smtClean="0">
                <a:solidFill>
                  <a:prstClr val="black"/>
                </a:solidFill>
                <a:latin typeface="Arial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"5</a:t>
            </a:r>
            <a:r>
              <a:rPr lang="ko-KR" altLang="en-US" sz="1600" dirty="0" smtClean="0">
                <a:solidFill>
                  <a:srgbClr val="A31515"/>
                </a:solidFill>
                <a:latin typeface="Arial"/>
              </a:rPr>
              <a:t>개의 </a:t>
            </a:r>
            <a:r>
              <a:rPr lang="en-US" altLang="ko-KR" sz="1600" dirty="0" smtClean="0">
                <a:solidFill>
                  <a:srgbClr val="A31515"/>
                </a:solidFill>
                <a:latin typeface="Arial"/>
              </a:rPr>
              <a:t> </a:t>
            </a:r>
            <a:r>
              <a:rPr lang="ko-KR" altLang="en-US" sz="1600" dirty="0" smtClean="0">
                <a:solidFill>
                  <a:srgbClr val="A31515"/>
                </a:solidFill>
                <a:latin typeface="Arial"/>
              </a:rPr>
              <a:t>숫자로</a:t>
            </a:r>
            <a:r>
              <a:rPr lang="en-US" altLang="ko-KR" sz="1600" dirty="0" smtClean="0">
                <a:solidFill>
                  <a:srgbClr val="A31515"/>
                </a:solidFill>
                <a:latin typeface="Arial"/>
              </a:rPr>
              <a:t> </a:t>
            </a:r>
            <a:r>
              <a:rPr lang="ko-KR" altLang="en-US" sz="1600" dirty="0" smtClean="0">
                <a:solidFill>
                  <a:srgbClr val="A31515"/>
                </a:solidFill>
                <a:latin typeface="Arial"/>
              </a:rPr>
              <a:t>이루어진</a:t>
            </a:r>
            <a:r>
              <a:rPr lang="en-US" altLang="ko-KR" sz="1600" dirty="0" smtClean="0">
                <a:solidFill>
                  <a:srgbClr val="A31515"/>
                </a:solidFill>
                <a:latin typeface="Arial"/>
              </a:rPr>
              <a:t> </a:t>
            </a:r>
            <a:r>
              <a:rPr lang="ko-KR" altLang="en-US" sz="1600" dirty="0" smtClean="0">
                <a:solidFill>
                  <a:srgbClr val="A31515"/>
                </a:solidFill>
                <a:latin typeface="Arial"/>
              </a:rPr>
              <a:t>정수를</a:t>
            </a:r>
            <a:r>
              <a:rPr lang="en-US" altLang="ko-KR" sz="1600" dirty="0" smtClean="0">
                <a:solidFill>
                  <a:srgbClr val="A31515"/>
                </a:solidFill>
                <a:latin typeface="Arial"/>
              </a:rPr>
              <a:t> </a:t>
            </a:r>
            <a:r>
              <a:rPr lang="ko-KR" altLang="en-US" sz="1600" dirty="0" smtClean="0">
                <a:solidFill>
                  <a:srgbClr val="A31515"/>
                </a:solidFill>
                <a:latin typeface="Arial"/>
              </a:rPr>
              <a:t>입력하시오</a:t>
            </a:r>
            <a:r>
              <a:rPr lang="en-US" altLang="ko-KR" sz="1600" dirty="0" smtClean="0">
                <a:solidFill>
                  <a:srgbClr val="A31515"/>
                </a:solidFill>
                <a:latin typeface="Arial"/>
              </a:rPr>
              <a:t>: 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"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r>
              <a:rPr lang="en-US" altLang="ko-KR" sz="1600" dirty="0" smtClean="0">
                <a:solidFill>
                  <a:prstClr val="black"/>
                </a:solidFill>
                <a:latin typeface="Arial"/>
              </a:rPr>
              <a:t>	</a:t>
            </a:r>
            <a:r>
              <a:rPr lang="en-US" altLang="ko-KR" sz="1600" dirty="0" err="1" smtClean="0">
                <a:solidFill>
                  <a:prstClr val="black"/>
                </a:solidFill>
                <a:latin typeface="Arial"/>
              </a:rPr>
              <a:t>scanf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"%3d%3d"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, &amp;a, &amp;b);</a:t>
            </a:r>
          </a:p>
          <a:p>
            <a:r>
              <a:rPr lang="en-US" altLang="ko-KR" sz="1600" dirty="0" smtClean="0">
                <a:solidFill>
                  <a:prstClr val="black"/>
                </a:solidFill>
                <a:latin typeface="Arial"/>
              </a:rPr>
              <a:t>	</a:t>
            </a:r>
            <a:r>
              <a:rPr lang="en-US" altLang="ko-KR" sz="1600" dirty="0" err="1" smtClean="0">
                <a:solidFill>
                  <a:prstClr val="black"/>
                </a:solidFill>
                <a:latin typeface="Arial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"</a:t>
            </a:r>
            <a:r>
              <a:rPr lang="ko-KR" altLang="en-US" sz="1600" dirty="0" smtClean="0">
                <a:solidFill>
                  <a:srgbClr val="A31515"/>
                </a:solidFill>
                <a:latin typeface="Arial"/>
              </a:rPr>
              <a:t>입력된</a:t>
            </a:r>
            <a:r>
              <a:rPr lang="en-US" altLang="ko-KR" sz="1600" dirty="0" smtClean="0">
                <a:solidFill>
                  <a:srgbClr val="A31515"/>
                </a:solidFill>
                <a:latin typeface="Arial"/>
              </a:rPr>
              <a:t> </a:t>
            </a:r>
            <a:r>
              <a:rPr lang="ko-KR" altLang="en-US" sz="1600" dirty="0" smtClean="0">
                <a:solidFill>
                  <a:srgbClr val="A31515"/>
                </a:solidFill>
                <a:latin typeface="Arial"/>
              </a:rPr>
              <a:t>정수는</a:t>
            </a:r>
            <a:r>
              <a:rPr lang="en-US" altLang="ko-KR" sz="1600" dirty="0" smtClean="0">
                <a:solidFill>
                  <a:srgbClr val="A31515"/>
                </a:solidFill>
                <a:latin typeface="Arial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%d, %d\n"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, a, b);</a:t>
            </a:r>
          </a:p>
          <a:p>
            <a:endParaRPr lang="ko-KR" altLang="en-US" sz="1600" dirty="0">
              <a:solidFill>
                <a:prstClr val="black"/>
              </a:solidFill>
              <a:latin typeface="Arial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latin typeface="Arial"/>
              </a:rPr>
              <a:t>	return</a:t>
            </a:r>
            <a:r>
              <a:rPr lang="en-US" altLang="ko-KR" sz="16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0;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}</a:t>
            </a:r>
          </a:p>
          <a:p>
            <a:endParaRPr lang="ko-KR" altLang="en-US" sz="16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316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5157" name="_x70575392"/>
          <p:cNvSpPr>
            <a:spLocks noChangeArrowheads="1"/>
          </p:cNvSpPr>
          <p:nvPr/>
        </p:nvSpPr>
        <p:spPr bwMode="auto">
          <a:xfrm>
            <a:off x="1116013" y="4515729"/>
            <a:ext cx="7704137" cy="10080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>
                <a:solidFill>
                  <a:srgbClr val="993300"/>
                </a:solidFill>
                <a:latin typeface="Comic Sans MS" pitchFamily="66" charset="0"/>
              </a:rPr>
              <a:t>5</a:t>
            </a:r>
            <a:r>
              <a:rPr lang="ko-KR" altLang="en-US" sz="1600" dirty="0">
                <a:solidFill>
                  <a:srgbClr val="993300"/>
                </a:solidFill>
                <a:latin typeface="Comic Sans MS" pitchFamily="66" charset="0"/>
              </a:rPr>
              <a:t>개의 숫자로 이루어진 정수를 입력하시오</a:t>
            </a:r>
            <a:r>
              <a:rPr lang="en-US" altLang="ko-KR" sz="1600" dirty="0">
                <a:solidFill>
                  <a:srgbClr val="993300"/>
                </a:solidFill>
                <a:latin typeface="Comic Sans MS" pitchFamily="66" charset="0"/>
              </a:rPr>
              <a:t>: 123456</a:t>
            </a:r>
          </a:p>
          <a:p>
            <a:pPr algn="just"/>
            <a:r>
              <a:rPr lang="ko-KR" altLang="en-US" sz="1600" dirty="0">
                <a:solidFill>
                  <a:srgbClr val="993300"/>
                </a:solidFill>
                <a:latin typeface="Comic Sans MS" pitchFamily="66" charset="0"/>
              </a:rPr>
              <a:t>입력된 정수는 </a:t>
            </a:r>
            <a:r>
              <a:rPr lang="en-US" altLang="ko-KR" sz="1600" dirty="0">
                <a:solidFill>
                  <a:srgbClr val="993300"/>
                </a:solidFill>
                <a:latin typeface="Comic Sans MS" pitchFamily="66" charset="0"/>
              </a:rPr>
              <a:t>123, </a:t>
            </a:r>
            <a:r>
              <a:rPr lang="en-US" altLang="ko-KR" sz="1600" dirty="0" smtClean="0">
                <a:solidFill>
                  <a:srgbClr val="993300"/>
                </a:solidFill>
                <a:latin typeface="Comic Sans MS" pitchFamily="66" charset="0"/>
              </a:rPr>
              <a:t>456</a:t>
            </a:r>
            <a:endParaRPr lang="en-US" altLang="ko-KR" sz="1600" dirty="0">
              <a:solidFill>
                <a:srgbClr val="993300"/>
              </a:solidFill>
              <a:latin typeface="Comic Sans MS" pitchFamily="66" charset="0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68313" y="4442704"/>
            <a:ext cx="487362" cy="1012825"/>
            <a:chOff x="-91" y="1749"/>
            <a:chExt cx="552" cy="832"/>
          </a:xfrm>
        </p:grpSpPr>
        <p:sp>
          <p:nvSpPr>
            <p:cNvPr id="25609" name="Freeform 1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0" name="Freeform 1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1" name="Freeform 1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2" name="Freeform 2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3" name="Freeform 2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4" name="Freeform 2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5" name="Freeform 2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6" name="Freeform 2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7" name="Freeform 2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8" name="Freeform 2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9" name="Freeform 2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0" name="Freeform 2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1" name="Freeform 2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2" name="Freeform 3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3" name="Freeform 3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4" name="Freeform 3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5" name="Freeform 3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236296" y="2060848"/>
            <a:ext cx="1428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</a:rPr>
              <a:t>글자씩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나우어서</a:t>
            </a:r>
            <a:r>
              <a:rPr lang="ko-KR" altLang="en-US" sz="1400" dirty="0" smtClean="0">
                <a:solidFill>
                  <a:srgbClr val="FF0000"/>
                </a:solidFill>
              </a:rPr>
              <a:t> 읽는다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563888" y="1636018"/>
            <a:ext cx="3722737" cy="1050663"/>
          </a:xfrm>
          <a:custGeom>
            <a:avLst/>
            <a:gdLst>
              <a:gd name="connsiteX0" fmla="*/ 3895725 w 3895725"/>
              <a:gd name="connsiteY0" fmla="*/ 602357 h 1050663"/>
              <a:gd name="connsiteX1" fmla="*/ 3876675 w 3895725"/>
              <a:gd name="connsiteY1" fmla="*/ 554732 h 1050663"/>
              <a:gd name="connsiteX2" fmla="*/ 3810000 w 3895725"/>
              <a:gd name="connsiteY2" fmla="*/ 497582 h 1050663"/>
              <a:gd name="connsiteX3" fmla="*/ 3724275 w 3895725"/>
              <a:gd name="connsiteY3" fmla="*/ 440432 h 1050663"/>
              <a:gd name="connsiteX4" fmla="*/ 3638550 w 3895725"/>
              <a:gd name="connsiteY4" fmla="*/ 411857 h 1050663"/>
              <a:gd name="connsiteX5" fmla="*/ 3609975 w 3895725"/>
              <a:gd name="connsiteY5" fmla="*/ 392807 h 1050663"/>
              <a:gd name="connsiteX6" fmla="*/ 3514725 w 3895725"/>
              <a:gd name="connsiteY6" fmla="*/ 354707 h 1050663"/>
              <a:gd name="connsiteX7" fmla="*/ 3486150 w 3895725"/>
              <a:gd name="connsiteY7" fmla="*/ 335657 h 1050663"/>
              <a:gd name="connsiteX8" fmla="*/ 3448050 w 3895725"/>
              <a:gd name="connsiteY8" fmla="*/ 326132 h 1050663"/>
              <a:gd name="connsiteX9" fmla="*/ 3409950 w 3895725"/>
              <a:gd name="connsiteY9" fmla="*/ 307082 h 1050663"/>
              <a:gd name="connsiteX10" fmla="*/ 3381375 w 3895725"/>
              <a:gd name="connsiteY10" fmla="*/ 288032 h 1050663"/>
              <a:gd name="connsiteX11" fmla="*/ 3333750 w 3895725"/>
              <a:gd name="connsiteY11" fmla="*/ 278507 h 1050663"/>
              <a:gd name="connsiteX12" fmla="*/ 3305175 w 3895725"/>
              <a:gd name="connsiteY12" fmla="*/ 259457 h 1050663"/>
              <a:gd name="connsiteX13" fmla="*/ 3276600 w 3895725"/>
              <a:gd name="connsiteY13" fmla="*/ 249932 h 1050663"/>
              <a:gd name="connsiteX14" fmla="*/ 3228975 w 3895725"/>
              <a:gd name="connsiteY14" fmla="*/ 230882 h 1050663"/>
              <a:gd name="connsiteX15" fmla="*/ 3200400 w 3895725"/>
              <a:gd name="connsiteY15" fmla="*/ 221357 h 1050663"/>
              <a:gd name="connsiteX16" fmla="*/ 3152775 w 3895725"/>
              <a:gd name="connsiteY16" fmla="*/ 202307 h 1050663"/>
              <a:gd name="connsiteX17" fmla="*/ 3124200 w 3895725"/>
              <a:gd name="connsiteY17" fmla="*/ 192782 h 1050663"/>
              <a:gd name="connsiteX18" fmla="*/ 3038475 w 3895725"/>
              <a:gd name="connsiteY18" fmla="*/ 154682 h 1050663"/>
              <a:gd name="connsiteX19" fmla="*/ 3009900 w 3895725"/>
              <a:gd name="connsiteY19" fmla="*/ 145157 h 1050663"/>
              <a:gd name="connsiteX20" fmla="*/ 2924175 w 3895725"/>
              <a:gd name="connsiteY20" fmla="*/ 107057 h 1050663"/>
              <a:gd name="connsiteX21" fmla="*/ 2819400 w 3895725"/>
              <a:gd name="connsiteY21" fmla="*/ 78482 h 1050663"/>
              <a:gd name="connsiteX22" fmla="*/ 2790825 w 3895725"/>
              <a:gd name="connsiteY22" fmla="*/ 68957 h 1050663"/>
              <a:gd name="connsiteX23" fmla="*/ 2686050 w 3895725"/>
              <a:gd name="connsiteY23" fmla="*/ 40382 h 1050663"/>
              <a:gd name="connsiteX24" fmla="*/ 2524125 w 3895725"/>
              <a:gd name="connsiteY24" fmla="*/ 21332 h 1050663"/>
              <a:gd name="connsiteX25" fmla="*/ 2295525 w 3895725"/>
              <a:gd name="connsiteY25" fmla="*/ 2282 h 1050663"/>
              <a:gd name="connsiteX26" fmla="*/ 1409700 w 3895725"/>
              <a:gd name="connsiteY26" fmla="*/ 21332 h 1050663"/>
              <a:gd name="connsiteX27" fmla="*/ 1362075 w 3895725"/>
              <a:gd name="connsiteY27" fmla="*/ 30857 h 1050663"/>
              <a:gd name="connsiteX28" fmla="*/ 1276350 w 3895725"/>
              <a:gd name="connsiteY28" fmla="*/ 59432 h 1050663"/>
              <a:gd name="connsiteX29" fmla="*/ 1190625 w 3895725"/>
              <a:gd name="connsiteY29" fmla="*/ 78482 h 1050663"/>
              <a:gd name="connsiteX30" fmla="*/ 1162050 w 3895725"/>
              <a:gd name="connsiteY30" fmla="*/ 97532 h 1050663"/>
              <a:gd name="connsiteX31" fmla="*/ 1085850 w 3895725"/>
              <a:gd name="connsiteY31" fmla="*/ 126107 h 1050663"/>
              <a:gd name="connsiteX32" fmla="*/ 1047750 w 3895725"/>
              <a:gd name="connsiteY32" fmla="*/ 135632 h 1050663"/>
              <a:gd name="connsiteX33" fmla="*/ 971550 w 3895725"/>
              <a:gd name="connsiteY33" fmla="*/ 192782 h 1050663"/>
              <a:gd name="connsiteX34" fmla="*/ 847725 w 3895725"/>
              <a:gd name="connsiteY34" fmla="*/ 278507 h 1050663"/>
              <a:gd name="connsiteX35" fmla="*/ 800100 w 3895725"/>
              <a:gd name="connsiteY35" fmla="*/ 316607 h 1050663"/>
              <a:gd name="connsiteX36" fmla="*/ 752475 w 3895725"/>
              <a:gd name="connsiteY36" fmla="*/ 373757 h 1050663"/>
              <a:gd name="connsiteX37" fmla="*/ 590550 w 3895725"/>
              <a:gd name="connsiteY37" fmla="*/ 516632 h 1050663"/>
              <a:gd name="connsiteX38" fmla="*/ 514350 w 3895725"/>
              <a:gd name="connsiteY38" fmla="*/ 573782 h 1050663"/>
              <a:gd name="connsiteX39" fmla="*/ 504825 w 3895725"/>
              <a:gd name="connsiteY39" fmla="*/ 602357 h 1050663"/>
              <a:gd name="connsiteX40" fmla="*/ 476250 w 3895725"/>
              <a:gd name="connsiteY40" fmla="*/ 621407 h 1050663"/>
              <a:gd name="connsiteX41" fmla="*/ 438150 w 3895725"/>
              <a:gd name="connsiteY41" fmla="*/ 649982 h 1050663"/>
              <a:gd name="connsiteX42" fmla="*/ 342900 w 3895725"/>
              <a:gd name="connsiteY42" fmla="*/ 764282 h 1050663"/>
              <a:gd name="connsiteX43" fmla="*/ 285750 w 3895725"/>
              <a:gd name="connsiteY43" fmla="*/ 802382 h 1050663"/>
              <a:gd name="connsiteX44" fmla="*/ 238125 w 3895725"/>
              <a:gd name="connsiteY44" fmla="*/ 850007 h 1050663"/>
              <a:gd name="connsiteX45" fmla="*/ 190500 w 3895725"/>
              <a:gd name="connsiteY45" fmla="*/ 888107 h 1050663"/>
              <a:gd name="connsiteX46" fmla="*/ 161925 w 3895725"/>
              <a:gd name="connsiteY46" fmla="*/ 916682 h 1050663"/>
              <a:gd name="connsiteX47" fmla="*/ 133350 w 3895725"/>
              <a:gd name="connsiteY47" fmla="*/ 935732 h 1050663"/>
              <a:gd name="connsiteX48" fmla="*/ 114300 w 3895725"/>
              <a:gd name="connsiteY48" fmla="*/ 964307 h 1050663"/>
              <a:gd name="connsiteX49" fmla="*/ 57150 w 3895725"/>
              <a:gd name="connsiteY49" fmla="*/ 1002407 h 1050663"/>
              <a:gd name="connsiteX50" fmla="*/ 9525 w 3895725"/>
              <a:gd name="connsiteY50" fmla="*/ 1050032 h 1050663"/>
              <a:gd name="connsiteX51" fmla="*/ 0 w 3895725"/>
              <a:gd name="connsiteY51" fmla="*/ 1050032 h 105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895725" h="1050663">
                <a:moveTo>
                  <a:pt x="3895725" y="602357"/>
                </a:moveTo>
                <a:cubicBezTo>
                  <a:pt x="3889375" y="586482"/>
                  <a:pt x="3886159" y="568958"/>
                  <a:pt x="3876675" y="554732"/>
                </a:cubicBezTo>
                <a:cubicBezTo>
                  <a:pt x="3853690" y="520255"/>
                  <a:pt x="3838726" y="519126"/>
                  <a:pt x="3810000" y="497582"/>
                </a:cubicBezTo>
                <a:cubicBezTo>
                  <a:pt x="3768701" y="466608"/>
                  <a:pt x="3768396" y="457402"/>
                  <a:pt x="3724275" y="440432"/>
                </a:cubicBezTo>
                <a:cubicBezTo>
                  <a:pt x="3696162" y="429619"/>
                  <a:pt x="3663612" y="428565"/>
                  <a:pt x="3638550" y="411857"/>
                </a:cubicBezTo>
                <a:cubicBezTo>
                  <a:pt x="3629025" y="405507"/>
                  <a:pt x="3620369" y="397604"/>
                  <a:pt x="3609975" y="392807"/>
                </a:cubicBezTo>
                <a:cubicBezTo>
                  <a:pt x="3578927" y="378477"/>
                  <a:pt x="3543178" y="373675"/>
                  <a:pt x="3514725" y="354707"/>
                </a:cubicBezTo>
                <a:cubicBezTo>
                  <a:pt x="3505200" y="348357"/>
                  <a:pt x="3496672" y="340166"/>
                  <a:pt x="3486150" y="335657"/>
                </a:cubicBezTo>
                <a:cubicBezTo>
                  <a:pt x="3474118" y="330500"/>
                  <a:pt x="3460307" y="330729"/>
                  <a:pt x="3448050" y="326132"/>
                </a:cubicBezTo>
                <a:cubicBezTo>
                  <a:pt x="3434755" y="321146"/>
                  <a:pt x="3422278" y="314127"/>
                  <a:pt x="3409950" y="307082"/>
                </a:cubicBezTo>
                <a:cubicBezTo>
                  <a:pt x="3400011" y="301402"/>
                  <a:pt x="3392094" y="292052"/>
                  <a:pt x="3381375" y="288032"/>
                </a:cubicBezTo>
                <a:cubicBezTo>
                  <a:pt x="3366216" y="282348"/>
                  <a:pt x="3349625" y="281682"/>
                  <a:pt x="3333750" y="278507"/>
                </a:cubicBezTo>
                <a:cubicBezTo>
                  <a:pt x="3324225" y="272157"/>
                  <a:pt x="3315414" y="264577"/>
                  <a:pt x="3305175" y="259457"/>
                </a:cubicBezTo>
                <a:cubicBezTo>
                  <a:pt x="3296195" y="254967"/>
                  <a:pt x="3286001" y="253457"/>
                  <a:pt x="3276600" y="249932"/>
                </a:cubicBezTo>
                <a:cubicBezTo>
                  <a:pt x="3260591" y="243929"/>
                  <a:pt x="3244984" y="236885"/>
                  <a:pt x="3228975" y="230882"/>
                </a:cubicBezTo>
                <a:cubicBezTo>
                  <a:pt x="3219574" y="227357"/>
                  <a:pt x="3209801" y="224882"/>
                  <a:pt x="3200400" y="221357"/>
                </a:cubicBezTo>
                <a:cubicBezTo>
                  <a:pt x="3184391" y="215354"/>
                  <a:pt x="3168784" y="208310"/>
                  <a:pt x="3152775" y="202307"/>
                </a:cubicBezTo>
                <a:cubicBezTo>
                  <a:pt x="3143374" y="198782"/>
                  <a:pt x="3133601" y="196307"/>
                  <a:pt x="3124200" y="192782"/>
                </a:cubicBezTo>
                <a:cubicBezTo>
                  <a:pt x="3006044" y="148474"/>
                  <a:pt x="3139492" y="197975"/>
                  <a:pt x="3038475" y="154682"/>
                </a:cubicBezTo>
                <a:cubicBezTo>
                  <a:pt x="3029247" y="150727"/>
                  <a:pt x="3019128" y="149112"/>
                  <a:pt x="3009900" y="145157"/>
                </a:cubicBezTo>
                <a:cubicBezTo>
                  <a:pt x="2926054" y="109223"/>
                  <a:pt x="3021654" y="142504"/>
                  <a:pt x="2924175" y="107057"/>
                </a:cubicBezTo>
                <a:cubicBezTo>
                  <a:pt x="2834264" y="74362"/>
                  <a:pt x="2900745" y="98818"/>
                  <a:pt x="2819400" y="78482"/>
                </a:cubicBezTo>
                <a:cubicBezTo>
                  <a:pt x="2809660" y="76047"/>
                  <a:pt x="2800442" y="71842"/>
                  <a:pt x="2790825" y="68957"/>
                </a:cubicBezTo>
                <a:cubicBezTo>
                  <a:pt x="2782798" y="66549"/>
                  <a:pt x="2706230" y="44051"/>
                  <a:pt x="2686050" y="40382"/>
                </a:cubicBezTo>
                <a:cubicBezTo>
                  <a:pt x="2634579" y="31024"/>
                  <a:pt x="2575211" y="26441"/>
                  <a:pt x="2524125" y="21332"/>
                </a:cubicBezTo>
                <a:cubicBezTo>
                  <a:pt x="2437433" y="-7565"/>
                  <a:pt x="2470955" y="743"/>
                  <a:pt x="2295525" y="2282"/>
                </a:cubicBezTo>
                <a:cubicBezTo>
                  <a:pt x="2000193" y="4873"/>
                  <a:pt x="1704975" y="14982"/>
                  <a:pt x="1409700" y="21332"/>
                </a:cubicBezTo>
                <a:cubicBezTo>
                  <a:pt x="1393825" y="24507"/>
                  <a:pt x="1377641" y="26409"/>
                  <a:pt x="1362075" y="30857"/>
                </a:cubicBezTo>
                <a:cubicBezTo>
                  <a:pt x="1333113" y="39132"/>
                  <a:pt x="1305886" y="53525"/>
                  <a:pt x="1276350" y="59432"/>
                </a:cubicBezTo>
                <a:cubicBezTo>
                  <a:pt x="1215888" y="71524"/>
                  <a:pt x="1244431" y="65030"/>
                  <a:pt x="1190625" y="78482"/>
                </a:cubicBezTo>
                <a:cubicBezTo>
                  <a:pt x="1181100" y="84832"/>
                  <a:pt x="1172289" y="92412"/>
                  <a:pt x="1162050" y="97532"/>
                </a:cubicBezTo>
                <a:cubicBezTo>
                  <a:pt x="1148630" y="104242"/>
                  <a:pt x="1105085" y="120611"/>
                  <a:pt x="1085850" y="126107"/>
                </a:cubicBezTo>
                <a:cubicBezTo>
                  <a:pt x="1073263" y="129703"/>
                  <a:pt x="1060450" y="132457"/>
                  <a:pt x="1047750" y="135632"/>
                </a:cubicBezTo>
                <a:cubicBezTo>
                  <a:pt x="1022350" y="154682"/>
                  <a:pt x="998775" y="176447"/>
                  <a:pt x="971550" y="192782"/>
                </a:cubicBezTo>
                <a:cubicBezTo>
                  <a:pt x="902730" y="234074"/>
                  <a:pt x="928394" y="216454"/>
                  <a:pt x="847725" y="278507"/>
                </a:cubicBezTo>
                <a:cubicBezTo>
                  <a:pt x="831611" y="290902"/>
                  <a:pt x="813115" y="300989"/>
                  <a:pt x="800100" y="316607"/>
                </a:cubicBezTo>
                <a:cubicBezTo>
                  <a:pt x="784225" y="335657"/>
                  <a:pt x="769156" y="355408"/>
                  <a:pt x="752475" y="373757"/>
                </a:cubicBezTo>
                <a:cubicBezTo>
                  <a:pt x="701803" y="429496"/>
                  <a:pt x="651358" y="466555"/>
                  <a:pt x="590550" y="516632"/>
                </a:cubicBezTo>
                <a:cubicBezTo>
                  <a:pt x="542471" y="556227"/>
                  <a:pt x="555063" y="546640"/>
                  <a:pt x="514350" y="573782"/>
                </a:cubicBezTo>
                <a:cubicBezTo>
                  <a:pt x="511175" y="583307"/>
                  <a:pt x="511097" y="594517"/>
                  <a:pt x="504825" y="602357"/>
                </a:cubicBezTo>
                <a:cubicBezTo>
                  <a:pt x="497674" y="611296"/>
                  <a:pt x="485565" y="614753"/>
                  <a:pt x="476250" y="621407"/>
                </a:cubicBezTo>
                <a:cubicBezTo>
                  <a:pt x="463332" y="630634"/>
                  <a:pt x="448697" y="638117"/>
                  <a:pt x="438150" y="649982"/>
                </a:cubicBezTo>
                <a:cubicBezTo>
                  <a:pt x="387035" y="707487"/>
                  <a:pt x="413970" y="716902"/>
                  <a:pt x="342900" y="764282"/>
                </a:cubicBezTo>
                <a:lnTo>
                  <a:pt x="285750" y="802382"/>
                </a:lnTo>
                <a:cubicBezTo>
                  <a:pt x="266613" y="859792"/>
                  <a:pt x="292448" y="804738"/>
                  <a:pt x="238125" y="850007"/>
                </a:cubicBezTo>
                <a:cubicBezTo>
                  <a:pt x="180680" y="897878"/>
                  <a:pt x="258725" y="865365"/>
                  <a:pt x="190500" y="888107"/>
                </a:cubicBezTo>
                <a:cubicBezTo>
                  <a:pt x="180975" y="897632"/>
                  <a:pt x="172273" y="908058"/>
                  <a:pt x="161925" y="916682"/>
                </a:cubicBezTo>
                <a:cubicBezTo>
                  <a:pt x="153131" y="924011"/>
                  <a:pt x="141445" y="927637"/>
                  <a:pt x="133350" y="935732"/>
                </a:cubicBezTo>
                <a:cubicBezTo>
                  <a:pt x="125255" y="943827"/>
                  <a:pt x="122915" y="956769"/>
                  <a:pt x="114300" y="964307"/>
                </a:cubicBezTo>
                <a:cubicBezTo>
                  <a:pt x="97070" y="979384"/>
                  <a:pt x="57150" y="1002407"/>
                  <a:pt x="57150" y="1002407"/>
                </a:cubicBezTo>
                <a:cubicBezTo>
                  <a:pt x="38100" y="1030982"/>
                  <a:pt x="41275" y="1034157"/>
                  <a:pt x="9525" y="1050032"/>
                </a:cubicBezTo>
                <a:cubicBezTo>
                  <a:pt x="6685" y="1051452"/>
                  <a:pt x="3175" y="1050032"/>
                  <a:pt x="0" y="105003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63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필드로 지정하여서 읽기</a:t>
            </a:r>
            <a:endParaRPr lang="en-US" altLang="ko-KR" dirty="0" smtClean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116013" y="1125539"/>
            <a:ext cx="7777162" cy="295153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Arial"/>
              </a:rPr>
              <a:t>#include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Arial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&gt;</a:t>
            </a:r>
            <a:endParaRPr lang="en-US" altLang="ko-KR" sz="1600" dirty="0">
              <a:solidFill>
                <a:prstClr val="black"/>
              </a:solidFill>
              <a:latin typeface="Arial"/>
            </a:endParaRPr>
          </a:p>
          <a:p>
            <a:endParaRPr lang="en-US" altLang="ko-KR" sz="1600" dirty="0" smtClean="0">
              <a:solidFill>
                <a:srgbClr val="0000FF"/>
              </a:solidFill>
              <a:latin typeface="Arial"/>
            </a:endParaRPr>
          </a:p>
          <a:p>
            <a:r>
              <a:rPr lang="en-US" altLang="ko-KR" sz="1600" dirty="0" err="1" smtClean="0">
                <a:solidFill>
                  <a:srgbClr val="0000FF"/>
                </a:solidFill>
                <a:latin typeface="Arial"/>
              </a:rPr>
              <a:t>int</a:t>
            </a:r>
            <a:r>
              <a:rPr lang="en-US" altLang="ko-KR" sz="16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latin typeface="Arial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Arial"/>
              </a:rPr>
              <a:t>	</a:t>
            </a:r>
            <a:r>
              <a:rPr lang="en-US" altLang="ko-KR" sz="1600" dirty="0" err="1" smtClean="0">
                <a:solidFill>
                  <a:srgbClr val="0000FF"/>
                </a:solidFill>
                <a:latin typeface="Arial"/>
              </a:rPr>
              <a:t>int</a:t>
            </a:r>
            <a:r>
              <a:rPr lang="en-US" altLang="ko-KR" sz="16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d, o, x;</a:t>
            </a:r>
          </a:p>
          <a:p>
            <a:endParaRPr lang="ko-KR" altLang="en-US" sz="1600" dirty="0">
              <a:solidFill>
                <a:prstClr val="black"/>
              </a:solidFill>
              <a:latin typeface="Arial"/>
            </a:endParaRPr>
          </a:p>
          <a:p>
            <a:r>
              <a:rPr lang="pt-BR" altLang="ko-KR" sz="1600" dirty="0" smtClean="0">
                <a:solidFill>
                  <a:prstClr val="black"/>
                </a:solidFill>
                <a:latin typeface="Arial"/>
              </a:rPr>
              <a:t>	scanf</a:t>
            </a:r>
            <a:r>
              <a:rPr lang="pt-BR" altLang="ko-KR" sz="1600" dirty="0">
                <a:solidFill>
                  <a:prstClr val="black"/>
                </a:solidFill>
                <a:latin typeface="Arial"/>
              </a:rPr>
              <a:t>(</a:t>
            </a:r>
            <a:r>
              <a:rPr lang="pt-BR" altLang="ko-KR" sz="1600" dirty="0">
                <a:solidFill>
                  <a:srgbClr val="A31515"/>
                </a:solidFill>
                <a:latin typeface="Arial"/>
              </a:rPr>
              <a:t>"%d %o %x"</a:t>
            </a:r>
            <a:r>
              <a:rPr lang="pt-BR" altLang="ko-KR" sz="1600" dirty="0">
                <a:solidFill>
                  <a:prstClr val="black"/>
                </a:solidFill>
                <a:latin typeface="Arial"/>
              </a:rPr>
              <a:t>, &amp;d, &amp;o, &amp;x);</a:t>
            </a:r>
          </a:p>
          <a:p>
            <a:r>
              <a:rPr lang="pt-BR" altLang="ko-KR" sz="1600" dirty="0" smtClean="0">
                <a:solidFill>
                  <a:prstClr val="black"/>
                </a:solidFill>
                <a:latin typeface="Arial"/>
              </a:rPr>
              <a:t>	printf</a:t>
            </a:r>
            <a:r>
              <a:rPr lang="pt-BR" altLang="ko-KR" sz="1600" dirty="0">
                <a:solidFill>
                  <a:prstClr val="black"/>
                </a:solidFill>
                <a:latin typeface="Arial"/>
              </a:rPr>
              <a:t>(</a:t>
            </a:r>
            <a:r>
              <a:rPr lang="pt-BR" altLang="ko-KR" sz="1600" dirty="0">
                <a:solidFill>
                  <a:srgbClr val="A31515"/>
                </a:solidFill>
                <a:latin typeface="Arial"/>
              </a:rPr>
              <a:t>"d=%d o=%d x=%d\n"</a:t>
            </a:r>
            <a:r>
              <a:rPr lang="pt-BR" altLang="ko-KR" sz="1600" dirty="0">
                <a:solidFill>
                  <a:prstClr val="black"/>
                </a:solidFill>
                <a:latin typeface="Arial"/>
              </a:rPr>
              <a:t>, d, o, x);</a:t>
            </a:r>
          </a:p>
          <a:p>
            <a:endParaRPr lang="ko-KR" altLang="en-US" sz="1600" dirty="0">
              <a:solidFill>
                <a:prstClr val="black"/>
              </a:solidFill>
              <a:latin typeface="Arial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Arial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 0;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}</a:t>
            </a:r>
          </a:p>
          <a:p>
            <a:endParaRPr lang="ko-KR" altLang="en-US" sz="16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316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5157" name="_x70575392"/>
          <p:cNvSpPr>
            <a:spLocks noChangeArrowheads="1"/>
          </p:cNvSpPr>
          <p:nvPr/>
        </p:nvSpPr>
        <p:spPr bwMode="auto">
          <a:xfrm>
            <a:off x="1116013" y="4515729"/>
            <a:ext cx="7704137" cy="10080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>
                <a:solidFill>
                  <a:srgbClr val="993300"/>
                </a:solidFill>
                <a:latin typeface="Comic Sans MS" pitchFamily="66" charset="0"/>
              </a:rPr>
              <a:t>10</a:t>
            </a:r>
          </a:p>
          <a:p>
            <a:pPr algn="just"/>
            <a:r>
              <a:rPr lang="en-US" altLang="ko-KR" sz="1600" dirty="0">
                <a:solidFill>
                  <a:srgbClr val="993300"/>
                </a:solidFill>
                <a:latin typeface="Comic Sans MS" pitchFamily="66" charset="0"/>
              </a:rPr>
              <a:t>10</a:t>
            </a:r>
          </a:p>
          <a:p>
            <a:pPr algn="just"/>
            <a:r>
              <a:rPr lang="en-US" altLang="ko-KR" sz="1600" dirty="0">
                <a:solidFill>
                  <a:srgbClr val="993300"/>
                </a:solidFill>
                <a:latin typeface="Comic Sans MS" pitchFamily="66" charset="0"/>
              </a:rPr>
              <a:t>10</a:t>
            </a:r>
          </a:p>
          <a:p>
            <a:pPr algn="just"/>
            <a:r>
              <a:rPr lang="en-US" altLang="ko-KR" sz="1600" dirty="0">
                <a:solidFill>
                  <a:srgbClr val="993300"/>
                </a:solidFill>
                <a:latin typeface="Comic Sans MS" pitchFamily="66" charset="0"/>
              </a:rPr>
              <a:t>d=10 o=8 </a:t>
            </a:r>
            <a:r>
              <a:rPr lang="en-US" altLang="ko-KR" sz="1600" dirty="0" smtClean="0">
                <a:solidFill>
                  <a:srgbClr val="993300"/>
                </a:solidFill>
                <a:latin typeface="Comic Sans MS" pitchFamily="66" charset="0"/>
              </a:rPr>
              <a:t>x=16</a:t>
            </a:r>
            <a:endParaRPr lang="en-US" altLang="ko-KR" sz="1600" dirty="0">
              <a:solidFill>
                <a:srgbClr val="993300"/>
              </a:solidFill>
              <a:latin typeface="Comic Sans MS" pitchFamily="66" charset="0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68313" y="4442704"/>
            <a:ext cx="487362" cy="1012825"/>
            <a:chOff x="-91" y="1749"/>
            <a:chExt cx="552" cy="832"/>
          </a:xfrm>
        </p:grpSpPr>
        <p:sp>
          <p:nvSpPr>
            <p:cNvPr id="25609" name="Freeform 1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0" name="Freeform 1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1" name="Freeform 1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2" name="Freeform 2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3" name="Freeform 2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4" name="Freeform 2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5" name="Freeform 2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6" name="Freeform 2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7" name="Freeform 2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8" name="Freeform 2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9" name="Freeform 2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0" name="Freeform 2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1" name="Freeform 2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2" name="Freeform 3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3" name="Freeform 3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4" name="Freeform 3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5" name="Freeform 3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6119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문자와 문자열 입력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0" y="2395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302220" name="Group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83532"/>
              </p:ext>
            </p:extLst>
          </p:nvPr>
        </p:nvGraphicFramePr>
        <p:xfrm>
          <a:off x="1116013" y="1196975"/>
          <a:ext cx="7777162" cy="3230784"/>
        </p:xfrm>
        <a:graphic>
          <a:graphicData uri="http://schemas.openxmlformats.org/drawingml/2006/table">
            <a:tbl>
              <a:tblPr/>
              <a:tblGrid>
                <a:gridCol w="765175"/>
                <a:gridCol w="1235075"/>
                <a:gridCol w="5776912"/>
              </a:tblGrid>
              <a:tr h="579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분류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형식 지정자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설명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244">
                <a:tc rowSpan="5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문자형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%c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char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형으로 입력받음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79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%s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공백 문자가 아닌 문자부터 공백 문자가 나올 때까지를 문자열로 변환하여 입력받음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79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%[abc]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대괄호 안에 있는 문자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a,b,c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로만 이루어진 문자열을 읽어 들인다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. 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79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%[^abc]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대괄호 안에 있는 문자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a,b,c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만을 제외하고 다른 문자들로 이루어진 문자열을 읽어 들인다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. 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79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%[0-9]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에서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9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까지의 범위에 있는 문자들로 이루어진 문자열을 읽어 들인다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. 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12" marB="45712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pic>
        <p:nvPicPr>
          <p:cNvPr id="23582" name="Picture 141" descr="MCj041641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4929188"/>
            <a:ext cx="1806575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356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문자와 문자열 읽기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42910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268413"/>
            <a:ext cx="45275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81140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scanf6.c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35274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>
                <a:latin typeface="Trebuchet MS" pitchFamily="34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&lt;stdio.h&gt;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>
                <a:latin typeface="Trebuchet MS" pitchFamily="34" charset="0"/>
              </a:rPr>
              <a:t> 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>
                <a:latin typeface="Trebuchet MS" pitchFamily="34" charset="0"/>
              </a:rPr>
              <a:t> s[80], t[80];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"스페이스로 분리된 문자열을 입력하시오:"</a:t>
            </a:r>
            <a:r>
              <a:rPr lang="en-US" altLang="en-US" sz="140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"%s%c%s"</a:t>
            </a:r>
            <a:r>
              <a:rPr lang="en-US" altLang="en-US" sz="1400">
                <a:latin typeface="Trebuchet MS" pitchFamily="34" charset="0"/>
              </a:rPr>
              <a:t>, s, &amp;c, t);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"입력된 첫번째 문자열=%s\n"</a:t>
            </a:r>
            <a:r>
              <a:rPr lang="en-US" altLang="en-US" sz="1400">
                <a:latin typeface="Trebuchet MS" pitchFamily="34" charset="0"/>
              </a:rPr>
              <a:t>, 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"입력된 문자=%c\n"</a:t>
            </a:r>
            <a:r>
              <a:rPr lang="en-US" altLang="en-US" sz="1400">
                <a:latin typeface="Trebuchet MS" pitchFamily="34" charset="0"/>
              </a:rPr>
              <a:t>, 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"입력된 두번째 문자열=%s\n"</a:t>
            </a:r>
            <a:r>
              <a:rPr lang="en-US" altLang="en-US" sz="1400">
                <a:latin typeface="Trebuchet MS" pitchFamily="34" charset="0"/>
              </a:rPr>
              <a:t>, t);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}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316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5157" name="_x70575392"/>
          <p:cNvSpPr>
            <a:spLocks noChangeArrowheads="1"/>
          </p:cNvSpPr>
          <p:nvPr/>
        </p:nvSpPr>
        <p:spPr bwMode="auto">
          <a:xfrm>
            <a:off x="1116013" y="4941888"/>
            <a:ext cx="7704137" cy="10080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>
                <a:solidFill>
                  <a:srgbClr val="993300"/>
                </a:solidFill>
                <a:latin typeface="Comic Sans MS" pitchFamily="66" charset="0"/>
              </a:rPr>
              <a:t>스페이스로 분리된 문자열을 입력하시오</a:t>
            </a:r>
            <a:r>
              <a:rPr lang="en-US" altLang="ko-KR" sz="1400">
                <a:solidFill>
                  <a:srgbClr val="993300"/>
                </a:solidFill>
                <a:latin typeface="Comic Sans MS" pitchFamily="66" charset="0"/>
              </a:rPr>
              <a:t>:Hello World</a:t>
            </a:r>
          </a:p>
          <a:p>
            <a:pPr algn="just" eaLnBrk="0" latinLnBrk="0" hangingPunct="0"/>
            <a:r>
              <a:rPr lang="ko-KR" altLang="en-US" sz="1400">
                <a:solidFill>
                  <a:srgbClr val="993300"/>
                </a:solidFill>
                <a:latin typeface="Comic Sans MS" pitchFamily="66" charset="0"/>
              </a:rPr>
              <a:t>입력된 첫번째 문자열</a:t>
            </a:r>
            <a:r>
              <a:rPr lang="en-US" altLang="ko-KR" sz="1400">
                <a:solidFill>
                  <a:srgbClr val="993300"/>
                </a:solidFill>
                <a:latin typeface="Comic Sans MS" pitchFamily="66" charset="0"/>
              </a:rPr>
              <a:t>=Hello</a:t>
            </a:r>
          </a:p>
          <a:p>
            <a:pPr algn="just" eaLnBrk="0" latinLnBrk="0" hangingPunct="0"/>
            <a:r>
              <a:rPr lang="ko-KR" altLang="en-US" sz="1400">
                <a:solidFill>
                  <a:srgbClr val="993300"/>
                </a:solidFill>
                <a:latin typeface="Comic Sans MS" pitchFamily="66" charset="0"/>
              </a:rPr>
              <a:t>입력된 문자</a:t>
            </a:r>
            <a:r>
              <a:rPr lang="en-US" altLang="ko-KR" sz="1400">
                <a:solidFill>
                  <a:srgbClr val="993300"/>
                </a:solidFill>
                <a:latin typeface="Comic Sans MS" pitchFamily="66" charset="0"/>
              </a:rPr>
              <a:t>=</a:t>
            </a:r>
          </a:p>
          <a:p>
            <a:pPr algn="just" eaLnBrk="0" latinLnBrk="0" hangingPunct="0"/>
            <a:r>
              <a:rPr lang="ko-KR" altLang="en-US" sz="1400">
                <a:solidFill>
                  <a:srgbClr val="993300"/>
                </a:solidFill>
                <a:latin typeface="Comic Sans MS" pitchFamily="66" charset="0"/>
              </a:rPr>
              <a:t>입력된 두번째 문자열</a:t>
            </a:r>
            <a:r>
              <a:rPr lang="en-US" altLang="ko-KR" sz="1400">
                <a:solidFill>
                  <a:srgbClr val="993300"/>
                </a:solidFill>
                <a:latin typeface="Comic Sans MS" pitchFamily="66" charset="0"/>
              </a:rPr>
              <a:t>=World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68313" y="4868863"/>
            <a:ext cx="487362" cy="1012825"/>
            <a:chOff x="-91" y="1749"/>
            <a:chExt cx="552" cy="832"/>
          </a:xfrm>
        </p:grpSpPr>
        <p:sp>
          <p:nvSpPr>
            <p:cNvPr id="25609" name="Freeform 17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0" name="Freeform 18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1" name="Freeform 19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2" name="Freeform 20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3" name="Freeform 21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4" name="Freeform 22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5" name="Freeform 23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6" name="Freeform 24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7" name="Freeform 25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8" name="Freeform 26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19" name="Freeform 27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0" name="Freeform 28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1" name="Freeform 29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2" name="Freeform 30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3" name="Freeform 31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4" name="Freeform 32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25" name="Freeform 33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7873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문자집합으로 읽기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116013" y="1268413"/>
            <a:ext cx="7777162" cy="29527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>
                <a:latin typeface="Trebuchet MS" pitchFamily="34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&lt;stdio.h&gt;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>
                <a:latin typeface="Trebuchet MS" pitchFamily="34" charset="0"/>
              </a:rPr>
              <a:t> s[80];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"문자열을 입력하시오:"</a:t>
            </a:r>
            <a:r>
              <a:rPr lang="en-US" altLang="en-US" sz="140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scanf(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"%[abc]"</a:t>
            </a:r>
            <a:r>
              <a:rPr lang="en-US" altLang="en-US" sz="1400">
                <a:latin typeface="Trebuchet MS" pitchFamily="34" charset="0"/>
              </a:rPr>
              <a:t>, 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printf(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"입력된 문자열=%s\n"</a:t>
            </a:r>
            <a:r>
              <a:rPr lang="en-US" altLang="en-US" sz="1400">
                <a:latin typeface="Trebuchet MS" pitchFamily="34" charset="0"/>
              </a:rPr>
              <a:t>, 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}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316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206" name="_x70575392"/>
          <p:cNvSpPr>
            <a:spLocks noChangeArrowheads="1"/>
          </p:cNvSpPr>
          <p:nvPr/>
        </p:nvSpPr>
        <p:spPr bwMode="auto">
          <a:xfrm>
            <a:off x="1116013" y="4508500"/>
            <a:ext cx="7777162" cy="80803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ko-KR" sz="1400">
                <a:solidFill>
                  <a:srgbClr val="993300"/>
                </a:solidFill>
                <a:latin typeface="Comic Sans MS" pitchFamily="66" charset="0"/>
              </a:rPr>
              <a:t>문자열을 입력하시오:abcdef</a:t>
            </a:r>
          </a:p>
          <a:p>
            <a:pPr algn="just"/>
            <a:r>
              <a:rPr lang="ko-KR" altLang="ko-KR" sz="1400">
                <a:solidFill>
                  <a:srgbClr val="993300"/>
                </a:solidFill>
                <a:latin typeface="Comic Sans MS" pitchFamily="66" charset="0"/>
              </a:rPr>
              <a:t>입력된 문자열=abc</a:t>
            </a:r>
            <a:endParaRPr lang="en-US" altLang="ko-KR" sz="1400">
              <a:solidFill>
                <a:srgbClr val="993300"/>
              </a:solidFill>
              <a:latin typeface="Comic Sans MS" pitchFamily="66" charset="0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68313" y="4508500"/>
            <a:ext cx="487362" cy="1012825"/>
            <a:chOff x="-91" y="1749"/>
            <a:chExt cx="552" cy="832"/>
          </a:xfrm>
        </p:grpSpPr>
        <p:sp>
          <p:nvSpPr>
            <p:cNvPr id="26633" name="Freeform 1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4" name="Freeform 1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5" name="Freeform 1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6" name="Freeform 1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7" name="Freeform 2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8" name="Freeform 2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9" name="Freeform 2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0" name="Freeform 2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1" name="Freeform 2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2" name="Freeform 2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3" name="Freeform 2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4" name="Freeform 2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5" name="Freeform 2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6" name="Freeform 2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7" name="Freeform 3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8" name="Freeform 3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9" name="Freeform 3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9277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반환값</a:t>
            </a:r>
            <a:r>
              <a:rPr lang="ko-KR" altLang="en-US" dirty="0" smtClean="0"/>
              <a:t> 이용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116013" y="1268413"/>
            <a:ext cx="7777162" cy="288066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x, y, z;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d%d%d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&amp;x, &amp;y, &amp;z) == 3)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정수들의 합은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x+y+z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itchFamily="34" charset="0"/>
                <a:ea typeface="휴먼명조"/>
              </a:rPr>
              <a:t>입력값이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 올바르지 않습니다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316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206" name="_x70575392"/>
          <p:cNvSpPr>
            <a:spLocks noChangeArrowheads="1"/>
          </p:cNvSpPr>
          <p:nvPr/>
        </p:nvSpPr>
        <p:spPr bwMode="auto">
          <a:xfrm>
            <a:off x="1116013" y="4653734"/>
            <a:ext cx="7777162" cy="62084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+mn-lt"/>
              </a:rPr>
              <a:t>10 20 30</a:t>
            </a:r>
            <a:endParaRPr lang="ko-KR" altLang="en-US" sz="1400" dirty="0">
              <a:latin typeface="+mn-lt"/>
            </a:endParaRPr>
          </a:p>
          <a:p>
            <a:r>
              <a:rPr lang="ko-KR" altLang="en-US" sz="1400" dirty="0">
                <a:latin typeface="+mn-lt"/>
              </a:rPr>
              <a:t>정수들의 합은 </a:t>
            </a:r>
            <a:r>
              <a:rPr lang="en-US" altLang="ko-KR" sz="1400" dirty="0">
                <a:latin typeface="+mn-lt"/>
              </a:rPr>
              <a:t>60</a:t>
            </a:r>
            <a:endParaRPr lang="ko-KR" altLang="en-US" sz="1400" dirty="0">
              <a:latin typeface="+mn-lt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52284" y="4653734"/>
            <a:ext cx="487362" cy="1012825"/>
            <a:chOff x="-91" y="1749"/>
            <a:chExt cx="552" cy="832"/>
          </a:xfrm>
        </p:grpSpPr>
        <p:sp>
          <p:nvSpPr>
            <p:cNvPr id="26633" name="Freeform 16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4" name="Freeform 17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5" name="Freeform 18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6" name="Freeform 19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7" name="Freeform 20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8" name="Freeform 21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9" name="Freeform 22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0" name="Freeform 23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1" name="Freeform 24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2" name="Freeform 25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3" name="Freeform 26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4" name="Freeform 27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5" name="Freeform 28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6" name="Freeform 29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7" name="Freeform 30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8" name="Freeform 31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9" name="Freeform 32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5" name="_x70575392"/>
          <p:cNvSpPr>
            <a:spLocks noChangeArrowheads="1"/>
          </p:cNvSpPr>
          <p:nvPr/>
        </p:nvSpPr>
        <p:spPr bwMode="auto">
          <a:xfrm>
            <a:off x="1116013" y="5351268"/>
            <a:ext cx="7777162" cy="62084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+mn-lt"/>
              </a:rPr>
              <a:t>a b c</a:t>
            </a:r>
            <a:endParaRPr lang="ko-KR" altLang="en-US" sz="1400" dirty="0">
              <a:latin typeface="+mn-lt"/>
            </a:endParaRPr>
          </a:p>
          <a:p>
            <a:r>
              <a:rPr lang="ko-KR" altLang="en-US" sz="1400" dirty="0">
                <a:latin typeface="+mn-lt"/>
              </a:rPr>
              <a:t>입력이 올바르지 않음</a:t>
            </a:r>
          </a:p>
        </p:txBody>
      </p:sp>
    </p:spTree>
    <p:extLst>
      <p:ext uri="{BB962C8B-B14F-4D97-AF65-F5344CB8AC3E}">
        <p14:creationId xmlns:p14="http://schemas.microsoft.com/office/powerpoint/2010/main" val="3357134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6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scanf() </a:t>
            </a:r>
            <a:r>
              <a:rPr lang="ko-KR" altLang="en-US" smtClean="0"/>
              <a:t>사용시 주의점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281558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err="1" smtClean="0">
                <a:latin typeface="Arial" pitchFamily="34" charset="0"/>
              </a:rPr>
              <a:t>입력값을</a:t>
            </a:r>
            <a:r>
              <a:rPr lang="ko-KR" altLang="en-US" dirty="0" smtClean="0">
                <a:latin typeface="Arial" pitchFamily="34" charset="0"/>
              </a:rPr>
              <a:t> 저장할 변수의 주소를 전달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 smtClean="0">
                <a:latin typeface="Arial" pitchFamily="34" charset="0"/>
              </a:rPr>
              <a:t>int</a:t>
            </a:r>
            <a:r>
              <a:rPr lang="en-US" altLang="ko-KR" dirty="0" smtClean="0">
                <a:latin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</a:rPr>
              <a:t>i</a:t>
            </a:r>
            <a:r>
              <a:rPr lang="en-US" altLang="ko-KR" dirty="0" smtClean="0">
                <a:latin typeface="Arial" pitchFamily="34" charset="0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scanf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("%d", </a:t>
            </a: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); // </a:t>
            </a:r>
            <a:r>
              <a:rPr lang="ko-KR" altLang="en-US" dirty="0" smtClean="0">
                <a:solidFill>
                  <a:srgbClr val="FF0000"/>
                </a:solidFill>
                <a:latin typeface="Arial" pitchFamily="34" charset="0"/>
              </a:rPr>
              <a:t>오류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!!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latin typeface="Arial" pitchFamily="34" charset="0"/>
              </a:rPr>
              <a:t>배열의 이름은 배열을 가리키는 포인터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 smtClean="0">
                <a:latin typeface="Arial" pitchFamily="34" charset="0"/>
              </a:rPr>
              <a:t>int</a:t>
            </a:r>
            <a:r>
              <a:rPr lang="en-US" altLang="ko-KR" dirty="0" smtClean="0">
                <a:latin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</a:rPr>
              <a:t>str</a:t>
            </a:r>
            <a:r>
              <a:rPr lang="en-US" altLang="ko-KR" dirty="0" smtClean="0">
                <a:latin typeface="Arial" pitchFamily="34" charset="0"/>
              </a:rPr>
              <a:t>[80];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 smtClean="0">
                <a:latin typeface="Arial" pitchFamily="34" charset="0"/>
              </a:rPr>
              <a:t>scanf</a:t>
            </a:r>
            <a:r>
              <a:rPr lang="en-US" altLang="ko-KR" dirty="0" smtClean="0">
                <a:latin typeface="Arial" pitchFamily="34" charset="0"/>
              </a:rPr>
              <a:t>("%s", </a:t>
            </a:r>
            <a:r>
              <a:rPr lang="en-US" altLang="ko-KR" dirty="0" err="1" smtClean="0">
                <a:latin typeface="Arial" pitchFamily="34" charset="0"/>
              </a:rPr>
              <a:t>str</a:t>
            </a:r>
            <a:r>
              <a:rPr lang="en-US" altLang="ko-KR" dirty="0" smtClean="0">
                <a:latin typeface="Arial" pitchFamily="34" charset="0"/>
              </a:rPr>
              <a:t>); // </a:t>
            </a:r>
            <a:r>
              <a:rPr lang="ko-KR" altLang="en-US" dirty="0" smtClean="0">
                <a:latin typeface="Arial" pitchFamily="34" charset="0"/>
              </a:rPr>
              <a:t>올바름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scanf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("%s", &amp;</a:t>
            </a: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str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); // </a:t>
            </a:r>
            <a:r>
              <a:rPr lang="ko-KR" altLang="en-US" dirty="0" smtClean="0">
                <a:solidFill>
                  <a:srgbClr val="FF0000"/>
                </a:solidFill>
                <a:latin typeface="Arial" pitchFamily="34" charset="0"/>
              </a:rPr>
              <a:t>오류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!!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 smtClean="0">
              <a:solidFill>
                <a:srgbClr val="FF0000"/>
              </a:solidFill>
              <a:latin typeface="Arial" pitchFamily="34" charset="0"/>
            </a:endParaRPr>
          </a:p>
        </p:txBody>
      </p:sp>
      <p:pic>
        <p:nvPicPr>
          <p:cNvPr id="28676" name="Picture 6" descr="MCj007879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484313"/>
            <a:ext cx="17272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7843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scanf() </a:t>
            </a:r>
            <a:r>
              <a:rPr lang="ko-KR" altLang="en-US" smtClean="0"/>
              <a:t>사용시 주의점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latin typeface="Arial" pitchFamily="34" charset="0"/>
              </a:rPr>
              <a:t>충분한 </a:t>
            </a:r>
            <a:r>
              <a:rPr lang="ko-KR" altLang="en-US" dirty="0" smtClean="0">
                <a:latin typeface="Arial" pitchFamily="34" charset="0"/>
              </a:rPr>
              <a:t>공간을 확보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 smtClean="0">
                <a:latin typeface="Arial" pitchFamily="34" charset="0"/>
              </a:rPr>
              <a:t>int</a:t>
            </a:r>
            <a:r>
              <a:rPr lang="en-US" altLang="ko-KR" dirty="0" smtClean="0">
                <a:latin typeface="Arial" pitchFamily="34" charset="0"/>
              </a:rPr>
              <a:t> </a:t>
            </a:r>
            <a:r>
              <a:rPr lang="en-US" altLang="ko-KR" dirty="0" err="1" smtClean="0">
                <a:latin typeface="Arial" pitchFamily="34" charset="0"/>
              </a:rPr>
              <a:t>str</a:t>
            </a:r>
            <a:r>
              <a:rPr lang="en-US" altLang="ko-KR" dirty="0" smtClean="0">
                <a:latin typeface="Arial" pitchFamily="34" charset="0"/>
              </a:rPr>
              <a:t>[80];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scanf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("%s", </a:t>
            </a: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str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); // </a:t>
            </a:r>
            <a:r>
              <a:rPr lang="ko-KR" altLang="en-US" dirty="0" smtClean="0">
                <a:solidFill>
                  <a:srgbClr val="FF0000"/>
                </a:solidFill>
                <a:latin typeface="Arial" pitchFamily="34" charset="0"/>
              </a:rPr>
              <a:t>입력된 문자의 개수가 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79</a:t>
            </a:r>
            <a:r>
              <a:rPr lang="ko-KR" altLang="en-US" dirty="0" smtClean="0">
                <a:solidFill>
                  <a:srgbClr val="FF0000"/>
                </a:solidFill>
                <a:latin typeface="Arial" pitchFamily="34" charset="0"/>
              </a:rPr>
              <a:t>를 초과하면 치명적인 오류 발생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dirty="0" smtClean="0">
              <a:solidFill>
                <a:srgbClr val="FF0000"/>
              </a:solidFill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 err="1" smtClean="0">
                <a:latin typeface="Arial" pitchFamily="34" charset="0"/>
              </a:rPr>
              <a:t>scanf</a:t>
            </a:r>
            <a:r>
              <a:rPr lang="en-US" altLang="ko-KR" dirty="0" smtClean="0">
                <a:latin typeface="Arial" pitchFamily="34" charset="0"/>
              </a:rPr>
              <a:t>()</a:t>
            </a:r>
            <a:r>
              <a:rPr lang="ko-KR" altLang="en-US" dirty="0" smtClean="0">
                <a:latin typeface="Arial" pitchFamily="34" charset="0"/>
              </a:rPr>
              <a:t>의 형식 제어 문자열의 끝에 </a:t>
            </a:r>
            <a:r>
              <a:rPr lang="ko-KR" altLang="en-US" dirty="0" err="1" smtClean="0">
                <a:latin typeface="Arial" pitchFamily="34" charset="0"/>
              </a:rPr>
              <a:t>줄바꿈</a:t>
            </a:r>
            <a:r>
              <a:rPr lang="ko-KR" altLang="en-US" dirty="0" smtClean="0">
                <a:latin typeface="Arial" pitchFamily="34" charset="0"/>
              </a:rPr>
              <a:t> 문자 </a:t>
            </a:r>
            <a:r>
              <a:rPr lang="en-US" altLang="ko-KR" dirty="0" smtClean="0">
                <a:latin typeface="Arial" pitchFamily="34" charset="0"/>
              </a:rPr>
              <a:t>'\n'</a:t>
            </a:r>
            <a:r>
              <a:rPr lang="ko-KR" altLang="en-US" dirty="0" smtClean="0">
                <a:latin typeface="Arial" pitchFamily="34" charset="0"/>
              </a:rPr>
              <a:t>을 사용하는 것은 해당 문자가 반드시 입력되어야 한다는 의미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scanf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("%d\n", &amp;</a:t>
            </a: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);// </a:t>
            </a:r>
            <a:r>
              <a:rPr lang="ko-KR" altLang="en-US" dirty="0" smtClean="0">
                <a:solidFill>
                  <a:srgbClr val="FF0000"/>
                </a:solidFill>
                <a:latin typeface="Arial" pitchFamily="34" charset="0"/>
              </a:rPr>
              <a:t>잘못됨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!!</a:t>
            </a:r>
          </a:p>
        </p:txBody>
      </p:sp>
      <p:pic>
        <p:nvPicPr>
          <p:cNvPr id="28676" name="Picture 6" descr="MCj007879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789040"/>
            <a:ext cx="17272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198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1. scanf()</a:t>
            </a:r>
            <a:r>
              <a:rPr lang="ko-KR" altLang="en-US" smtClean="0"/>
              <a:t>에서 </a:t>
            </a:r>
            <a:r>
              <a:rPr lang="en-US" altLang="ko-KR" smtClean="0"/>
              <a:t>double </a:t>
            </a:r>
            <a:r>
              <a:rPr lang="ko-KR" altLang="en-US" smtClean="0"/>
              <a:t>값을 입력받을 때 사용하는 형식 지정자는 </a:t>
            </a:r>
            <a:r>
              <a:rPr lang="en-US" altLang="ko-KR" smtClean="0"/>
              <a:t>______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여러 개의 입력을 받는 경우</a:t>
            </a:r>
            <a:r>
              <a:rPr lang="en-US" altLang="ko-KR" smtClean="0"/>
              <a:t>, scanf()</a:t>
            </a:r>
            <a:r>
              <a:rPr lang="ko-KR" altLang="en-US" smtClean="0"/>
              <a:t>는 </a:t>
            </a:r>
            <a:r>
              <a:rPr lang="en-US" altLang="ko-KR" smtClean="0"/>
              <a:t>______</a:t>
            </a:r>
            <a:r>
              <a:rPr lang="ko-KR" altLang="en-US" smtClean="0"/>
              <a:t>을 이용하여 각각의 입력을 분리한다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9701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437063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823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스트림의 개념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solidFill>
                  <a:schemeClr val="tx2"/>
                </a:solidFill>
              </a:rPr>
              <a:t>스트림</a:t>
            </a:r>
            <a:r>
              <a:rPr lang="en-US" altLang="ko-KR" smtClean="0">
                <a:solidFill>
                  <a:schemeClr val="tx2"/>
                </a:solidFill>
              </a:rPr>
              <a:t>(stream</a:t>
            </a:r>
            <a:r>
              <a:rPr lang="en-US" altLang="ko-KR" smtClean="0"/>
              <a:t>): </a:t>
            </a:r>
            <a:r>
              <a:rPr lang="ko-KR" altLang="en-US" smtClean="0"/>
              <a:t>입력과 출력을 바이트</a:t>
            </a:r>
            <a:r>
              <a:rPr lang="en-US" altLang="ko-KR" smtClean="0"/>
              <a:t>(byte)</a:t>
            </a:r>
            <a:r>
              <a:rPr lang="ko-KR" altLang="en-US" smtClean="0"/>
              <a:t>들의 흐름으로 생각하는 것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0" y="1831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104" name="Picture 1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276475"/>
            <a:ext cx="5256212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951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파일이 필요한 이유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574357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614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파일의 개념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1" y="1340768"/>
            <a:ext cx="8212137" cy="41529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C</a:t>
            </a:r>
            <a:r>
              <a:rPr lang="ko-KR" altLang="en-US" dirty="0" smtClean="0"/>
              <a:t>에서의 파일은 일련의 연속된 바이트</a:t>
            </a:r>
          </a:p>
          <a:p>
            <a:pPr eaLnBrk="1" hangingPunct="1"/>
            <a:r>
              <a:rPr lang="ko-KR" altLang="en-US" dirty="0" smtClean="0"/>
              <a:t>모든 파일 데이터들은 결국은 바이트로 바뀌어서 파일에 저장</a:t>
            </a:r>
          </a:p>
          <a:p>
            <a:pPr eaLnBrk="1" hangingPunct="1"/>
            <a:r>
              <a:rPr lang="ko-KR" altLang="en-US" dirty="0" smtClean="0"/>
              <a:t>이들 바이트들을 어떻게 해석하느냐는 전적으로 프로그래머의 책임</a:t>
            </a:r>
          </a:p>
          <a:p>
            <a:pPr marL="0" indent="0" eaLnBrk="1" hangingPunct="1">
              <a:buNone/>
            </a:pPr>
            <a:endParaRPr lang="en-US" altLang="ko-KR" dirty="0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1750" name="_x72100584" descr="EMB00000448b9ec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549275"/>
            <a:ext cx="1798638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1752" name="Picture 10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00"/>
          <a:stretch/>
        </p:blipFill>
        <p:spPr bwMode="auto">
          <a:xfrm>
            <a:off x="1691680" y="2853035"/>
            <a:ext cx="5172075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3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파일에 </a:t>
            </a:r>
            <a:r>
              <a:rPr lang="en-US" altLang="ko-KR" dirty="0"/>
              <a:t>4</a:t>
            </a:r>
            <a:r>
              <a:rPr lang="ko-KR" altLang="en-US" dirty="0"/>
              <a:t>개의 바이트가 들어 있을 때 이것을 </a:t>
            </a:r>
            <a:r>
              <a:rPr lang="en-US" altLang="ko-KR" dirty="0" err="1"/>
              <a:t>int</a:t>
            </a:r>
            <a:r>
              <a:rPr lang="ko-KR" altLang="en-US" dirty="0"/>
              <a:t>형의 정수 데이터로도 해석할 수 있고 아니면 </a:t>
            </a:r>
            <a:r>
              <a:rPr lang="en-US" altLang="ko-KR" dirty="0"/>
              <a:t>float</a:t>
            </a:r>
            <a:r>
              <a:rPr lang="ko-KR" altLang="en-US" dirty="0"/>
              <a:t>형 실수 데이터로도 해석할 수 있다</a:t>
            </a: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V="1">
            <a:off x="4985597" y="4334500"/>
            <a:ext cx="0" cy="648072"/>
          </a:xfrm>
          <a:prstGeom prst="straightConnector1">
            <a:avLst/>
          </a:prstGeom>
          <a:solidFill>
            <a:srgbClr val="FFEF66"/>
          </a:solidFill>
          <a:ln w="19050" cap="flat" cmpd="sng" algn="ctr">
            <a:solidFill>
              <a:srgbClr val="00B0F0">
                <a:alpha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그룹 20"/>
          <p:cNvGrpSpPr/>
          <p:nvPr/>
        </p:nvGrpSpPr>
        <p:grpSpPr>
          <a:xfrm>
            <a:off x="3372095" y="2966856"/>
            <a:ext cx="4367178" cy="2289969"/>
            <a:chOff x="2262819" y="561181"/>
            <a:chExt cx="4367178" cy="2289969"/>
          </a:xfrm>
        </p:grpSpPr>
        <p:sp>
          <p:nvSpPr>
            <p:cNvPr id="22" name="순서도: 대체 처리 21"/>
            <p:cNvSpPr/>
            <p:nvPr/>
          </p:nvSpPr>
          <p:spPr>
            <a:xfrm>
              <a:off x="2262819" y="561181"/>
              <a:ext cx="4367178" cy="2289969"/>
            </a:xfrm>
            <a:prstGeom prst="flowChartAlternateProcess">
              <a:avLst/>
            </a:prstGeom>
            <a:solidFill>
              <a:srgbClr val="AFEA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65050" y="70016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+mn-lt"/>
                  <a:ea typeface="+mj-ea"/>
                </a:rPr>
                <a:t>파일</a:t>
              </a:r>
              <a:endPara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lt"/>
                <a:ea typeface="+mj-ea"/>
              </a:endParaRPr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2918791" y="1598762"/>
              <a:ext cx="864096" cy="792088"/>
            </a:xfrm>
            <a:prstGeom prst="cub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ea typeface="+mj-ea"/>
                </a:rPr>
                <a:t>0x36</a:t>
              </a:r>
              <a:endParaRPr lang="ko-KR" altLang="en-US" sz="120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3638871" y="1598762"/>
              <a:ext cx="864096" cy="792088"/>
            </a:xfrm>
            <a:prstGeom prst="cub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ea typeface="+mj-ea"/>
                </a:rPr>
                <a:t>0x34</a:t>
              </a:r>
              <a:endParaRPr lang="ko-KR" altLang="en-US" sz="120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4358951" y="1598762"/>
              <a:ext cx="864096" cy="792088"/>
            </a:xfrm>
            <a:prstGeom prst="cub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ea typeface="+mj-ea"/>
                </a:rPr>
                <a:t>0x31</a:t>
              </a:r>
              <a:endParaRPr lang="ko-KR" altLang="en-US" sz="120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5076056" y="1598762"/>
              <a:ext cx="864096" cy="792088"/>
            </a:xfrm>
            <a:prstGeom prst="cub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ea typeface="+mj-ea"/>
                </a:rPr>
                <a:t>0x0</a:t>
              </a:r>
              <a:endParaRPr lang="ko-KR" altLang="en-US" sz="1200">
                <a:solidFill>
                  <a:schemeClr val="tx1"/>
                </a:solidFill>
                <a:ea typeface="+mj-ea"/>
              </a:endParaRPr>
            </a:p>
          </p:txBody>
        </p:sp>
      </p:grpSp>
      <p:sp>
        <p:nvSpPr>
          <p:cNvPr id="28" name="구름 모양 설명선 27"/>
          <p:cNvSpPr/>
          <p:nvPr/>
        </p:nvSpPr>
        <p:spPr>
          <a:xfrm>
            <a:off x="641422" y="2581744"/>
            <a:ext cx="1952143" cy="1110084"/>
          </a:xfrm>
          <a:prstGeom prst="cloudCallout">
            <a:avLst>
              <a:gd name="adj1" fmla="val -672"/>
              <a:gd name="adj2" fmla="val 89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ea typeface="+mj-ea"/>
              </a:rPr>
              <a:t>하나의 정수</a:t>
            </a:r>
            <a:r>
              <a:rPr lang="en-US" altLang="ko-KR" sz="1600" smtClean="0">
                <a:solidFill>
                  <a:schemeClr val="tx1"/>
                </a:solidFill>
                <a:ea typeface="+mj-ea"/>
              </a:rPr>
              <a:t>?</a:t>
            </a:r>
          </a:p>
          <a:p>
            <a:pPr algn="ctr"/>
            <a:r>
              <a:rPr lang="ko-KR" altLang="en-US" sz="1600" smtClean="0">
                <a:solidFill>
                  <a:schemeClr val="tx1"/>
                </a:solidFill>
                <a:ea typeface="+mj-ea"/>
              </a:rPr>
              <a:t>하나의 실수</a:t>
            </a:r>
            <a:r>
              <a:rPr lang="en-US" altLang="ko-KR" sz="1600" smtClean="0">
                <a:solidFill>
                  <a:schemeClr val="tx1"/>
                </a:solidFill>
                <a:ea typeface="+mj-ea"/>
              </a:rPr>
              <a:t>?</a:t>
            </a:r>
          </a:p>
          <a:p>
            <a:pPr algn="ctr"/>
            <a:r>
              <a:rPr lang="en-US" altLang="ko-KR" sz="1600" smtClean="0">
                <a:solidFill>
                  <a:schemeClr val="tx1"/>
                </a:solidFill>
                <a:ea typeface="+mj-ea"/>
              </a:rPr>
              <a:t>4</a:t>
            </a:r>
            <a:r>
              <a:rPr lang="ko-KR" altLang="en-US" sz="1600" smtClean="0">
                <a:solidFill>
                  <a:schemeClr val="tx1"/>
                </a:solidFill>
                <a:ea typeface="+mj-ea"/>
              </a:rPr>
              <a:t>개의 문자</a:t>
            </a:r>
            <a:r>
              <a:rPr lang="en-US" altLang="ko-KR" sz="1600" smtClean="0">
                <a:solidFill>
                  <a:schemeClr val="tx1"/>
                </a:solidFill>
                <a:ea typeface="+mj-ea"/>
              </a:rPr>
              <a:t>?</a:t>
            </a:r>
            <a:endParaRPr lang="ko-KR" altLang="en-US" sz="1600">
              <a:solidFill>
                <a:schemeClr val="tx1"/>
              </a:solidFill>
              <a:ea typeface="+mj-ea"/>
            </a:endParaRPr>
          </a:p>
        </p:txBody>
      </p:sp>
      <p:pic>
        <p:nvPicPr>
          <p:cNvPr id="29" name="Picture 3" descr="C:\Users\LG\AppData\Local\Microsoft\Windows\Temporary Internet Files\Content.IE5\CZCL98UJ\MC90044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40" y="3991746"/>
            <a:ext cx="1520825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 bwMode="auto">
          <a:xfrm rot="21006568">
            <a:off x="2289147" y="4422869"/>
            <a:ext cx="1259217" cy="402835"/>
          </a:xfrm>
          <a:prstGeom prst="rightArrow">
            <a:avLst>
              <a:gd name="adj1" fmla="val 18921"/>
              <a:gd name="adj2" fmla="val 50000"/>
            </a:avLst>
          </a:prstGeom>
          <a:solidFill>
            <a:schemeClr val="tx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5338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텍스트 파일</a:t>
            </a:r>
            <a:r>
              <a:rPr lang="en-US" altLang="ko-KR" smtClean="0"/>
              <a:t>(text file)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텍스트 파일은 사람이 읽을 수 있는 텍스트가 들어 있는 파일</a:t>
            </a:r>
          </a:p>
          <a:p>
            <a:pPr lvl="1"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C </a:t>
            </a:r>
            <a:r>
              <a:rPr lang="ko-KR" altLang="en-US" smtClean="0"/>
              <a:t>프로그램 소스 파일이나 메모장 파일</a:t>
            </a:r>
          </a:p>
          <a:p>
            <a:pPr eaLnBrk="1" hangingPunct="1"/>
            <a:r>
              <a:rPr lang="ko-KR" altLang="en-US" smtClean="0"/>
              <a:t>텍스트 파일은 아스키 코드를 이용하여 저장</a:t>
            </a:r>
          </a:p>
          <a:p>
            <a:pPr eaLnBrk="1" hangingPunct="1"/>
            <a:r>
              <a:rPr lang="ko-KR" altLang="en-US" smtClean="0"/>
              <a:t>텍스트 파일은 연속적인 라인들로 구성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1871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51545" y="3345245"/>
            <a:ext cx="7265466" cy="3087318"/>
            <a:chOff x="474886" y="2950338"/>
            <a:chExt cx="8273578" cy="3793468"/>
          </a:xfrm>
        </p:grpSpPr>
        <p:grpSp>
          <p:nvGrpSpPr>
            <p:cNvPr id="6" name="그룹 5"/>
            <p:cNvGrpSpPr/>
            <p:nvPr/>
          </p:nvGrpSpPr>
          <p:grpSpPr>
            <a:xfrm>
              <a:off x="4951513" y="2950338"/>
              <a:ext cx="3796951" cy="1148494"/>
              <a:chOff x="4214495" y="2950338"/>
              <a:chExt cx="3796951" cy="1148494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4214495" y="2950338"/>
                <a:ext cx="3796951" cy="576066"/>
                <a:chOff x="4312771" y="4581128"/>
                <a:chExt cx="3796951" cy="576066"/>
              </a:xfrm>
            </p:grpSpPr>
            <p:sp>
              <p:nvSpPr>
                <p:cNvPr id="9" name="정육면체 8"/>
                <p:cNvSpPr/>
                <p:nvPr/>
              </p:nvSpPr>
              <p:spPr>
                <a:xfrm>
                  <a:off x="4312771" y="4581129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‘W’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0" name="정육면체 9"/>
                <p:cNvSpPr/>
                <p:nvPr/>
              </p:nvSpPr>
              <p:spPr>
                <a:xfrm>
                  <a:off x="4795619" y="4581129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‘O’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1" name="정육면체 10"/>
                <p:cNvSpPr/>
                <p:nvPr/>
              </p:nvSpPr>
              <p:spPr>
                <a:xfrm>
                  <a:off x="5285742" y="4581129"/>
                  <a:ext cx="640008" cy="576065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2" name="정육면체 11"/>
                <p:cNvSpPr/>
                <p:nvPr/>
              </p:nvSpPr>
              <p:spPr>
                <a:xfrm>
                  <a:off x="5796136" y="4581129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‘L’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3" name="정육면체 12"/>
                <p:cNvSpPr/>
                <p:nvPr/>
              </p:nvSpPr>
              <p:spPr>
                <a:xfrm>
                  <a:off x="6300192" y="4581129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‘D’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4" name="정육면체 13"/>
                <p:cNvSpPr/>
                <p:nvPr/>
              </p:nvSpPr>
              <p:spPr>
                <a:xfrm>
                  <a:off x="6948264" y="4581129"/>
                  <a:ext cx="633670" cy="576064"/>
                </a:xfrm>
                <a:prstGeom prst="cube">
                  <a:avLst/>
                </a:prstGeom>
                <a:solidFill>
                  <a:schemeClr val="tx2">
                    <a:lumMod val="75000"/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‘\r’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5" name="정육면체 14"/>
                <p:cNvSpPr/>
                <p:nvPr/>
              </p:nvSpPr>
              <p:spPr>
                <a:xfrm>
                  <a:off x="7476052" y="4581128"/>
                  <a:ext cx="633670" cy="576064"/>
                </a:xfrm>
                <a:prstGeom prst="cube">
                  <a:avLst/>
                </a:prstGeom>
                <a:solidFill>
                  <a:schemeClr val="tx2">
                    <a:lumMod val="75000"/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‘\n’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5254873" y="3645024"/>
                <a:ext cx="2311355" cy="453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>
                    <a:latin typeface="+mj-lt"/>
                    <a:ea typeface="+mj-ea"/>
                  </a:rPr>
                  <a:t>윈도우</a:t>
                </a:r>
                <a:r>
                  <a:rPr lang="en-US" altLang="ko-KR" smtClean="0">
                    <a:latin typeface="+mj-lt"/>
                    <a:ea typeface="+mj-ea"/>
                  </a:rPr>
                  <a:t>, MS_DOS</a:t>
                </a:r>
                <a:endParaRPr lang="ko-KR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951513" y="4348032"/>
              <a:ext cx="3269163" cy="1082281"/>
              <a:chOff x="4214495" y="4348032"/>
              <a:chExt cx="3269163" cy="1082281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4214495" y="4348032"/>
                <a:ext cx="3269163" cy="576065"/>
                <a:chOff x="4312771" y="5301955"/>
                <a:chExt cx="3269163" cy="576065"/>
              </a:xfrm>
            </p:grpSpPr>
            <p:sp>
              <p:nvSpPr>
                <p:cNvPr id="19" name="정육면체 18"/>
                <p:cNvSpPr/>
                <p:nvPr/>
              </p:nvSpPr>
              <p:spPr>
                <a:xfrm>
                  <a:off x="4312771" y="5301955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‘W’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0" name="정육면체 19"/>
                <p:cNvSpPr/>
                <p:nvPr/>
              </p:nvSpPr>
              <p:spPr>
                <a:xfrm>
                  <a:off x="4795619" y="5301955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‘O’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1" name="정육면체 20"/>
                <p:cNvSpPr/>
                <p:nvPr/>
              </p:nvSpPr>
              <p:spPr>
                <a:xfrm>
                  <a:off x="5285742" y="5301955"/>
                  <a:ext cx="640008" cy="576065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2" name="정육면체 21"/>
                <p:cNvSpPr/>
                <p:nvPr/>
              </p:nvSpPr>
              <p:spPr>
                <a:xfrm>
                  <a:off x="5796136" y="5301955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‘L’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3" name="정육면체 22"/>
                <p:cNvSpPr/>
                <p:nvPr/>
              </p:nvSpPr>
              <p:spPr>
                <a:xfrm>
                  <a:off x="6300192" y="5301955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‘D’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4" name="정육면체 23"/>
                <p:cNvSpPr/>
                <p:nvPr/>
              </p:nvSpPr>
              <p:spPr>
                <a:xfrm>
                  <a:off x="6948264" y="5301955"/>
                  <a:ext cx="633670" cy="576064"/>
                </a:xfrm>
                <a:prstGeom prst="cube">
                  <a:avLst/>
                </a:prstGeom>
                <a:solidFill>
                  <a:schemeClr val="tx2">
                    <a:lumMod val="75000"/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‘\n’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5507470" y="4976505"/>
                <a:ext cx="998873" cy="453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>
                    <a:latin typeface="+mj-lt"/>
                    <a:ea typeface="+mj-ea"/>
                  </a:rPr>
                  <a:t>유닉</a:t>
                </a:r>
                <a:r>
                  <a:rPr lang="ko-KR" altLang="en-US">
                    <a:latin typeface="+mj-lt"/>
                    <a:ea typeface="+mj-ea"/>
                  </a:rPr>
                  <a:t>스</a:t>
                </a: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951513" y="5680873"/>
              <a:ext cx="3270865" cy="1062933"/>
              <a:chOff x="4214495" y="5680873"/>
              <a:chExt cx="3270865" cy="1062933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4214495" y="5680873"/>
                <a:ext cx="3270865" cy="576065"/>
                <a:chOff x="4312771" y="5968906"/>
                <a:chExt cx="3270865" cy="576065"/>
              </a:xfrm>
            </p:grpSpPr>
            <p:sp>
              <p:nvSpPr>
                <p:cNvPr id="28" name="정육면체 27"/>
                <p:cNvSpPr/>
                <p:nvPr/>
              </p:nvSpPr>
              <p:spPr>
                <a:xfrm>
                  <a:off x="4312771" y="5968906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‘W’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9" name="정육면체 28"/>
                <p:cNvSpPr/>
                <p:nvPr/>
              </p:nvSpPr>
              <p:spPr>
                <a:xfrm>
                  <a:off x="4795619" y="5968906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‘O’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0" name="정육면체 29"/>
                <p:cNvSpPr/>
                <p:nvPr/>
              </p:nvSpPr>
              <p:spPr>
                <a:xfrm>
                  <a:off x="5285742" y="5968906"/>
                  <a:ext cx="640008" cy="576065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1" name="정육면체 30"/>
                <p:cNvSpPr/>
                <p:nvPr/>
              </p:nvSpPr>
              <p:spPr>
                <a:xfrm>
                  <a:off x="5796136" y="5968906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‘L’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2" name="정육면체 31"/>
                <p:cNvSpPr/>
                <p:nvPr/>
              </p:nvSpPr>
              <p:spPr>
                <a:xfrm>
                  <a:off x="6300192" y="5968906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‘D’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3" name="정육면체 32"/>
                <p:cNvSpPr/>
                <p:nvPr/>
              </p:nvSpPr>
              <p:spPr>
                <a:xfrm>
                  <a:off x="6949966" y="5968906"/>
                  <a:ext cx="633670" cy="576064"/>
                </a:xfrm>
                <a:prstGeom prst="cube">
                  <a:avLst/>
                </a:prstGeom>
                <a:solidFill>
                  <a:schemeClr val="tx2">
                    <a:lumMod val="75000"/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‘\r’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5396701" y="6289998"/>
                <a:ext cx="1261735" cy="453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>
                    <a:latin typeface="+mj-lt"/>
                    <a:ea typeface="+mj-ea"/>
                  </a:rPr>
                  <a:t>매킨토</a:t>
                </a:r>
                <a:r>
                  <a:rPr lang="ko-KR" altLang="en-US">
                    <a:latin typeface="+mj-lt"/>
                    <a:ea typeface="+mj-ea"/>
                  </a:rPr>
                  <a:t>시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74886" y="4361704"/>
              <a:ext cx="3168352" cy="1068609"/>
              <a:chOff x="474886" y="4581128"/>
              <a:chExt cx="3168352" cy="1068609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474886" y="4581128"/>
                <a:ext cx="3168352" cy="576065"/>
                <a:chOff x="539552" y="4581128"/>
                <a:chExt cx="3168352" cy="576065"/>
              </a:xfrm>
            </p:grpSpPr>
            <p:sp>
              <p:nvSpPr>
                <p:cNvPr id="37" name="정육면체 36"/>
                <p:cNvSpPr/>
                <p:nvPr/>
              </p:nvSpPr>
              <p:spPr>
                <a:xfrm>
                  <a:off x="539552" y="4581128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‘W’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8" name="정육면체 37"/>
                <p:cNvSpPr/>
                <p:nvPr/>
              </p:nvSpPr>
              <p:spPr>
                <a:xfrm>
                  <a:off x="1022400" y="4581128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‘O’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9" name="정육면체 38"/>
                <p:cNvSpPr/>
                <p:nvPr/>
              </p:nvSpPr>
              <p:spPr>
                <a:xfrm>
                  <a:off x="1512523" y="4581128"/>
                  <a:ext cx="640008" cy="576065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40" name="정육면체 39"/>
                <p:cNvSpPr/>
                <p:nvPr/>
              </p:nvSpPr>
              <p:spPr>
                <a:xfrm>
                  <a:off x="2022917" y="4581128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‘L’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41" name="정육면체 40"/>
                <p:cNvSpPr/>
                <p:nvPr/>
              </p:nvSpPr>
              <p:spPr>
                <a:xfrm>
                  <a:off x="2526973" y="4581128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‘D’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42" name="정육면체 41"/>
                <p:cNvSpPr/>
                <p:nvPr/>
              </p:nvSpPr>
              <p:spPr>
                <a:xfrm>
                  <a:off x="3074234" y="4581128"/>
                  <a:ext cx="633670" cy="576064"/>
                </a:xfrm>
                <a:prstGeom prst="cube">
                  <a:avLst/>
                </a:prstGeom>
                <a:solidFill>
                  <a:schemeClr val="tx2">
                    <a:lumMod val="75000"/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‘\n’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1447857" y="5195929"/>
                <a:ext cx="924032" cy="453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mtClean="0">
                    <a:latin typeface="+mj-lt"/>
                    <a:ea typeface="+mj-ea"/>
                  </a:rPr>
                  <a:t>C</a:t>
                </a:r>
                <a:r>
                  <a:rPr lang="ko-KR" altLang="en-US" smtClean="0">
                    <a:latin typeface="+mj-lt"/>
                    <a:ea typeface="+mj-ea"/>
                  </a:rPr>
                  <a:t>언어</a:t>
                </a:r>
                <a:endParaRPr lang="ko-KR" altLang="en-US">
                  <a:latin typeface="+mj-lt"/>
                  <a:ea typeface="+mj-ea"/>
                </a:endParaRPr>
              </a:p>
            </p:txBody>
          </p:sp>
        </p:grpSp>
        <p:cxnSp>
          <p:nvCxnSpPr>
            <p:cNvPr id="43" name="직선 화살표 연결선 42"/>
            <p:cNvCxnSpPr/>
            <p:nvPr/>
          </p:nvCxnSpPr>
          <p:spPr>
            <a:xfrm>
              <a:off x="3779912" y="4623364"/>
              <a:ext cx="100811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V="1">
              <a:off x="3779912" y="3310379"/>
              <a:ext cx="1008112" cy="130085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3779912" y="4611229"/>
              <a:ext cx="1008112" cy="135767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010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파일</a:t>
            </a:r>
            <a:r>
              <a:rPr lang="en-US" altLang="ko-KR" smtClean="0"/>
              <a:t>(binary file)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파일은 사람이 읽을 수는 없으나 컴퓨터는 읽을 수 있는 파일</a:t>
            </a:r>
          </a:p>
          <a:p>
            <a:pPr eaLnBrk="1" hangingPunct="1"/>
            <a:r>
              <a:rPr lang="ko-KR" altLang="en-US" smtClean="0"/>
              <a:t>이진 데이터가 직접 저장되어 있는 파일</a:t>
            </a:r>
          </a:p>
          <a:p>
            <a:pPr eaLnBrk="1" hangingPunct="1"/>
            <a:r>
              <a:rPr lang="ko-KR" altLang="en-US" smtClean="0"/>
              <a:t>이진 파일은 텍스트 파일과는 달리 라인들로 분리되지 않는다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모든 데이터들은 문자열로 변환되지 않고 입출력</a:t>
            </a:r>
          </a:p>
          <a:p>
            <a:pPr eaLnBrk="1" hangingPunct="1"/>
            <a:r>
              <a:rPr lang="ko-KR" altLang="en-US" smtClean="0"/>
              <a:t>이진 파일은 특정 프로그램에 의해서만 판독이 가능</a:t>
            </a:r>
          </a:p>
          <a:p>
            <a:pPr lvl="1"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C </a:t>
            </a:r>
            <a:r>
              <a:rPr lang="ko-KR" altLang="en-US" smtClean="0"/>
              <a:t>프로그램 실행 파일</a:t>
            </a:r>
            <a:r>
              <a:rPr lang="en-US" altLang="ko-KR" smtClean="0"/>
              <a:t>, </a:t>
            </a:r>
            <a:r>
              <a:rPr lang="ko-KR" altLang="en-US" smtClean="0"/>
              <a:t>사운드 파일</a:t>
            </a:r>
            <a:r>
              <a:rPr lang="en-US" altLang="ko-KR" smtClean="0"/>
              <a:t>, </a:t>
            </a:r>
            <a:r>
              <a:rPr lang="ko-KR" altLang="en-US" smtClean="0"/>
              <a:t>이미지 파일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2574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3797" name="_x72110056" descr="EMB00000448b9f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005263"/>
            <a:ext cx="47529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633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 처리의 개요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파일을 다룰 때는 반드시 다음과 같은 순서를 지켜야 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디스크 파일은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구조체를 이용하여 접근 </a:t>
            </a:r>
          </a:p>
          <a:p>
            <a:pPr eaLnBrk="1" hangingPunct="1"/>
            <a:r>
              <a:rPr lang="en-US" altLang="ko-KR" dirty="0" smtClean="0"/>
              <a:t>FILE </a:t>
            </a:r>
            <a:r>
              <a:rPr lang="ko-KR" altLang="en-US" dirty="0" smtClean="0"/>
              <a:t>구조체를 가리키는 포인터를 파일 포인터</a:t>
            </a:r>
            <a:r>
              <a:rPr lang="en-US" altLang="ko-KR" dirty="0" smtClean="0"/>
              <a:t>(file pointer)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2814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" name="AutoShape 109"/>
          <p:cNvSpPr>
            <a:spLocks noChangeArrowheads="1"/>
          </p:cNvSpPr>
          <p:nvPr/>
        </p:nvSpPr>
        <p:spPr bwMode="auto">
          <a:xfrm>
            <a:off x="3148012" y="2348880"/>
            <a:ext cx="301625" cy="78105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AutoShape 110"/>
          <p:cNvSpPr>
            <a:spLocks noChangeArrowheads="1"/>
          </p:cNvSpPr>
          <p:nvPr/>
        </p:nvSpPr>
        <p:spPr bwMode="auto">
          <a:xfrm>
            <a:off x="5794375" y="2288555"/>
            <a:ext cx="301625" cy="78105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160462" y="1928192"/>
            <a:ext cx="1789113" cy="1989138"/>
            <a:chOff x="723900" y="5145509"/>
            <a:chExt cx="1789113" cy="1989138"/>
          </a:xfrm>
        </p:grpSpPr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27075" y="5145509"/>
              <a:ext cx="1785938" cy="1593850"/>
            </a:xfrm>
            <a:custGeom>
              <a:avLst/>
              <a:gdLst>
                <a:gd name="T0" fmla="*/ 2147483647 w 2249"/>
                <a:gd name="T1" fmla="*/ 2147483647 h 2008"/>
                <a:gd name="T2" fmla="*/ 2147483647 w 2249"/>
                <a:gd name="T3" fmla="*/ 2147483647 h 2008"/>
                <a:gd name="T4" fmla="*/ 2147483647 w 2249"/>
                <a:gd name="T5" fmla="*/ 2147483647 h 2008"/>
                <a:gd name="T6" fmla="*/ 2147483647 w 2249"/>
                <a:gd name="T7" fmla="*/ 2147483647 h 2008"/>
                <a:gd name="T8" fmla="*/ 2147483647 w 2249"/>
                <a:gd name="T9" fmla="*/ 2147483647 h 2008"/>
                <a:gd name="T10" fmla="*/ 2147483647 w 2249"/>
                <a:gd name="T11" fmla="*/ 2147483647 h 2008"/>
                <a:gd name="T12" fmla="*/ 2147483647 w 2249"/>
                <a:gd name="T13" fmla="*/ 2147483647 h 2008"/>
                <a:gd name="T14" fmla="*/ 2147483647 w 2249"/>
                <a:gd name="T15" fmla="*/ 2147483647 h 2008"/>
                <a:gd name="T16" fmla="*/ 2147483647 w 2249"/>
                <a:gd name="T17" fmla="*/ 2147483647 h 2008"/>
                <a:gd name="T18" fmla="*/ 2147483647 w 2249"/>
                <a:gd name="T19" fmla="*/ 2147483647 h 2008"/>
                <a:gd name="T20" fmla="*/ 2147483647 w 2249"/>
                <a:gd name="T21" fmla="*/ 2147483647 h 2008"/>
                <a:gd name="T22" fmla="*/ 2147483647 w 2249"/>
                <a:gd name="T23" fmla="*/ 2147483647 h 2008"/>
                <a:gd name="T24" fmla="*/ 2147483647 w 2249"/>
                <a:gd name="T25" fmla="*/ 2147483647 h 2008"/>
                <a:gd name="T26" fmla="*/ 2147483647 w 2249"/>
                <a:gd name="T27" fmla="*/ 2147483647 h 2008"/>
                <a:gd name="T28" fmla="*/ 2147483647 w 2249"/>
                <a:gd name="T29" fmla="*/ 2147483647 h 2008"/>
                <a:gd name="T30" fmla="*/ 2147483647 w 2249"/>
                <a:gd name="T31" fmla="*/ 2147483647 h 2008"/>
                <a:gd name="T32" fmla="*/ 2147483647 w 2249"/>
                <a:gd name="T33" fmla="*/ 2147483647 h 2008"/>
                <a:gd name="T34" fmla="*/ 2147483647 w 2249"/>
                <a:gd name="T35" fmla="*/ 2147483647 h 2008"/>
                <a:gd name="T36" fmla="*/ 2147483647 w 2249"/>
                <a:gd name="T37" fmla="*/ 2147483647 h 2008"/>
                <a:gd name="T38" fmla="*/ 2147483647 w 2249"/>
                <a:gd name="T39" fmla="*/ 2147483647 h 2008"/>
                <a:gd name="T40" fmla="*/ 2147483647 w 2249"/>
                <a:gd name="T41" fmla="*/ 2147483647 h 2008"/>
                <a:gd name="T42" fmla="*/ 2147483647 w 2249"/>
                <a:gd name="T43" fmla="*/ 2147483647 h 2008"/>
                <a:gd name="T44" fmla="*/ 2147483647 w 2249"/>
                <a:gd name="T45" fmla="*/ 2147483647 h 2008"/>
                <a:gd name="T46" fmla="*/ 2147483647 w 2249"/>
                <a:gd name="T47" fmla="*/ 2147483647 h 2008"/>
                <a:gd name="T48" fmla="*/ 2147483647 w 2249"/>
                <a:gd name="T49" fmla="*/ 2147483647 h 2008"/>
                <a:gd name="T50" fmla="*/ 2147483647 w 2249"/>
                <a:gd name="T51" fmla="*/ 2147483647 h 2008"/>
                <a:gd name="T52" fmla="*/ 2147483647 w 2249"/>
                <a:gd name="T53" fmla="*/ 2147483647 h 2008"/>
                <a:gd name="T54" fmla="*/ 2147483647 w 2249"/>
                <a:gd name="T55" fmla="*/ 2147483647 h 2008"/>
                <a:gd name="T56" fmla="*/ 2147483647 w 2249"/>
                <a:gd name="T57" fmla="*/ 2147483647 h 2008"/>
                <a:gd name="T58" fmla="*/ 2147483647 w 2249"/>
                <a:gd name="T59" fmla="*/ 2147483647 h 2008"/>
                <a:gd name="T60" fmla="*/ 2147483647 w 2249"/>
                <a:gd name="T61" fmla="*/ 2147483647 h 2008"/>
                <a:gd name="T62" fmla="*/ 2147483647 w 2249"/>
                <a:gd name="T63" fmla="*/ 2147483647 h 2008"/>
                <a:gd name="T64" fmla="*/ 2147483647 w 2249"/>
                <a:gd name="T65" fmla="*/ 2147483647 h 2008"/>
                <a:gd name="T66" fmla="*/ 2147483647 w 2249"/>
                <a:gd name="T67" fmla="*/ 2147483647 h 2008"/>
                <a:gd name="T68" fmla="*/ 2147483647 w 2249"/>
                <a:gd name="T69" fmla="*/ 2147483647 h 2008"/>
                <a:gd name="T70" fmla="*/ 2147483647 w 2249"/>
                <a:gd name="T71" fmla="*/ 2147483647 h 2008"/>
                <a:gd name="T72" fmla="*/ 2147483647 w 2249"/>
                <a:gd name="T73" fmla="*/ 2147483647 h 2008"/>
                <a:gd name="T74" fmla="*/ 2147483647 w 2249"/>
                <a:gd name="T75" fmla="*/ 2147483647 h 2008"/>
                <a:gd name="T76" fmla="*/ 2147483647 w 2249"/>
                <a:gd name="T77" fmla="*/ 2147483647 h 2008"/>
                <a:gd name="T78" fmla="*/ 2147483647 w 2249"/>
                <a:gd name="T79" fmla="*/ 2147483647 h 2008"/>
                <a:gd name="T80" fmla="*/ 2147483647 w 2249"/>
                <a:gd name="T81" fmla="*/ 2147483647 h 2008"/>
                <a:gd name="T82" fmla="*/ 2147483647 w 2249"/>
                <a:gd name="T83" fmla="*/ 2147483647 h 2008"/>
                <a:gd name="T84" fmla="*/ 2147483647 w 2249"/>
                <a:gd name="T85" fmla="*/ 2147483647 h 2008"/>
                <a:gd name="T86" fmla="*/ 2147483647 w 2249"/>
                <a:gd name="T87" fmla="*/ 2147483647 h 2008"/>
                <a:gd name="T88" fmla="*/ 2147483647 w 2249"/>
                <a:gd name="T89" fmla="*/ 2147483647 h 2008"/>
                <a:gd name="T90" fmla="*/ 2147483647 w 2249"/>
                <a:gd name="T91" fmla="*/ 2147483647 h 2008"/>
                <a:gd name="T92" fmla="*/ 2147483647 w 2249"/>
                <a:gd name="T93" fmla="*/ 2147483647 h 2008"/>
                <a:gd name="T94" fmla="*/ 2147483647 w 2249"/>
                <a:gd name="T95" fmla="*/ 2147483647 h 2008"/>
                <a:gd name="T96" fmla="*/ 2147483647 w 2249"/>
                <a:gd name="T97" fmla="*/ 2147483647 h 2008"/>
                <a:gd name="T98" fmla="*/ 2147483647 w 2249"/>
                <a:gd name="T99" fmla="*/ 2147483647 h 2008"/>
                <a:gd name="T100" fmla="*/ 2147483647 w 2249"/>
                <a:gd name="T101" fmla="*/ 2147483647 h 2008"/>
                <a:gd name="T102" fmla="*/ 2147483647 w 2249"/>
                <a:gd name="T103" fmla="*/ 2147483647 h 2008"/>
                <a:gd name="T104" fmla="*/ 2147483647 w 2249"/>
                <a:gd name="T105" fmla="*/ 2147483647 h 2008"/>
                <a:gd name="T106" fmla="*/ 2147483647 w 2249"/>
                <a:gd name="T107" fmla="*/ 2147483647 h 2008"/>
                <a:gd name="T108" fmla="*/ 2147483647 w 2249"/>
                <a:gd name="T109" fmla="*/ 2147483647 h 2008"/>
                <a:gd name="T110" fmla="*/ 2147483647 w 2249"/>
                <a:gd name="T111" fmla="*/ 2147483647 h 2008"/>
                <a:gd name="T112" fmla="*/ 2147483647 w 2249"/>
                <a:gd name="T113" fmla="*/ 2147483647 h 2008"/>
                <a:gd name="T114" fmla="*/ 2147483647 w 2249"/>
                <a:gd name="T115" fmla="*/ 2147483647 h 2008"/>
                <a:gd name="T116" fmla="*/ 2147483647 w 2249"/>
                <a:gd name="T117" fmla="*/ 2147483647 h 2008"/>
                <a:gd name="T118" fmla="*/ 2147483647 w 2249"/>
                <a:gd name="T119" fmla="*/ 2147483647 h 2008"/>
                <a:gd name="T120" fmla="*/ 2147483647 w 2249"/>
                <a:gd name="T121" fmla="*/ 2147483647 h 2008"/>
                <a:gd name="T122" fmla="*/ 2147483647 w 2249"/>
                <a:gd name="T123" fmla="*/ 2147483647 h 2008"/>
                <a:gd name="T124" fmla="*/ 2147483647 w 2249"/>
                <a:gd name="T125" fmla="*/ 2147483647 h 20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49" h="2008">
                  <a:moveTo>
                    <a:pt x="2249" y="1251"/>
                  </a:moveTo>
                  <a:lnTo>
                    <a:pt x="2248" y="1230"/>
                  </a:lnTo>
                  <a:lnTo>
                    <a:pt x="2247" y="1210"/>
                  </a:lnTo>
                  <a:lnTo>
                    <a:pt x="2243" y="1189"/>
                  </a:lnTo>
                  <a:lnTo>
                    <a:pt x="2239" y="1169"/>
                  </a:lnTo>
                  <a:lnTo>
                    <a:pt x="2232" y="1146"/>
                  </a:lnTo>
                  <a:lnTo>
                    <a:pt x="2223" y="1123"/>
                  </a:lnTo>
                  <a:lnTo>
                    <a:pt x="2212" y="1100"/>
                  </a:lnTo>
                  <a:lnTo>
                    <a:pt x="2201" y="1078"/>
                  </a:lnTo>
                  <a:lnTo>
                    <a:pt x="2187" y="1058"/>
                  </a:lnTo>
                  <a:lnTo>
                    <a:pt x="2172" y="1038"/>
                  </a:lnTo>
                  <a:lnTo>
                    <a:pt x="2155" y="1018"/>
                  </a:lnTo>
                  <a:lnTo>
                    <a:pt x="2137" y="1000"/>
                  </a:lnTo>
                  <a:lnTo>
                    <a:pt x="2118" y="982"/>
                  </a:lnTo>
                  <a:lnTo>
                    <a:pt x="2098" y="965"/>
                  </a:lnTo>
                  <a:lnTo>
                    <a:pt x="2076" y="949"/>
                  </a:lnTo>
                  <a:lnTo>
                    <a:pt x="2053" y="934"/>
                  </a:lnTo>
                  <a:lnTo>
                    <a:pt x="2030" y="922"/>
                  </a:lnTo>
                  <a:lnTo>
                    <a:pt x="2005" y="909"/>
                  </a:lnTo>
                  <a:lnTo>
                    <a:pt x="1980" y="897"/>
                  </a:lnTo>
                  <a:lnTo>
                    <a:pt x="1953" y="887"/>
                  </a:lnTo>
                  <a:lnTo>
                    <a:pt x="1962" y="861"/>
                  </a:lnTo>
                  <a:lnTo>
                    <a:pt x="1970" y="834"/>
                  </a:lnTo>
                  <a:lnTo>
                    <a:pt x="1977" y="806"/>
                  </a:lnTo>
                  <a:lnTo>
                    <a:pt x="1984" y="779"/>
                  </a:lnTo>
                  <a:lnTo>
                    <a:pt x="1989" y="751"/>
                  </a:lnTo>
                  <a:lnTo>
                    <a:pt x="1992" y="722"/>
                  </a:lnTo>
                  <a:lnTo>
                    <a:pt x="1993" y="694"/>
                  </a:lnTo>
                  <a:lnTo>
                    <a:pt x="1995" y="665"/>
                  </a:lnTo>
                  <a:lnTo>
                    <a:pt x="1992" y="615"/>
                  </a:lnTo>
                  <a:lnTo>
                    <a:pt x="1987" y="567"/>
                  </a:lnTo>
                  <a:lnTo>
                    <a:pt x="1977" y="520"/>
                  </a:lnTo>
                  <a:lnTo>
                    <a:pt x="1965" y="473"/>
                  </a:lnTo>
                  <a:lnTo>
                    <a:pt x="1946" y="423"/>
                  </a:lnTo>
                  <a:lnTo>
                    <a:pt x="1923" y="374"/>
                  </a:lnTo>
                  <a:lnTo>
                    <a:pt x="1897" y="328"/>
                  </a:lnTo>
                  <a:lnTo>
                    <a:pt x="1866" y="283"/>
                  </a:lnTo>
                  <a:lnTo>
                    <a:pt x="1832" y="242"/>
                  </a:lnTo>
                  <a:lnTo>
                    <a:pt x="1794" y="203"/>
                  </a:lnTo>
                  <a:lnTo>
                    <a:pt x="1754" y="167"/>
                  </a:lnTo>
                  <a:lnTo>
                    <a:pt x="1711" y="134"/>
                  </a:lnTo>
                  <a:lnTo>
                    <a:pt x="1664" y="104"/>
                  </a:lnTo>
                  <a:lnTo>
                    <a:pt x="1616" y="77"/>
                  </a:lnTo>
                  <a:lnTo>
                    <a:pt x="1565" y="54"/>
                  </a:lnTo>
                  <a:lnTo>
                    <a:pt x="1512" y="36"/>
                  </a:lnTo>
                  <a:lnTo>
                    <a:pt x="1457" y="21"/>
                  </a:lnTo>
                  <a:lnTo>
                    <a:pt x="1399" y="9"/>
                  </a:lnTo>
                  <a:lnTo>
                    <a:pt x="1341" y="2"/>
                  </a:lnTo>
                  <a:lnTo>
                    <a:pt x="1281" y="0"/>
                  </a:lnTo>
                  <a:lnTo>
                    <a:pt x="1264" y="0"/>
                  </a:lnTo>
                  <a:lnTo>
                    <a:pt x="1248" y="1"/>
                  </a:lnTo>
                  <a:lnTo>
                    <a:pt x="1233" y="1"/>
                  </a:lnTo>
                  <a:lnTo>
                    <a:pt x="1217" y="2"/>
                  </a:lnTo>
                  <a:lnTo>
                    <a:pt x="1201" y="3"/>
                  </a:lnTo>
                  <a:lnTo>
                    <a:pt x="1186" y="6"/>
                  </a:lnTo>
                  <a:lnTo>
                    <a:pt x="1170" y="8"/>
                  </a:lnTo>
                  <a:lnTo>
                    <a:pt x="1155" y="10"/>
                  </a:lnTo>
                  <a:lnTo>
                    <a:pt x="1140" y="13"/>
                  </a:lnTo>
                  <a:lnTo>
                    <a:pt x="1124" y="16"/>
                  </a:lnTo>
                  <a:lnTo>
                    <a:pt x="1109" y="20"/>
                  </a:lnTo>
                  <a:lnTo>
                    <a:pt x="1094" y="23"/>
                  </a:lnTo>
                  <a:lnTo>
                    <a:pt x="1079" y="26"/>
                  </a:lnTo>
                  <a:lnTo>
                    <a:pt x="1064" y="31"/>
                  </a:lnTo>
                  <a:lnTo>
                    <a:pt x="1050" y="36"/>
                  </a:lnTo>
                  <a:lnTo>
                    <a:pt x="1035" y="40"/>
                  </a:lnTo>
                  <a:lnTo>
                    <a:pt x="1018" y="46"/>
                  </a:lnTo>
                  <a:lnTo>
                    <a:pt x="1001" y="53"/>
                  </a:lnTo>
                  <a:lnTo>
                    <a:pt x="983" y="60"/>
                  </a:lnTo>
                  <a:lnTo>
                    <a:pt x="966" y="68"/>
                  </a:lnTo>
                  <a:lnTo>
                    <a:pt x="950" y="76"/>
                  </a:lnTo>
                  <a:lnTo>
                    <a:pt x="934" y="84"/>
                  </a:lnTo>
                  <a:lnTo>
                    <a:pt x="918" y="92"/>
                  </a:lnTo>
                  <a:lnTo>
                    <a:pt x="902" y="101"/>
                  </a:lnTo>
                  <a:lnTo>
                    <a:pt x="894" y="100"/>
                  </a:lnTo>
                  <a:lnTo>
                    <a:pt x="884" y="99"/>
                  </a:lnTo>
                  <a:lnTo>
                    <a:pt x="876" y="98"/>
                  </a:lnTo>
                  <a:lnTo>
                    <a:pt x="867" y="98"/>
                  </a:lnTo>
                  <a:lnTo>
                    <a:pt x="859" y="97"/>
                  </a:lnTo>
                  <a:lnTo>
                    <a:pt x="850" y="97"/>
                  </a:lnTo>
                  <a:lnTo>
                    <a:pt x="842" y="97"/>
                  </a:lnTo>
                  <a:lnTo>
                    <a:pt x="833" y="97"/>
                  </a:lnTo>
                  <a:lnTo>
                    <a:pt x="796" y="98"/>
                  </a:lnTo>
                  <a:lnTo>
                    <a:pt x="761" y="103"/>
                  </a:lnTo>
                  <a:lnTo>
                    <a:pt x="727" y="109"/>
                  </a:lnTo>
                  <a:lnTo>
                    <a:pt x="693" y="118"/>
                  </a:lnTo>
                  <a:lnTo>
                    <a:pt x="662" y="129"/>
                  </a:lnTo>
                  <a:lnTo>
                    <a:pt x="633" y="143"/>
                  </a:lnTo>
                  <a:lnTo>
                    <a:pt x="606" y="159"/>
                  </a:lnTo>
                  <a:lnTo>
                    <a:pt x="580" y="176"/>
                  </a:lnTo>
                  <a:lnTo>
                    <a:pt x="557" y="196"/>
                  </a:lnTo>
                  <a:lnTo>
                    <a:pt x="537" y="217"/>
                  </a:lnTo>
                  <a:lnTo>
                    <a:pt x="518" y="238"/>
                  </a:lnTo>
                  <a:lnTo>
                    <a:pt x="503" y="263"/>
                  </a:lnTo>
                  <a:lnTo>
                    <a:pt x="491" y="288"/>
                  </a:lnTo>
                  <a:lnTo>
                    <a:pt x="481" y="313"/>
                  </a:lnTo>
                  <a:lnTo>
                    <a:pt x="476" y="341"/>
                  </a:lnTo>
                  <a:lnTo>
                    <a:pt x="473" y="369"/>
                  </a:lnTo>
                  <a:lnTo>
                    <a:pt x="438" y="384"/>
                  </a:lnTo>
                  <a:lnTo>
                    <a:pt x="403" y="401"/>
                  </a:lnTo>
                  <a:lnTo>
                    <a:pt x="370" y="419"/>
                  </a:lnTo>
                  <a:lnTo>
                    <a:pt x="339" y="440"/>
                  </a:lnTo>
                  <a:lnTo>
                    <a:pt x="309" y="462"/>
                  </a:lnTo>
                  <a:lnTo>
                    <a:pt x="282" y="485"/>
                  </a:lnTo>
                  <a:lnTo>
                    <a:pt x="257" y="510"/>
                  </a:lnTo>
                  <a:lnTo>
                    <a:pt x="234" y="536"/>
                  </a:lnTo>
                  <a:lnTo>
                    <a:pt x="213" y="563"/>
                  </a:lnTo>
                  <a:lnTo>
                    <a:pt x="195" y="592"/>
                  </a:lnTo>
                  <a:lnTo>
                    <a:pt x="179" y="621"/>
                  </a:lnTo>
                  <a:lnTo>
                    <a:pt x="166" y="652"/>
                  </a:lnTo>
                  <a:lnTo>
                    <a:pt x="155" y="683"/>
                  </a:lnTo>
                  <a:lnTo>
                    <a:pt x="147" y="715"/>
                  </a:lnTo>
                  <a:lnTo>
                    <a:pt x="143" y="748"/>
                  </a:lnTo>
                  <a:lnTo>
                    <a:pt x="142" y="781"/>
                  </a:lnTo>
                  <a:lnTo>
                    <a:pt x="143" y="812"/>
                  </a:lnTo>
                  <a:lnTo>
                    <a:pt x="147" y="843"/>
                  </a:lnTo>
                  <a:lnTo>
                    <a:pt x="153" y="873"/>
                  </a:lnTo>
                  <a:lnTo>
                    <a:pt x="162" y="903"/>
                  </a:lnTo>
                  <a:lnTo>
                    <a:pt x="152" y="915"/>
                  </a:lnTo>
                  <a:lnTo>
                    <a:pt x="142" y="925"/>
                  </a:lnTo>
                  <a:lnTo>
                    <a:pt x="131" y="937"/>
                  </a:lnTo>
                  <a:lnTo>
                    <a:pt x="121" y="949"/>
                  </a:lnTo>
                  <a:lnTo>
                    <a:pt x="112" y="961"/>
                  </a:lnTo>
                  <a:lnTo>
                    <a:pt x="102" y="973"/>
                  </a:lnTo>
                  <a:lnTo>
                    <a:pt x="93" y="986"/>
                  </a:lnTo>
                  <a:lnTo>
                    <a:pt x="84" y="999"/>
                  </a:lnTo>
                  <a:lnTo>
                    <a:pt x="73" y="1017"/>
                  </a:lnTo>
                  <a:lnTo>
                    <a:pt x="62" y="1036"/>
                  </a:lnTo>
                  <a:lnTo>
                    <a:pt x="53" y="1055"/>
                  </a:lnTo>
                  <a:lnTo>
                    <a:pt x="44" y="1074"/>
                  </a:lnTo>
                  <a:lnTo>
                    <a:pt x="36" y="1093"/>
                  </a:lnTo>
                  <a:lnTo>
                    <a:pt x="28" y="1114"/>
                  </a:lnTo>
                  <a:lnTo>
                    <a:pt x="22" y="1134"/>
                  </a:lnTo>
                  <a:lnTo>
                    <a:pt x="16" y="1154"/>
                  </a:lnTo>
                  <a:lnTo>
                    <a:pt x="9" y="1185"/>
                  </a:lnTo>
                  <a:lnTo>
                    <a:pt x="5" y="1217"/>
                  </a:lnTo>
                  <a:lnTo>
                    <a:pt x="1" y="1249"/>
                  </a:lnTo>
                  <a:lnTo>
                    <a:pt x="0" y="1281"/>
                  </a:lnTo>
                  <a:lnTo>
                    <a:pt x="1" y="1306"/>
                  </a:lnTo>
                  <a:lnTo>
                    <a:pt x="2" y="1332"/>
                  </a:lnTo>
                  <a:lnTo>
                    <a:pt x="6" y="1357"/>
                  </a:lnTo>
                  <a:lnTo>
                    <a:pt x="10" y="1382"/>
                  </a:lnTo>
                  <a:lnTo>
                    <a:pt x="16" y="1407"/>
                  </a:lnTo>
                  <a:lnTo>
                    <a:pt x="22" y="1431"/>
                  </a:lnTo>
                  <a:lnTo>
                    <a:pt x="30" y="1454"/>
                  </a:lnTo>
                  <a:lnTo>
                    <a:pt x="39" y="1477"/>
                  </a:lnTo>
                  <a:lnTo>
                    <a:pt x="52" y="1505"/>
                  </a:lnTo>
                  <a:lnTo>
                    <a:pt x="66" y="1531"/>
                  </a:lnTo>
                  <a:lnTo>
                    <a:pt x="81" y="1558"/>
                  </a:lnTo>
                  <a:lnTo>
                    <a:pt x="97" y="1582"/>
                  </a:lnTo>
                  <a:lnTo>
                    <a:pt x="115" y="1606"/>
                  </a:lnTo>
                  <a:lnTo>
                    <a:pt x="135" y="1630"/>
                  </a:lnTo>
                  <a:lnTo>
                    <a:pt x="155" y="1652"/>
                  </a:lnTo>
                  <a:lnTo>
                    <a:pt x="177" y="1673"/>
                  </a:lnTo>
                  <a:lnTo>
                    <a:pt x="200" y="1692"/>
                  </a:lnTo>
                  <a:lnTo>
                    <a:pt x="225" y="1712"/>
                  </a:lnTo>
                  <a:lnTo>
                    <a:pt x="250" y="1729"/>
                  </a:lnTo>
                  <a:lnTo>
                    <a:pt x="276" y="1745"/>
                  </a:lnTo>
                  <a:lnTo>
                    <a:pt x="304" y="1760"/>
                  </a:lnTo>
                  <a:lnTo>
                    <a:pt x="333" y="1774"/>
                  </a:lnTo>
                  <a:lnTo>
                    <a:pt x="362" y="1787"/>
                  </a:lnTo>
                  <a:lnTo>
                    <a:pt x="392" y="1797"/>
                  </a:lnTo>
                  <a:lnTo>
                    <a:pt x="403" y="1801"/>
                  </a:lnTo>
                  <a:lnTo>
                    <a:pt x="415" y="1805"/>
                  </a:lnTo>
                  <a:lnTo>
                    <a:pt x="427" y="1809"/>
                  </a:lnTo>
                  <a:lnTo>
                    <a:pt x="439" y="1811"/>
                  </a:lnTo>
                  <a:lnTo>
                    <a:pt x="451" y="1814"/>
                  </a:lnTo>
                  <a:lnTo>
                    <a:pt x="464" y="1817"/>
                  </a:lnTo>
                  <a:lnTo>
                    <a:pt x="476" y="1819"/>
                  </a:lnTo>
                  <a:lnTo>
                    <a:pt x="488" y="1821"/>
                  </a:lnTo>
                  <a:lnTo>
                    <a:pt x="501" y="1824"/>
                  </a:lnTo>
                  <a:lnTo>
                    <a:pt x="514" y="1825"/>
                  </a:lnTo>
                  <a:lnTo>
                    <a:pt x="526" y="1826"/>
                  </a:lnTo>
                  <a:lnTo>
                    <a:pt x="540" y="1827"/>
                  </a:lnTo>
                  <a:lnTo>
                    <a:pt x="553" y="1828"/>
                  </a:lnTo>
                  <a:lnTo>
                    <a:pt x="565" y="1829"/>
                  </a:lnTo>
                  <a:lnTo>
                    <a:pt x="579" y="1829"/>
                  </a:lnTo>
                  <a:lnTo>
                    <a:pt x="592" y="1829"/>
                  </a:lnTo>
                  <a:lnTo>
                    <a:pt x="606" y="1829"/>
                  </a:lnTo>
                  <a:lnTo>
                    <a:pt x="618" y="1829"/>
                  </a:lnTo>
                  <a:lnTo>
                    <a:pt x="632" y="1828"/>
                  </a:lnTo>
                  <a:lnTo>
                    <a:pt x="645" y="1827"/>
                  </a:lnTo>
                  <a:lnTo>
                    <a:pt x="658" y="1826"/>
                  </a:lnTo>
                  <a:lnTo>
                    <a:pt x="671" y="1825"/>
                  </a:lnTo>
                  <a:lnTo>
                    <a:pt x="684" y="1823"/>
                  </a:lnTo>
                  <a:lnTo>
                    <a:pt x="697" y="1821"/>
                  </a:lnTo>
                  <a:lnTo>
                    <a:pt x="709" y="1819"/>
                  </a:lnTo>
                  <a:lnTo>
                    <a:pt x="722" y="1817"/>
                  </a:lnTo>
                  <a:lnTo>
                    <a:pt x="735" y="1813"/>
                  </a:lnTo>
                  <a:lnTo>
                    <a:pt x="747" y="1811"/>
                  </a:lnTo>
                  <a:lnTo>
                    <a:pt x="760" y="1808"/>
                  </a:lnTo>
                  <a:lnTo>
                    <a:pt x="773" y="1804"/>
                  </a:lnTo>
                  <a:lnTo>
                    <a:pt x="784" y="1799"/>
                  </a:lnTo>
                  <a:lnTo>
                    <a:pt x="797" y="1796"/>
                  </a:lnTo>
                  <a:lnTo>
                    <a:pt x="818" y="1816"/>
                  </a:lnTo>
                  <a:lnTo>
                    <a:pt x="841" y="1835"/>
                  </a:lnTo>
                  <a:lnTo>
                    <a:pt x="865" y="1854"/>
                  </a:lnTo>
                  <a:lnTo>
                    <a:pt x="891" y="1872"/>
                  </a:lnTo>
                  <a:lnTo>
                    <a:pt x="918" y="1888"/>
                  </a:lnTo>
                  <a:lnTo>
                    <a:pt x="947" y="1904"/>
                  </a:lnTo>
                  <a:lnTo>
                    <a:pt x="978" y="1919"/>
                  </a:lnTo>
                  <a:lnTo>
                    <a:pt x="1009" y="1933"/>
                  </a:lnTo>
                  <a:lnTo>
                    <a:pt x="1041" y="1946"/>
                  </a:lnTo>
                  <a:lnTo>
                    <a:pt x="1074" y="1958"/>
                  </a:lnTo>
                  <a:lnTo>
                    <a:pt x="1110" y="1969"/>
                  </a:lnTo>
                  <a:lnTo>
                    <a:pt x="1146" y="1978"/>
                  </a:lnTo>
                  <a:lnTo>
                    <a:pt x="1183" y="1986"/>
                  </a:lnTo>
                  <a:lnTo>
                    <a:pt x="1220" y="1993"/>
                  </a:lnTo>
                  <a:lnTo>
                    <a:pt x="1259" y="1999"/>
                  </a:lnTo>
                  <a:lnTo>
                    <a:pt x="1298" y="2003"/>
                  </a:lnTo>
                  <a:lnTo>
                    <a:pt x="1311" y="2005"/>
                  </a:lnTo>
                  <a:lnTo>
                    <a:pt x="1323" y="2006"/>
                  </a:lnTo>
                  <a:lnTo>
                    <a:pt x="1336" y="2007"/>
                  </a:lnTo>
                  <a:lnTo>
                    <a:pt x="1350" y="2007"/>
                  </a:lnTo>
                  <a:lnTo>
                    <a:pt x="1362" y="2008"/>
                  </a:lnTo>
                  <a:lnTo>
                    <a:pt x="1375" y="2008"/>
                  </a:lnTo>
                  <a:lnTo>
                    <a:pt x="1389" y="2008"/>
                  </a:lnTo>
                  <a:lnTo>
                    <a:pt x="1402" y="2008"/>
                  </a:lnTo>
                  <a:lnTo>
                    <a:pt x="1444" y="2007"/>
                  </a:lnTo>
                  <a:lnTo>
                    <a:pt x="1487" y="2005"/>
                  </a:lnTo>
                  <a:lnTo>
                    <a:pt x="1528" y="2001"/>
                  </a:lnTo>
                  <a:lnTo>
                    <a:pt x="1569" y="1995"/>
                  </a:lnTo>
                  <a:lnTo>
                    <a:pt x="1609" y="1988"/>
                  </a:lnTo>
                  <a:lnTo>
                    <a:pt x="1647" y="1980"/>
                  </a:lnTo>
                  <a:lnTo>
                    <a:pt x="1685" y="1971"/>
                  </a:lnTo>
                  <a:lnTo>
                    <a:pt x="1722" y="1960"/>
                  </a:lnTo>
                  <a:lnTo>
                    <a:pt x="1757" y="1948"/>
                  </a:lnTo>
                  <a:lnTo>
                    <a:pt x="1792" y="1934"/>
                  </a:lnTo>
                  <a:lnTo>
                    <a:pt x="1824" y="1920"/>
                  </a:lnTo>
                  <a:lnTo>
                    <a:pt x="1856" y="1904"/>
                  </a:lnTo>
                  <a:lnTo>
                    <a:pt x="1886" y="1888"/>
                  </a:lnTo>
                  <a:lnTo>
                    <a:pt x="1915" y="1870"/>
                  </a:lnTo>
                  <a:lnTo>
                    <a:pt x="1942" y="1851"/>
                  </a:lnTo>
                  <a:lnTo>
                    <a:pt x="1967" y="1832"/>
                  </a:lnTo>
                  <a:lnTo>
                    <a:pt x="2000" y="1802"/>
                  </a:lnTo>
                  <a:lnTo>
                    <a:pt x="2029" y="1771"/>
                  </a:lnTo>
                  <a:lnTo>
                    <a:pt x="2055" y="1738"/>
                  </a:lnTo>
                  <a:lnTo>
                    <a:pt x="2076" y="1704"/>
                  </a:lnTo>
                  <a:lnTo>
                    <a:pt x="2094" y="1669"/>
                  </a:lnTo>
                  <a:lnTo>
                    <a:pt x="2105" y="1632"/>
                  </a:lnTo>
                  <a:lnTo>
                    <a:pt x="2113" y="1594"/>
                  </a:lnTo>
                  <a:lnTo>
                    <a:pt x="2116" y="1556"/>
                  </a:lnTo>
                  <a:lnTo>
                    <a:pt x="2116" y="1548"/>
                  </a:lnTo>
                  <a:lnTo>
                    <a:pt x="2114" y="1540"/>
                  </a:lnTo>
                  <a:lnTo>
                    <a:pt x="2114" y="1532"/>
                  </a:lnTo>
                  <a:lnTo>
                    <a:pt x="2113" y="1524"/>
                  </a:lnTo>
                  <a:lnTo>
                    <a:pt x="2143" y="1496"/>
                  </a:lnTo>
                  <a:lnTo>
                    <a:pt x="2170" y="1467"/>
                  </a:lnTo>
                  <a:lnTo>
                    <a:pt x="2193" y="1434"/>
                  </a:lnTo>
                  <a:lnTo>
                    <a:pt x="2212" y="1401"/>
                  </a:lnTo>
                  <a:lnTo>
                    <a:pt x="2228" y="1365"/>
                  </a:lnTo>
                  <a:lnTo>
                    <a:pt x="2240" y="1328"/>
                  </a:lnTo>
                  <a:lnTo>
                    <a:pt x="2247" y="1290"/>
                  </a:lnTo>
                  <a:lnTo>
                    <a:pt x="2249" y="1251"/>
                  </a:lnTo>
                  <a:close/>
                </a:path>
              </a:pathLst>
            </a:custGeom>
            <a:solidFill>
              <a:srgbClr val="FCE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74"/>
            <p:cNvSpPr>
              <a:spLocks/>
            </p:cNvSpPr>
            <p:nvPr/>
          </p:nvSpPr>
          <p:spPr bwMode="auto">
            <a:xfrm>
              <a:off x="877888" y="5543972"/>
              <a:ext cx="1420812" cy="787400"/>
            </a:xfrm>
            <a:custGeom>
              <a:avLst/>
              <a:gdLst>
                <a:gd name="T0" fmla="*/ 2147483647 w 1789"/>
                <a:gd name="T1" fmla="*/ 0 h 992"/>
                <a:gd name="T2" fmla="*/ 2147483647 w 1789"/>
                <a:gd name="T3" fmla="*/ 2147483647 h 992"/>
                <a:gd name="T4" fmla="*/ 0 w 1789"/>
                <a:gd name="T5" fmla="*/ 2147483647 h 992"/>
                <a:gd name="T6" fmla="*/ 0 w 1789"/>
                <a:gd name="T7" fmla="*/ 2147483647 h 992"/>
                <a:gd name="T8" fmla="*/ 2147483647 w 1789"/>
                <a:gd name="T9" fmla="*/ 2147483647 h 992"/>
                <a:gd name="T10" fmla="*/ 2147483647 w 1789"/>
                <a:gd name="T11" fmla="*/ 2147483647 h 992"/>
                <a:gd name="T12" fmla="*/ 2147483647 w 1789"/>
                <a:gd name="T13" fmla="*/ 2147483647 h 992"/>
                <a:gd name="T14" fmla="*/ 2147483647 w 1789"/>
                <a:gd name="T15" fmla="*/ 2147483647 h 992"/>
                <a:gd name="T16" fmla="*/ 2147483647 w 1789"/>
                <a:gd name="T17" fmla="*/ 2147483647 h 992"/>
                <a:gd name="T18" fmla="*/ 2147483647 w 1789"/>
                <a:gd name="T19" fmla="*/ 2147483647 h 992"/>
                <a:gd name="T20" fmla="*/ 2147483647 w 1789"/>
                <a:gd name="T21" fmla="*/ 2147483647 h 992"/>
                <a:gd name="T22" fmla="*/ 2147483647 w 1789"/>
                <a:gd name="T23" fmla="*/ 0 h 9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89" h="992">
                  <a:moveTo>
                    <a:pt x="944" y="0"/>
                  </a:moveTo>
                  <a:lnTo>
                    <a:pt x="26" y="453"/>
                  </a:lnTo>
                  <a:lnTo>
                    <a:pt x="0" y="526"/>
                  </a:lnTo>
                  <a:lnTo>
                    <a:pt x="0" y="815"/>
                  </a:lnTo>
                  <a:lnTo>
                    <a:pt x="39" y="837"/>
                  </a:lnTo>
                  <a:lnTo>
                    <a:pt x="1255" y="992"/>
                  </a:lnTo>
                  <a:lnTo>
                    <a:pt x="1785" y="319"/>
                  </a:lnTo>
                  <a:lnTo>
                    <a:pt x="1780" y="272"/>
                  </a:lnTo>
                  <a:lnTo>
                    <a:pt x="1750" y="258"/>
                  </a:lnTo>
                  <a:lnTo>
                    <a:pt x="1789" y="203"/>
                  </a:lnTo>
                  <a:lnTo>
                    <a:pt x="1789" y="129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rgbClr val="72B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76"/>
            <p:cNvSpPr>
              <a:spLocks/>
            </p:cNvSpPr>
            <p:nvPr/>
          </p:nvSpPr>
          <p:spPr bwMode="auto">
            <a:xfrm>
              <a:off x="954088" y="5967834"/>
              <a:ext cx="950912" cy="276225"/>
            </a:xfrm>
            <a:custGeom>
              <a:avLst/>
              <a:gdLst>
                <a:gd name="T0" fmla="*/ 2147483647 w 1198"/>
                <a:gd name="T1" fmla="*/ 0 h 348"/>
                <a:gd name="T2" fmla="*/ 0 w 1198"/>
                <a:gd name="T3" fmla="*/ 2147483647 h 348"/>
                <a:gd name="T4" fmla="*/ 2147483647 w 1198"/>
                <a:gd name="T5" fmla="*/ 2147483647 h 348"/>
                <a:gd name="T6" fmla="*/ 2147483647 w 1198"/>
                <a:gd name="T7" fmla="*/ 2147483647 h 348"/>
                <a:gd name="T8" fmla="*/ 2147483647 w 1198"/>
                <a:gd name="T9" fmla="*/ 2147483647 h 348"/>
                <a:gd name="T10" fmla="*/ 2147483647 w 1198"/>
                <a:gd name="T11" fmla="*/ 2147483647 h 348"/>
                <a:gd name="T12" fmla="*/ 2147483647 w 1198"/>
                <a:gd name="T13" fmla="*/ 2147483647 h 348"/>
                <a:gd name="T14" fmla="*/ 2147483647 w 1198"/>
                <a:gd name="T15" fmla="*/ 2147483647 h 348"/>
                <a:gd name="T16" fmla="*/ 2147483647 w 1198"/>
                <a:gd name="T17" fmla="*/ 2147483647 h 348"/>
                <a:gd name="T18" fmla="*/ 2147483647 w 1198"/>
                <a:gd name="T19" fmla="*/ 2147483647 h 348"/>
                <a:gd name="T20" fmla="*/ 2147483647 w 1198"/>
                <a:gd name="T21" fmla="*/ 2147483647 h 348"/>
                <a:gd name="T22" fmla="*/ 2147483647 w 1198"/>
                <a:gd name="T23" fmla="*/ 2147483647 h 348"/>
                <a:gd name="T24" fmla="*/ 2147483647 w 1198"/>
                <a:gd name="T25" fmla="*/ 2147483647 h 348"/>
                <a:gd name="T26" fmla="*/ 2147483647 w 1198"/>
                <a:gd name="T27" fmla="*/ 2147483647 h 348"/>
                <a:gd name="T28" fmla="*/ 2147483647 w 1198"/>
                <a:gd name="T29" fmla="*/ 2147483647 h 348"/>
                <a:gd name="T30" fmla="*/ 2147483647 w 1198"/>
                <a:gd name="T31" fmla="*/ 2147483647 h 348"/>
                <a:gd name="T32" fmla="*/ 2147483647 w 1198"/>
                <a:gd name="T33" fmla="*/ 2147483647 h 348"/>
                <a:gd name="T34" fmla="*/ 2147483647 w 1198"/>
                <a:gd name="T35" fmla="*/ 2147483647 h 348"/>
                <a:gd name="T36" fmla="*/ 2147483647 w 1198"/>
                <a:gd name="T37" fmla="*/ 2147483647 h 348"/>
                <a:gd name="T38" fmla="*/ 2147483647 w 1198"/>
                <a:gd name="T39" fmla="*/ 2147483647 h 348"/>
                <a:gd name="T40" fmla="*/ 2147483647 w 1198"/>
                <a:gd name="T41" fmla="*/ 0 h 34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198" h="348">
                  <a:moveTo>
                    <a:pt x="35" y="0"/>
                  </a:moveTo>
                  <a:lnTo>
                    <a:pt x="0" y="207"/>
                  </a:lnTo>
                  <a:lnTo>
                    <a:pt x="1113" y="348"/>
                  </a:lnTo>
                  <a:lnTo>
                    <a:pt x="1114" y="347"/>
                  </a:lnTo>
                  <a:lnTo>
                    <a:pt x="1119" y="343"/>
                  </a:lnTo>
                  <a:lnTo>
                    <a:pt x="1123" y="337"/>
                  </a:lnTo>
                  <a:lnTo>
                    <a:pt x="1130" y="332"/>
                  </a:lnTo>
                  <a:lnTo>
                    <a:pt x="1137" y="325"/>
                  </a:lnTo>
                  <a:lnTo>
                    <a:pt x="1144" y="317"/>
                  </a:lnTo>
                  <a:lnTo>
                    <a:pt x="1149" y="310"/>
                  </a:lnTo>
                  <a:lnTo>
                    <a:pt x="1152" y="304"/>
                  </a:lnTo>
                  <a:lnTo>
                    <a:pt x="1155" y="296"/>
                  </a:lnTo>
                  <a:lnTo>
                    <a:pt x="1161" y="284"/>
                  </a:lnTo>
                  <a:lnTo>
                    <a:pt x="1169" y="269"/>
                  </a:lnTo>
                  <a:lnTo>
                    <a:pt x="1177" y="253"/>
                  </a:lnTo>
                  <a:lnTo>
                    <a:pt x="1185" y="238"/>
                  </a:lnTo>
                  <a:lnTo>
                    <a:pt x="1191" y="226"/>
                  </a:lnTo>
                  <a:lnTo>
                    <a:pt x="1196" y="216"/>
                  </a:lnTo>
                  <a:lnTo>
                    <a:pt x="1198" y="213"/>
                  </a:lnTo>
                  <a:lnTo>
                    <a:pt x="1129" y="19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77"/>
            <p:cNvSpPr>
              <a:spLocks/>
            </p:cNvSpPr>
            <p:nvPr/>
          </p:nvSpPr>
          <p:spPr bwMode="auto">
            <a:xfrm>
              <a:off x="912813" y="5959897"/>
              <a:ext cx="160337" cy="192087"/>
            </a:xfrm>
            <a:custGeom>
              <a:avLst/>
              <a:gdLst>
                <a:gd name="T0" fmla="*/ 2147483647 w 202"/>
                <a:gd name="T1" fmla="*/ 0 h 241"/>
                <a:gd name="T2" fmla="*/ 2147483647 w 202"/>
                <a:gd name="T3" fmla="*/ 2147483647 h 241"/>
                <a:gd name="T4" fmla="*/ 2147483647 w 202"/>
                <a:gd name="T5" fmla="*/ 2147483647 h 241"/>
                <a:gd name="T6" fmla="*/ 2147483647 w 202"/>
                <a:gd name="T7" fmla="*/ 2147483647 h 241"/>
                <a:gd name="T8" fmla="*/ 2147483647 w 202"/>
                <a:gd name="T9" fmla="*/ 2147483647 h 241"/>
                <a:gd name="T10" fmla="*/ 2147483647 w 202"/>
                <a:gd name="T11" fmla="*/ 2147483647 h 241"/>
                <a:gd name="T12" fmla="*/ 2147483647 w 202"/>
                <a:gd name="T13" fmla="*/ 2147483647 h 241"/>
                <a:gd name="T14" fmla="*/ 2147483647 w 202"/>
                <a:gd name="T15" fmla="*/ 2147483647 h 241"/>
                <a:gd name="T16" fmla="*/ 2147483647 w 202"/>
                <a:gd name="T17" fmla="*/ 2147483647 h 241"/>
                <a:gd name="T18" fmla="*/ 2147483647 w 202"/>
                <a:gd name="T19" fmla="*/ 2147483647 h 241"/>
                <a:gd name="T20" fmla="*/ 2147483647 w 202"/>
                <a:gd name="T21" fmla="*/ 2147483647 h 241"/>
                <a:gd name="T22" fmla="*/ 2147483647 w 202"/>
                <a:gd name="T23" fmla="*/ 2147483647 h 241"/>
                <a:gd name="T24" fmla="*/ 2147483647 w 202"/>
                <a:gd name="T25" fmla="*/ 2147483647 h 241"/>
                <a:gd name="T26" fmla="*/ 2147483647 w 202"/>
                <a:gd name="T27" fmla="*/ 2147483647 h 241"/>
                <a:gd name="T28" fmla="*/ 2147483647 w 202"/>
                <a:gd name="T29" fmla="*/ 2147483647 h 241"/>
                <a:gd name="T30" fmla="*/ 2147483647 w 202"/>
                <a:gd name="T31" fmla="*/ 2147483647 h 241"/>
                <a:gd name="T32" fmla="*/ 2147483647 w 202"/>
                <a:gd name="T33" fmla="*/ 2147483647 h 241"/>
                <a:gd name="T34" fmla="*/ 2147483647 w 202"/>
                <a:gd name="T35" fmla="*/ 2147483647 h 241"/>
                <a:gd name="T36" fmla="*/ 2147483647 w 202"/>
                <a:gd name="T37" fmla="*/ 2147483647 h 241"/>
                <a:gd name="T38" fmla="*/ 2147483647 w 202"/>
                <a:gd name="T39" fmla="*/ 2147483647 h 241"/>
                <a:gd name="T40" fmla="*/ 2147483647 w 202"/>
                <a:gd name="T41" fmla="*/ 2147483647 h 241"/>
                <a:gd name="T42" fmla="*/ 2147483647 w 202"/>
                <a:gd name="T43" fmla="*/ 2147483647 h 241"/>
                <a:gd name="T44" fmla="*/ 2147483647 w 202"/>
                <a:gd name="T45" fmla="*/ 2147483647 h 241"/>
                <a:gd name="T46" fmla="*/ 2147483647 w 202"/>
                <a:gd name="T47" fmla="*/ 2147483647 h 241"/>
                <a:gd name="T48" fmla="*/ 2147483647 w 202"/>
                <a:gd name="T49" fmla="*/ 2147483647 h 241"/>
                <a:gd name="T50" fmla="*/ 2147483647 w 202"/>
                <a:gd name="T51" fmla="*/ 2147483647 h 241"/>
                <a:gd name="T52" fmla="*/ 2147483647 w 202"/>
                <a:gd name="T53" fmla="*/ 2147483647 h 241"/>
                <a:gd name="T54" fmla="*/ 2147483647 w 202"/>
                <a:gd name="T55" fmla="*/ 2147483647 h 241"/>
                <a:gd name="T56" fmla="*/ 2147483647 w 202"/>
                <a:gd name="T57" fmla="*/ 2147483647 h 241"/>
                <a:gd name="T58" fmla="*/ 2147483647 w 202"/>
                <a:gd name="T59" fmla="*/ 2147483647 h 241"/>
                <a:gd name="T60" fmla="*/ 0 w 202"/>
                <a:gd name="T61" fmla="*/ 2147483647 h 241"/>
                <a:gd name="T62" fmla="*/ 0 w 202"/>
                <a:gd name="T63" fmla="*/ 2147483647 h 241"/>
                <a:gd name="T64" fmla="*/ 2147483647 w 202"/>
                <a:gd name="T65" fmla="*/ 0 h 24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02" h="241">
                  <a:moveTo>
                    <a:pt x="21" y="0"/>
                  </a:moveTo>
                  <a:lnTo>
                    <a:pt x="77" y="13"/>
                  </a:lnTo>
                  <a:lnTo>
                    <a:pt x="78" y="16"/>
                  </a:lnTo>
                  <a:lnTo>
                    <a:pt x="81" y="24"/>
                  </a:lnTo>
                  <a:lnTo>
                    <a:pt x="86" y="34"/>
                  </a:lnTo>
                  <a:lnTo>
                    <a:pt x="93" y="47"/>
                  </a:lnTo>
                  <a:lnTo>
                    <a:pt x="99" y="61"/>
                  </a:lnTo>
                  <a:lnTo>
                    <a:pt x="104" y="73"/>
                  </a:lnTo>
                  <a:lnTo>
                    <a:pt x="109" y="84"/>
                  </a:lnTo>
                  <a:lnTo>
                    <a:pt x="111" y="91"/>
                  </a:lnTo>
                  <a:lnTo>
                    <a:pt x="114" y="95"/>
                  </a:lnTo>
                  <a:lnTo>
                    <a:pt x="117" y="97"/>
                  </a:lnTo>
                  <a:lnTo>
                    <a:pt x="122" y="99"/>
                  </a:lnTo>
                  <a:lnTo>
                    <a:pt x="126" y="100"/>
                  </a:lnTo>
                  <a:lnTo>
                    <a:pt x="132" y="100"/>
                  </a:lnTo>
                  <a:lnTo>
                    <a:pt x="138" y="100"/>
                  </a:lnTo>
                  <a:lnTo>
                    <a:pt x="143" y="100"/>
                  </a:lnTo>
                  <a:lnTo>
                    <a:pt x="150" y="100"/>
                  </a:lnTo>
                  <a:lnTo>
                    <a:pt x="157" y="101"/>
                  </a:lnTo>
                  <a:lnTo>
                    <a:pt x="165" y="103"/>
                  </a:lnTo>
                  <a:lnTo>
                    <a:pt x="175" y="108"/>
                  </a:lnTo>
                  <a:lnTo>
                    <a:pt x="183" y="112"/>
                  </a:lnTo>
                  <a:lnTo>
                    <a:pt x="191" y="117"/>
                  </a:lnTo>
                  <a:lnTo>
                    <a:pt x="196" y="122"/>
                  </a:lnTo>
                  <a:lnTo>
                    <a:pt x="201" y="124"/>
                  </a:lnTo>
                  <a:lnTo>
                    <a:pt x="202" y="125"/>
                  </a:lnTo>
                  <a:lnTo>
                    <a:pt x="185" y="168"/>
                  </a:lnTo>
                  <a:lnTo>
                    <a:pt x="107" y="216"/>
                  </a:lnTo>
                  <a:lnTo>
                    <a:pt x="69" y="202"/>
                  </a:lnTo>
                  <a:lnTo>
                    <a:pt x="34" y="241"/>
                  </a:lnTo>
                  <a:lnTo>
                    <a:pt x="0" y="241"/>
                  </a:lnTo>
                  <a:lnTo>
                    <a:pt x="0" y="1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78"/>
            <p:cNvSpPr>
              <a:spLocks/>
            </p:cNvSpPr>
            <p:nvPr/>
          </p:nvSpPr>
          <p:spPr bwMode="auto">
            <a:xfrm>
              <a:off x="1087438" y="5994822"/>
              <a:ext cx="68262" cy="111125"/>
            </a:xfrm>
            <a:custGeom>
              <a:avLst/>
              <a:gdLst>
                <a:gd name="T0" fmla="*/ 0 w 86"/>
                <a:gd name="T1" fmla="*/ 0 h 141"/>
                <a:gd name="T2" fmla="*/ 2147483647 w 86"/>
                <a:gd name="T3" fmla="*/ 2147483647 h 141"/>
                <a:gd name="T4" fmla="*/ 2147483647 w 86"/>
                <a:gd name="T5" fmla="*/ 2147483647 h 141"/>
                <a:gd name="T6" fmla="*/ 2147483647 w 86"/>
                <a:gd name="T7" fmla="*/ 2147483647 h 141"/>
                <a:gd name="T8" fmla="*/ 2147483647 w 86"/>
                <a:gd name="T9" fmla="*/ 2147483647 h 141"/>
                <a:gd name="T10" fmla="*/ 2147483647 w 86"/>
                <a:gd name="T11" fmla="*/ 2147483647 h 141"/>
                <a:gd name="T12" fmla="*/ 2147483647 w 86"/>
                <a:gd name="T13" fmla="*/ 2147483647 h 141"/>
                <a:gd name="T14" fmla="*/ 2147483647 w 86"/>
                <a:gd name="T15" fmla="*/ 2147483647 h 141"/>
                <a:gd name="T16" fmla="*/ 2147483647 w 86"/>
                <a:gd name="T17" fmla="*/ 2147483647 h 141"/>
                <a:gd name="T18" fmla="*/ 2147483647 w 86"/>
                <a:gd name="T19" fmla="*/ 2147483647 h 141"/>
                <a:gd name="T20" fmla="*/ 2147483647 w 86"/>
                <a:gd name="T21" fmla="*/ 2147483647 h 141"/>
                <a:gd name="T22" fmla="*/ 2147483647 w 86"/>
                <a:gd name="T23" fmla="*/ 2147483647 h 141"/>
                <a:gd name="T24" fmla="*/ 2147483647 w 86"/>
                <a:gd name="T25" fmla="*/ 2147483647 h 141"/>
                <a:gd name="T26" fmla="*/ 2147483647 w 86"/>
                <a:gd name="T27" fmla="*/ 2147483647 h 141"/>
                <a:gd name="T28" fmla="*/ 2147483647 w 86"/>
                <a:gd name="T29" fmla="*/ 2147483647 h 141"/>
                <a:gd name="T30" fmla="*/ 2147483647 w 86"/>
                <a:gd name="T31" fmla="*/ 2147483647 h 141"/>
                <a:gd name="T32" fmla="*/ 2147483647 w 86"/>
                <a:gd name="T33" fmla="*/ 2147483647 h 141"/>
                <a:gd name="T34" fmla="*/ 2147483647 w 86"/>
                <a:gd name="T35" fmla="*/ 2147483647 h 141"/>
                <a:gd name="T36" fmla="*/ 2147483647 w 86"/>
                <a:gd name="T37" fmla="*/ 2147483647 h 141"/>
                <a:gd name="T38" fmla="*/ 2147483647 w 86"/>
                <a:gd name="T39" fmla="*/ 2147483647 h 141"/>
                <a:gd name="T40" fmla="*/ 2147483647 w 86"/>
                <a:gd name="T41" fmla="*/ 2147483647 h 141"/>
                <a:gd name="T42" fmla="*/ 2147483647 w 86"/>
                <a:gd name="T43" fmla="*/ 2147483647 h 141"/>
                <a:gd name="T44" fmla="*/ 2147483647 w 86"/>
                <a:gd name="T45" fmla="*/ 2147483647 h 141"/>
                <a:gd name="T46" fmla="*/ 2147483647 w 86"/>
                <a:gd name="T47" fmla="*/ 2147483647 h 141"/>
                <a:gd name="T48" fmla="*/ 2147483647 w 86"/>
                <a:gd name="T49" fmla="*/ 2147483647 h 141"/>
                <a:gd name="T50" fmla="*/ 2147483647 w 86"/>
                <a:gd name="T51" fmla="*/ 2147483647 h 141"/>
                <a:gd name="T52" fmla="*/ 2147483647 w 86"/>
                <a:gd name="T53" fmla="*/ 2147483647 h 141"/>
                <a:gd name="T54" fmla="*/ 2147483647 w 86"/>
                <a:gd name="T55" fmla="*/ 0 h 141"/>
                <a:gd name="T56" fmla="*/ 0 w 86"/>
                <a:gd name="T57" fmla="*/ 0 h 1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86" h="141">
                  <a:moveTo>
                    <a:pt x="0" y="0"/>
                  </a:moveTo>
                  <a:lnTo>
                    <a:pt x="1" y="1"/>
                  </a:lnTo>
                  <a:lnTo>
                    <a:pt x="5" y="6"/>
                  </a:lnTo>
                  <a:lnTo>
                    <a:pt x="11" y="12"/>
                  </a:lnTo>
                  <a:lnTo>
                    <a:pt x="17" y="19"/>
                  </a:lnTo>
                  <a:lnTo>
                    <a:pt x="24" y="27"/>
                  </a:lnTo>
                  <a:lnTo>
                    <a:pt x="30" y="35"/>
                  </a:lnTo>
                  <a:lnTo>
                    <a:pt x="34" y="43"/>
                  </a:lnTo>
                  <a:lnTo>
                    <a:pt x="36" y="49"/>
                  </a:lnTo>
                  <a:lnTo>
                    <a:pt x="36" y="67"/>
                  </a:lnTo>
                  <a:lnTo>
                    <a:pt x="35" y="94"/>
                  </a:lnTo>
                  <a:lnTo>
                    <a:pt x="32" y="117"/>
                  </a:lnTo>
                  <a:lnTo>
                    <a:pt x="31" y="127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3" y="139"/>
                  </a:lnTo>
                  <a:lnTo>
                    <a:pt x="26" y="141"/>
                  </a:lnTo>
                  <a:lnTo>
                    <a:pt x="31" y="140"/>
                  </a:lnTo>
                  <a:lnTo>
                    <a:pt x="38" y="137"/>
                  </a:lnTo>
                  <a:lnTo>
                    <a:pt x="47" y="135"/>
                  </a:lnTo>
                  <a:lnTo>
                    <a:pt x="56" y="131"/>
                  </a:lnTo>
                  <a:lnTo>
                    <a:pt x="65" y="127"/>
                  </a:lnTo>
                  <a:lnTo>
                    <a:pt x="73" y="125"/>
                  </a:lnTo>
                  <a:lnTo>
                    <a:pt x="78" y="122"/>
                  </a:lnTo>
                  <a:lnTo>
                    <a:pt x="80" y="121"/>
                  </a:lnTo>
                  <a:lnTo>
                    <a:pt x="86" y="75"/>
                  </a:lnTo>
                  <a:lnTo>
                    <a:pt x="80" y="35"/>
                  </a:lnTo>
                  <a:lnTo>
                    <a:pt x="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79"/>
            <p:cNvSpPr>
              <a:spLocks/>
            </p:cNvSpPr>
            <p:nvPr/>
          </p:nvSpPr>
          <p:spPr bwMode="auto">
            <a:xfrm>
              <a:off x="1847850" y="5709072"/>
              <a:ext cx="442913" cy="541337"/>
            </a:xfrm>
            <a:custGeom>
              <a:avLst/>
              <a:gdLst>
                <a:gd name="T0" fmla="*/ 0 w 557"/>
                <a:gd name="T1" fmla="*/ 2147483647 h 681"/>
                <a:gd name="T2" fmla="*/ 2147483647 w 557"/>
                <a:gd name="T3" fmla="*/ 2147483647 h 681"/>
                <a:gd name="T4" fmla="*/ 2147483647 w 557"/>
                <a:gd name="T5" fmla="*/ 0 h 681"/>
                <a:gd name="T6" fmla="*/ 2147483647 w 557"/>
                <a:gd name="T7" fmla="*/ 2147483647 h 681"/>
                <a:gd name="T8" fmla="*/ 0 w 557"/>
                <a:gd name="T9" fmla="*/ 2147483647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7" h="681">
                  <a:moveTo>
                    <a:pt x="0" y="681"/>
                  </a:moveTo>
                  <a:lnTo>
                    <a:pt x="543" y="63"/>
                  </a:lnTo>
                  <a:lnTo>
                    <a:pt x="557" y="0"/>
                  </a:lnTo>
                  <a:lnTo>
                    <a:pt x="65" y="552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FF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81"/>
            <p:cNvSpPr>
              <a:spLocks/>
            </p:cNvSpPr>
            <p:nvPr/>
          </p:nvSpPr>
          <p:spPr bwMode="auto">
            <a:xfrm>
              <a:off x="723900" y="5197897"/>
              <a:ext cx="501650" cy="835025"/>
            </a:xfrm>
            <a:custGeom>
              <a:avLst/>
              <a:gdLst>
                <a:gd name="T0" fmla="*/ 2147483647 w 632"/>
                <a:gd name="T1" fmla="*/ 0 h 1052"/>
                <a:gd name="T2" fmla="*/ 0 w 632"/>
                <a:gd name="T3" fmla="*/ 2147483647 h 1052"/>
                <a:gd name="T4" fmla="*/ 2147483647 w 632"/>
                <a:gd name="T5" fmla="*/ 2147483647 h 1052"/>
                <a:gd name="T6" fmla="*/ 2147483647 w 632"/>
                <a:gd name="T7" fmla="*/ 2147483647 h 1052"/>
                <a:gd name="T8" fmla="*/ 2147483647 w 632"/>
                <a:gd name="T9" fmla="*/ 2147483647 h 1052"/>
                <a:gd name="T10" fmla="*/ 2147483647 w 632"/>
                <a:gd name="T11" fmla="*/ 2147483647 h 1052"/>
                <a:gd name="T12" fmla="*/ 2147483647 w 632"/>
                <a:gd name="T13" fmla="*/ 2147483647 h 1052"/>
                <a:gd name="T14" fmla="*/ 2147483647 w 632"/>
                <a:gd name="T15" fmla="*/ 2147483647 h 1052"/>
                <a:gd name="T16" fmla="*/ 2147483647 w 632"/>
                <a:gd name="T17" fmla="*/ 2147483647 h 1052"/>
                <a:gd name="T18" fmla="*/ 2147483647 w 632"/>
                <a:gd name="T19" fmla="*/ 2147483647 h 1052"/>
                <a:gd name="T20" fmla="*/ 2147483647 w 632"/>
                <a:gd name="T21" fmla="*/ 2147483647 h 1052"/>
                <a:gd name="T22" fmla="*/ 2147483647 w 632"/>
                <a:gd name="T23" fmla="*/ 2147483647 h 1052"/>
                <a:gd name="T24" fmla="*/ 2147483647 w 632"/>
                <a:gd name="T25" fmla="*/ 2147483647 h 1052"/>
                <a:gd name="T26" fmla="*/ 2147483647 w 632"/>
                <a:gd name="T27" fmla="*/ 2147483647 h 1052"/>
                <a:gd name="T28" fmla="*/ 2147483647 w 632"/>
                <a:gd name="T29" fmla="*/ 2147483647 h 1052"/>
                <a:gd name="T30" fmla="*/ 2147483647 w 632"/>
                <a:gd name="T31" fmla="*/ 2147483647 h 1052"/>
                <a:gd name="T32" fmla="*/ 2147483647 w 632"/>
                <a:gd name="T33" fmla="*/ 2147483647 h 1052"/>
                <a:gd name="T34" fmla="*/ 2147483647 w 632"/>
                <a:gd name="T35" fmla="*/ 2147483647 h 1052"/>
                <a:gd name="T36" fmla="*/ 2147483647 w 632"/>
                <a:gd name="T37" fmla="*/ 2147483647 h 1052"/>
                <a:gd name="T38" fmla="*/ 2147483647 w 632"/>
                <a:gd name="T39" fmla="*/ 2147483647 h 1052"/>
                <a:gd name="T40" fmla="*/ 2147483647 w 632"/>
                <a:gd name="T41" fmla="*/ 2147483647 h 1052"/>
                <a:gd name="T42" fmla="*/ 2147483647 w 632"/>
                <a:gd name="T43" fmla="*/ 2147483647 h 1052"/>
                <a:gd name="T44" fmla="*/ 2147483647 w 632"/>
                <a:gd name="T45" fmla="*/ 2147483647 h 1052"/>
                <a:gd name="T46" fmla="*/ 2147483647 w 632"/>
                <a:gd name="T47" fmla="*/ 2147483647 h 1052"/>
                <a:gd name="T48" fmla="*/ 2147483647 w 632"/>
                <a:gd name="T49" fmla="*/ 2147483647 h 1052"/>
                <a:gd name="T50" fmla="*/ 2147483647 w 632"/>
                <a:gd name="T51" fmla="*/ 2147483647 h 1052"/>
                <a:gd name="T52" fmla="*/ 2147483647 w 632"/>
                <a:gd name="T53" fmla="*/ 2147483647 h 1052"/>
                <a:gd name="T54" fmla="*/ 2147483647 w 632"/>
                <a:gd name="T55" fmla="*/ 2147483647 h 1052"/>
                <a:gd name="T56" fmla="*/ 2147483647 w 632"/>
                <a:gd name="T57" fmla="*/ 2147483647 h 1052"/>
                <a:gd name="T58" fmla="*/ 2147483647 w 632"/>
                <a:gd name="T59" fmla="*/ 2147483647 h 1052"/>
                <a:gd name="T60" fmla="*/ 2147483647 w 632"/>
                <a:gd name="T61" fmla="*/ 2147483647 h 1052"/>
                <a:gd name="T62" fmla="*/ 2147483647 w 632"/>
                <a:gd name="T63" fmla="*/ 2147483647 h 1052"/>
                <a:gd name="T64" fmla="*/ 2147483647 w 632"/>
                <a:gd name="T65" fmla="*/ 2147483647 h 1052"/>
                <a:gd name="T66" fmla="*/ 2147483647 w 632"/>
                <a:gd name="T67" fmla="*/ 2147483647 h 1052"/>
                <a:gd name="T68" fmla="*/ 2147483647 w 632"/>
                <a:gd name="T69" fmla="*/ 2147483647 h 1052"/>
                <a:gd name="T70" fmla="*/ 2147483647 w 632"/>
                <a:gd name="T71" fmla="*/ 2147483647 h 1052"/>
                <a:gd name="T72" fmla="*/ 2147483647 w 632"/>
                <a:gd name="T73" fmla="*/ 0 h 105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32" h="1052">
                  <a:moveTo>
                    <a:pt x="391" y="0"/>
                  </a:moveTo>
                  <a:lnTo>
                    <a:pt x="0" y="1000"/>
                  </a:lnTo>
                  <a:lnTo>
                    <a:pt x="31" y="1052"/>
                  </a:lnTo>
                  <a:lnTo>
                    <a:pt x="419" y="54"/>
                  </a:lnTo>
                  <a:lnTo>
                    <a:pt x="420" y="56"/>
                  </a:lnTo>
                  <a:lnTo>
                    <a:pt x="425" y="61"/>
                  </a:lnTo>
                  <a:lnTo>
                    <a:pt x="432" y="68"/>
                  </a:lnTo>
                  <a:lnTo>
                    <a:pt x="441" y="77"/>
                  </a:lnTo>
                  <a:lnTo>
                    <a:pt x="450" y="86"/>
                  </a:lnTo>
                  <a:lnTo>
                    <a:pt x="462" y="94"/>
                  </a:lnTo>
                  <a:lnTo>
                    <a:pt x="472" y="101"/>
                  </a:lnTo>
                  <a:lnTo>
                    <a:pt x="483" y="106"/>
                  </a:lnTo>
                  <a:lnTo>
                    <a:pt x="503" y="112"/>
                  </a:lnTo>
                  <a:lnTo>
                    <a:pt x="525" y="117"/>
                  </a:lnTo>
                  <a:lnTo>
                    <a:pt x="547" y="122"/>
                  </a:lnTo>
                  <a:lnTo>
                    <a:pt x="568" y="125"/>
                  </a:lnTo>
                  <a:lnTo>
                    <a:pt x="586" y="129"/>
                  </a:lnTo>
                  <a:lnTo>
                    <a:pt x="601" y="131"/>
                  </a:lnTo>
                  <a:lnTo>
                    <a:pt x="612" y="132"/>
                  </a:lnTo>
                  <a:lnTo>
                    <a:pt x="615" y="132"/>
                  </a:lnTo>
                  <a:lnTo>
                    <a:pt x="632" y="98"/>
                  </a:lnTo>
                  <a:lnTo>
                    <a:pt x="629" y="98"/>
                  </a:lnTo>
                  <a:lnTo>
                    <a:pt x="620" y="97"/>
                  </a:lnTo>
                  <a:lnTo>
                    <a:pt x="607" y="96"/>
                  </a:lnTo>
                  <a:lnTo>
                    <a:pt x="591" y="94"/>
                  </a:lnTo>
                  <a:lnTo>
                    <a:pt x="574" y="92"/>
                  </a:lnTo>
                  <a:lnTo>
                    <a:pt x="558" y="91"/>
                  </a:lnTo>
                  <a:lnTo>
                    <a:pt x="545" y="89"/>
                  </a:lnTo>
                  <a:lnTo>
                    <a:pt x="534" y="86"/>
                  </a:lnTo>
                  <a:lnTo>
                    <a:pt x="522" y="81"/>
                  </a:lnTo>
                  <a:lnTo>
                    <a:pt x="503" y="70"/>
                  </a:lnTo>
                  <a:lnTo>
                    <a:pt x="480" y="56"/>
                  </a:lnTo>
                  <a:lnTo>
                    <a:pt x="455" y="41"/>
                  </a:lnTo>
                  <a:lnTo>
                    <a:pt x="431" y="25"/>
                  </a:lnTo>
                  <a:lnTo>
                    <a:pt x="410" y="13"/>
                  </a:lnTo>
                  <a:lnTo>
                    <a:pt x="396" y="3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82"/>
            <p:cNvSpPr>
              <a:spLocks/>
            </p:cNvSpPr>
            <p:nvPr/>
          </p:nvSpPr>
          <p:spPr bwMode="auto">
            <a:xfrm>
              <a:off x="873125" y="5543972"/>
              <a:ext cx="1039813" cy="663575"/>
            </a:xfrm>
            <a:custGeom>
              <a:avLst/>
              <a:gdLst>
                <a:gd name="T0" fmla="*/ 2147483647 w 1311"/>
                <a:gd name="T1" fmla="*/ 2147483647 h 837"/>
                <a:gd name="T2" fmla="*/ 2147483647 w 1311"/>
                <a:gd name="T3" fmla="*/ 2147483647 h 837"/>
                <a:gd name="T4" fmla="*/ 2147483647 w 1311"/>
                <a:gd name="T5" fmla="*/ 2147483647 h 837"/>
                <a:gd name="T6" fmla="*/ 2147483647 w 1311"/>
                <a:gd name="T7" fmla="*/ 0 h 837"/>
                <a:gd name="T8" fmla="*/ 2147483647 w 1311"/>
                <a:gd name="T9" fmla="*/ 2147483647 h 837"/>
                <a:gd name="T10" fmla="*/ 2147483647 w 1311"/>
                <a:gd name="T11" fmla="*/ 2147483647 h 837"/>
                <a:gd name="T12" fmla="*/ 2147483647 w 1311"/>
                <a:gd name="T13" fmla="*/ 2147483647 h 837"/>
                <a:gd name="T14" fmla="*/ 2147483647 w 1311"/>
                <a:gd name="T15" fmla="*/ 2147483647 h 837"/>
                <a:gd name="T16" fmla="*/ 0 w 1311"/>
                <a:gd name="T17" fmla="*/ 2147483647 h 837"/>
                <a:gd name="T18" fmla="*/ 0 w 1311"/>
                <a:gd name="T19" fmla="*/ 2147483647 h 837"/>
                <a:gd name="T20" fmla="*/ 2147483647 w 1311"/>
                <a:gd name="T21" fmla="*/ 2147483647 h 837"/>
                <a:gd name="T22" fmla="*/ 2147483647 w 1311"/>
                <a:gd name="T23" fmla="*/ 2147483647 h 837"/>
                <a:gd name="T24" fmla="*/ 2147483647 w 1311"/>
                <a:gd name="T25" fmla="*/ 2147483647 h 837"/>
                <a:gd name="T26" fmla="*/ 2147483647 w 1311"/>
                <a:gd name="T27" fmla="*/ 2147483647 h 837"/>
                <a:gd name="T28" fmla="*/ 2147483647 w 1311"/>
                <a:gd name="T29" fmla="*/ 2147483647 h 837"/>
                <a:gd name="T30" fmla="*/ 2147483647 w 1311"/>
                <a:gd name="T31" fmla="*/ 2147483647 h 837"/>
                <a:gd name="T32" fmla="*/ 2147483647 w 1311"/>
                <a:gd name="T33" fmla="*/ 2147483647 h 837"/>
                <a:gd name="T34" fmla="*/ 2147483647 w 1311"/>
                <a:gd name="T35" fmla="*/ 2147483647 h 837"/>
                <a:gd name="T36" fmla="*/ 2147483647 w 1311"/>
                <a:gd name="T37" fmla="*/ 2147483647 h 837"/>
                <a:gd name="T38" fmla="*/ 2147483647 w 1311"/>
                <a:gd name="T39" fmla="*/ 2147483647 h 837"/>
                <a:gd name="T40" fmla="*/ 2147483647 w 1311"/>
                <a:gd name="T41" fmla="*/ 2147483647 h 837"/>
                <a:gd name="T42" fmla="*/ 2147483647 w 1311"/>
                <a:gd name="T43" fmla="*/ 2147483647 h 837"/>
                <a:gd name="T44" fmla="*/ 2147483647 w 1311"/>
                <a:gd name="T45" fmla="*/ 2147483647 h 837"/>
                <a:gd name="T46" fmla="*/ 2147483647 w 1311"/>
                <a:gd name="T47" fmla="*/ 2147483647 h 837"/>
                <a:gd name="T48" fmla="*/ 2147483647 w 1311"/>
                <a:gd name="T49" fmla="*/ 2147483647 h 837"/>
                <a:gd name="T50" fmla="*/ 2147483647 w 1311"/>
                <a:gd name="T51" fmla="*/ 2147483647 h 837"/>
                <a:gd name="T52" fmla="*/ 2147483647 w 1311"/>
                <a:gd name="T53" fmla="*/ 2147483647 h 837"/>
                <a:gd name="T54" fmla="*/ 2147483647 w 1311"/>
                <a:gd name="T55" fmla="*/ 2147483647 h 83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11" h="837">
                  <a:moveTo>
                    <a:pt x="1311" y="675"/>
                  </a:moveTo>
                  <a:lnTo>
                    <a:pt x="140" y="452"/>
                  </a:lnTo>
                  <a:lnTo>
                    <a:pt x="1018" y="12"/>
                  </a:lnTo>
                  <a:lnTo>
                    <a:pt x="955" y="0"/>
                  </a:lnTo>
                  <a:lnTo>
                    <a:pt x="32" y="454"/>
                  </a:lnTo>
                  <a:lnTo>
                    <a:pt x="28" y="467"/>
                  </a:lnTo>
                  <a:lnTo>
                    <a:pt x="17" y="497"/>
                  </a:lnTo>
                  <a:lnTo>
                    <a:pt x="7" y="529"/>
                  </a:lnTo>
                  <a:lnTo>
                    <a:pt x="0" y="552"/>
                  </a:lnTo>
                  <a:lnTo>
                    <a:pt x="0" y="580"/>
                  </a:lnTo>
                  <a:lnTo>
                    <a:pt x="2" y="627"/>
                  </a:lnTo>
                  <a:lnTo>
                    <a:pt x="5" y="676"/>
                  </a:lnTo>
                  <a:lnTo>
                    <a:pt x="6" y="716"/>
                  </a:lnTo>
                  <a:lnTo>
                    <a:pt x="8" y="749"/>
                  </a:lnTo>
                  <a:lnTo>
                    <a:pt x="15" y="786"/>
                  </a:lnTo>
                  <a:lnTo>
                    <a:pt x="21" y="815"/>
                  </a:lnTo>
                  <a:lnTo>
                    <a:pt x="23" y="827"/>
                  </a:lnTo>
                  <a:lnTo>
                    <a:pt x="25" y="830"/>
                  </a:lnTo>
                  <a:lnTo>
                    <a:pt x="31" y="833"/>
                  </a:lnTo>
                  <a:lnTo>
                    <a:pt x="37" y="837"/>
                  </a:lnTo>
                  <a:lnTo>
                    <a:pt x="40" y="833"/>
                  </a:lnTo>
                  <a:lnTo>
                    <a:pt x="44" y="779"/>
                  </a:lnTo>
                  <a:lnTo>
                    <a:pt x="46" y="666"/>
                  </a:lnTo>
                  <a:lnTo>
                    <a:pt x="48" y="556"/>
                  </a:lnTo>
                  <a:lnTo>
                    <a:pt x="50" y="506"/>
                  </a:lnTo>
                  <a:lnTo>
                    <a:pt x="73" y="489"/>
                  </a:lnTo>
                  <a:lnTo>
                    <a:pt x="1305" y="708"/>
                  </a:lnTo>
                  <a:lnTo>
                    <a:pt x="1311" y="6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83"/>
            <p:cNvSpPr>
              <a:spLocks/>
            </p:cNvSpPr>
            <p:nvPr/>
          </p:nvSpPr>
          <p:spPr bwMode="auto">
            <a:xfrm>
              <a:off x="1003300" y="6032922"/>
              <a:ext cx="66675" cy="73025"/>
            </a:xfrm>
            <a:custGeom>
              <a:avLst/>
              <a:gdLst>
                <a:gd name="T0" fmla="*/ 0 w 83"/>
                <a:gd name="T1" fmla="*/ 2147483647 h 92"/>
                <a:gd name="T2" fmla="*/ 2147483647 w 83"/>
                <a:gd name="T3" fmla="*/ 2147483647 h 92"/>
                <a:gd name="T4" fmla="*/ 2147483647 w 83"/>
                <a:gd name="T5" fmla="*/ 2147483647 h 92"/>
                <a:gd name="T6" fmla="*/ 2147483647 w 83"/>
                <a:gd name="T7" fmla="*/ 2147483647 h 92"/>
                <a:gd name="T8" fmla="*/ 2147483647 w 83"/>
                <a:gd name="T9" fmla="*/ 2147483647 h 92"/>
                <a:gd name="T10" fmla="*/ 2147483647 w 83"/>
                <a:gd name="T11" fmla="*/ 2147483647 h 92"/>
                <a:gd name="T12" fmla="*/ 2147483647 w 83"/>
                <a:gd name="T13" fmla="*/ 2147483647 h 92"/>
                <a:gd name="T14" fmla="*/ 2147483647 w 83"/>
                <a:gd name="T15" fmla="*/ 2147483647 h 92"/>
                <a:gd name="T16" fmla="*/ 2147483647 w 83"/>
                <a:gd name="T17" fmla="*/ 2147483647 h 92"/>
                <a:gd name="T18" fmla="*/ 2147483647 w 83"/>
                <a:gd name="T19" fmla="*/ 2147483647 h 92"/>
                <a:gd name="T20" fmla="*/ 2147483647 w 83"/>
                <a:gd name="T21" fmla="*/ 2147483647 h 92"/>
                <a:gd name="T22" fmla="*/ 2147483647 w 83"/>
                <a:gd name="T23" fmla="*/ 2147483647 h 92"/>
                <a:gd name="T24" fmla="*/ 2147483647 w 83"/>
                <a:gd name="T25" fmla="*/ 2147483647 h 92"/>
                <a:gd name="T26" fmla="*/ 2147483647 w 83"/>
                <a:gd name="T27" fmla="*/ 2147483647 h 92"/>
                <a:gd name="T28" fmla="*/ 2147483647 w 83"/>
                <a:gd name="T29" fmla="*/ 2147483647 h 92"/>
                <a:gd name="T30" fmla="*/ 2147483647 w 83"/>
                <a:gd name="T31" fmla="*/ 2147483647 h 92"/>
                <a:gd name="T32" fmla="*/ 2147483647 w 83"/>
                <a:gd name="T33" fmla="*/ 2147483647 h 92"/>
                <a:gd name="T34" fmla="*/ 2147483647 w 83"/>
                <a:gd name="T35" fmla="*/ 2147483647 h 92"/>
                <a:gd name="T36" fmla="*/ 2147483647 w 83"/>
                <a:gd name="T37" fmla="*/ 2147483647 h 92"/>
                <a:gd name="T38" fmla="*/ 2147483647 w 83"/>
                <a:gd name="T39" fmla="*/ 2147483647 h 92"/>
                <a:gd name="T40" fmla="*/ 2147483647 w 83"/>
                <a:gd name="T41" fmla="*/ 2147483647 h 92"/>
                <a:gd name="T42" fmla="*/ 2147483647 w 83"/>
                <a:gd name="T43" fmla="*/ 2147483647 h 92"/>
                <a:gd name="T44" fmla="*/ 2147483647 w 83"/>
                <a:gd name="T45" fmla="*/ 2147483647 h 92"/>
                <a:gd name="T46" fmla="*/ 2147483647 w 83"/>
                <a:gd name="T47" fmla="*/ 2147483647 h 92"/>
                <a:gd name="T48" fmla="*/ 2147483647 w 83"/>
                <a:gd name="T49" fmla="*/ 2147483647 h 92"/>
                <a:gd name="T50" fmla="*/ 2147483647 w 83"/>
                <a:gd name="T51" fmla="*/ 2147483647 h 92"/>
                <a:gd name="T52" fmla="*/ 2147483647 w 83"/>
                <a:gd name="T53" fmla="*/ 2147483647 h 92"/>
                <a:gd name="T54" fmla="*/ 2147483647 w 83"/>
                <a:gd name="T55" fmla="*/ 2147483647 h 92"/>
                <a:gd name="T56" fmla="*/ 2147483647 w 83"/>
                <a:gd name="T57" fmla="*/ 2147483647 h 92"/>
                <a:gd name="T58" fmla="*/ 2147483647 w 83"/>
                <a:gd name="T59" fmla="*/ 2147483647 h 92"/>
                <a:gd name="T60" fmla="*/ 2147483647 w 83"/>
                <a:gd name="T61" fmla="*/ 2147483647 h 92"/>
                <a:gd name="T62" fmla="*/ 2147483647 w 83"/>
                <a:gd name="T63" fmla="*/ 2147483647 h 92"/>
                <a:gd name="T64" fmla="*/ 2147483647 w 83"/>
                <a:gd name="T65" fmla="*/ 0 h 92"/>
                <a:gd name="T66" fmla="*/ 2147483647 w 83"/>
                <a:gd name="T67" fmla="*/ 0 h 92"/>
                <a:gd name="T68" fmla="*/ 0 w 83"/>
                <a:gd name="T69" fmla="*/ 2147483647 h 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83" h="92">
                  <a:moveTo>
                    <a:pt x="0" y="40"/>
                  </a:moveTo>
                  <a:lnTo>
                    <a:pt x="4" y="40"/>
                  </a:lnTo>
                  <a:lnTo>
                    <a:pt x="11" y="41"/>
                  </a:lnTo>
                  <a:lnTo>
                    <a:pt x="18" y="44"/>
                  </a:lnTo>
                  <a:lnTo>
                    <a:pt x="25" y="45"/>
                  </a:lnTo>
                  <a:lnTo>
                    <a:pt x="32" y="46"/>
                  </a:lnTo>
                  <a:lnTo>
                    <a:pt x="38" y="48"/>
                  </a:lnTo>
                  <a:lnTo>
                    <a:pt x="41" y="49"/>
                  </a:lnTo>
                  <a:lnTo>
                    <a:pt x="42" y="49"/>
                  </a:lnTo>
                  <a:lnTo>
                    <a:pt x="39" y="56"/>
                  </a:lnTo>
                  <a:lnTo>
                    <a:pt x="33" y="70"/>
                  </a:lnTo>
                  <a:lnTo>
                    <a:pt x="30" y="85"/>
                  </a:lnTo>
                  <a:lnTo>
                    <a:pt x="31" y="92"/>
                  </a:lnTo>
                  <a:lnTo>
                    <a:pt x="35" y="90"/>
                  </a:lnTo>
                  <a:lnTo>
                    <a:pt x="42" y="85"/>
                  </a:lnTo>
                  <a:lnTo>
                    <a:pt x="50" y="78"/>
                  </a:lnTo>
                  <a:lnTo>
                    <a:pt x="60" y="70"/>
                  </a:lnTo>
                  <a:lnTo>
                    <a:pt x="68" y="63"/>
                  </a:lnTo>
                  <a:lnTo>
                    <a:pt x="73" y="56"/>
                  </a:lnTo>
                  <a:lnTo>
                    <a:pt x="78" y="52"/>
                  </a:lnTo>
                  <a:lnTo>
                    <a:pt x="80" y="49"/>
                  </a:lnTo>
                  <a:lnTo>
                    <a:pt x="83" y="23"/>
                  </a:lnTo>
                  <a:lnTo>
                    <a:pt x="80" y="23"/>
                  </a:lnTo>
                  <a:lnTo>
                    <a:pt x="73" y="20"/>
                  </a:lnTo>
                  <a:lnTo>
                    <a:pt x="64" y="18"/>
                  </a:lnTo>
                  <a:lnTo>
                    <a:pt x="57" y="15"/>
                  </a:lnTo>
                  <a:lnTo>
                    <a:pt x="53" y="12"/>
                  </a:lnTo>
                  <a:lnTo>
                    <a:pt x="45" y="10"/>
                  </a:lnTo>
                  <a:lnTo>
                    <a:pt x="35" y="8"/>
                  </a:lnTo>
                  <a:lnTo>
                    <a:pt x="26" y="5"/>
                  </a:lnTo>
                  <a:lnTo>
                    <a:pt x="17" y="3"/>
                  </a:lnTo>
                  <a:lnTo>
                    <a:pt x="9" y="1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84"/>
            <p:cNvSpPr>
              <a:spLocks/>
            </p:cNvSpPr>
            <p:nvPr/>
          </p:nvSpPr>
          <p:spPr bwMode="auto">
            <a:xfrm>
              <a:off x="922338" y="5958309"/>
              <a:ext cx="73025" cy="176213"/>
            </a:xfrm>
            <a:custGeom>
              <a:avLst/>
              <a:gdLst>
                <a:gd name="T0" fmla="*/ 2147483647 w 92"/>
                <a:gd name="T1" fmla="*/ 2147483647 h 221"/>
                <a:gd name="T2" fmla="*/ 2147483647 w 92"/>
                <a:gd name="T3" fmla="*/ 2147483647 h 221"/>
                <a:gd name="T4" fmla="*/ 2147483647 w 92"/>
                <a:gd name="T5" fmla="*/ 2147483647 h 221"/>
                <a:gd name="T6" fmla="*/ 2147483647 w 92"/>
                <a:gd name="T7" fmla="*/ 2147483647 h 221"/>
                <a:gd name="T8" fmla="*/ 2147483647 w 92"/>
                <a:gd name="T9" fmla="*/ 2147483647 h 221"/>
                <a:gd name="T10" fmla="*/ 2147483647 w 92"/>
                <a:gd name="T11" fmla="*/ 2147483647 h 221"/>
                <a:gd name="T12" fmla="*/ 2147483647 w 92"/>
                <a:gd name="T13" fmla="*/ 2147483647 h 221"/>
                <a:gd name="T14" fmla="*/ 2147483647 w 92"/>
                <a:gd name="T15" fmla="*/ 2147483647 h 221"/>
                <a:gd name="T16" fmla="*/ 2147483647 w 92"/>
                <a:gd name="T17" fmla="*/ 2147483647 h 221"/>
                <a:gd name="T18" fmla="*/ 2147483647 w 92"/>
                <a:gd name="T19" fmla="*/ 2147483647 h 221"/>
                <a:gd name="T20" fmla="*/ 2147483647 w 92"/>
                <a:gd name="T21" fmla="*/ 2147483647 h 221"/>
                <a:gd name="T22" fmla="*/ 2147483647 w 92"/>
                <a:gd name="T23" fmla="*/ 2147483647 h 221"/>
                <a:gd name="T24" fmla="*/ 2147483647 w 92"/>
                <a:gd name="T25" fmla="*/ 2147483647 h 221"/>
                <a:gd name="T26" fmla="*/ 2147483647 w 92"/>
                <a:gd name="T27" fmla="*/ 2147483647 h 221"/>
                <a:gd name="T28" fmla="*/ 2147483647 w 92"/>
                <a:gd name="T29" fmla="*/ 2147483647 h 221"/>
                <a:gd name="T30" fmla="*/ 2147483647 w 92"/>
                <a:gd name="T31" fmla="*/ 2147483647 h 221"/>
                <a:gd name="T32" fmla="*/ 2147483647 w 92"/>
                <a:gd name="T33" fmla="*/ 2147483647 h 221"/>
                <a:gd name="T34" fmla="*/ 2147483647 w 92"/>
                <a:gd name="T35" fmla="*/ 2147483647 h 221"/>
                <a:gd name="T36" fmla="*/ 2147483647 w 92"/>
                <a:gd name="T37" fmla="*/ 2147483647 h 221"/>
                <a:gd name="T38" fmla="*/ 2147483647 w 92"/>
                <a:gd name="T39" fmla="*/ 2147483647 h 221"/>
                <a:gd name="T40" fmla="*/ 2147483647 w 92"/>
                <a:gd name="T41" fmla="*/ 2147483647 h 221"/>
                <a:gd name="T42" fmla="*/ 2147483647 w 92"/>
                <a:gd name="T43" fmla="*/ 2147483647 h 221"/>
                <a:gd name="T44" fmla="*/ 2147483647 w 92"/>
                <a:gd name="T45" fmla="*/ 2147483647 h 221"/>
                <a:gd name="T46" fmla="*/ 2147483647 w 92"/>
                <a:gd name="T47" fmla="*/ 0 h 221"/>
                <a:gd name="T48" fmla="*/ 0 w 92"/>
                <a:gd name="T49" fmla="*/ 2147483647 h 221"/>
                <a:gd name="T50" fmla="*/ 2147483647 w 92"/>
                <a:gd name="T51" fmla="*/ 2147483647 h 22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2" h="221">
                  <a:moveTo>
                    <a:pt x="17" y="41"/>
                  </a:moveTo>
                  <a:lnTo>
                    <a:pt x="18" y="42"/>
                  </a:lnTo>
                  <a:lnTo>
                    <a:pt x="22" y="43"/>
                  </a:lnTo>
                  <a:lnTo>
                    <a:pt x="28" y="46"/>
                  </a:lnTo>
                  <a:lnTo>
                    <a:pt x="33" y="50"/>
                  </a:lnTo>
                  <a:lnTo>
                    <a:pt x="40" y="54"/>
                  </a:lnTo>
                  <a:lnTo>
                    <a:pt x="47" y="59"/>
                  </a:lnTo>
                  <a:lnTo>
                    <a:pt x="53" y="66"/>
                  </a:lnTo>
                  <a:lnTo>
                    <a:pt x="58" y="72"/>
                  </a:lnTo>
                  <a:lnTo>
                    <a:pt x="62" y="107"/>
                  </a:lnTo>
                  <a:lnTo>
                    <a:pt x="55" y="157"/>
                  </a:lnTo>
                  <a:lnTo>
                    <a:pt x="45" y="202"/>
                  </a:lnTo>
                  <a:lnTo>
                    <a:pt x="40" y="221"/>
                  </a:lnTo>
                  <a:lnTo>
                    <a:pt x="86" y="167"/>
                  </a:lnTo>
                  <a:lnTo>
                    <a:pt x="88" y="153"/>
                  </a:lnTo>
                  <a:lnTo>
                    <a:pt x="90" y="124"/>
                  </a:lnTo>
                  <a:lnTo>
                    <a:pt x="91" y="91"/>
                  </a:lnTo>
                  <a:lnTo>
                    <a:pt x="92" y="72"/>
                  </a:lnTo>
                  <a:lnTo>
                    <a:pt x="89" y="60"/>
                  </a:lnTo>
                  <a:lnTo>
                    <a:pt x="81" y="44"/>
                  </a:lnTo>
                  <a:lnTo>
                    <a:pt x="73" y="31"/>
                  </a:lnTo>
                  <a:lnTo>
                    <a:pt x="69" y="26"/>
                  </a:lnTo>
                  <a:lnTo>
                    <a:pt x="43" y="3"/>
                  </a:lnTo>
                  <a:lnTo>
                    <a:pt x="6" y="0"/>
                  </a:lnTo>
                  <a:lnTo>
                    <a:pt x="0" y="37"/>
                  </a:lnTo>
                  <a:lnTo>
                    <a:pt x="17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90"/>
            <p:cNvSpPr>
              <a:spLocks/>
            </p:cNvSpPr>
            <p:nvPr/>
          </p:nvSpPr>
          <p:spPr bwMode="auto">
            <a:xfrm>
              <a:off x="1003300" y="6128172"/>
              <a:ext cx="873125" cy="127000"/>
            </a:xfrm>
            <a:custGeom>
              <a:avLst/>
              <a:gdLst>
                <a:gd name="T0" fmla="*/ 2147483647 w 1098"/>
                <a:gd name="T1" fmla="*/ 2147483647 h 161"/>
                <a:gd name="T2" fmla="*/ 2147483647 w 1098"/>
                <a:gd name="T3" fmla="*/ 2147483647 h 161"/>
                <a:gd name="T4" fmla="*/ 2147483647 w 1098"/>
                <a:gd name="T5" fmla="*/ 2147483647 h 161"/>
                <a:gd name="T6" fmla="*/ 2147483647 w 1098"/>
                <a:gd name="T7" fmla="*/ 2147483647 h 161"/>
                <a:gd name="T8" fmla="*/ 2147483647 w 1098"/>
                <a:gd name="T9" fmla="*/ 2147483647 h 161"/>
                <a:gd name="T10" fmla="*/ 2147483647 w 1098"/>
                <a:gd name="T11" fmla="*/ 2147483647 h 161"/>
                <a:gd name="T12" fmla="*/ 2147483647 w 1098"/>
                <a:gd name="T13" fmla="*/ 2147483647 h 161"/>
                <a:gd name="T14" fmla="*/ 2147483647 w 1098"/>
                <a:gd name="T15" fmla="*/ 2147483647 h 161"/>
                <a:gd name="T16" fmla="*/ 2147483647 w 1098"/>
                <a:gd name="T17" fmla="*/ 2147483647 h 161"/>
                <a:gd name="T18" fmla="*/ 2147483647 w 1098"/>
                <a:gd name="T19" fmla="*/ 2147483647 h 161"/>
                <a:gd name="T20" fmla="*/ 2147483647 w 1098"/>
                <a:gd name="T21" fmla="*/ 2147483647 h 161"/>
                <a:gd name="T22" fmla="*/ 2147483647 w 1098"/>
                <a:gd name="T23" fmla="*/ 2147483647 h 161"/>
                <a:gd name="T24" fmla="*/ 2147483647 w 1098"/>
                <a:gd name="T25" fmla="*/ 2147483647 h 161"/>
                <a:gd name="T26" fmla="*/ 2147483647 w 1098"/>
                <a:gd name="T27" fmla="*/ 2147483647 h 161"/>
                <a:gd name="T28" fmla="*/ 2147483647 w 1098"/>
                <a:gd name="T29" fmla="*/ 2147483647 h 161"/>
                <a:gd name="T30" fmla="*/ 2147483647 w 1098"/>
                <a:gd name="T31" fmla="*/ 2147483647 h 161"/>
                <a:gd name="T32" fmla="*/ 2147483647 w 1098"/>
                <a:gd name="T33" fmla="*/ 2147483647 h 161"/>
                <a:gd name="T34" fmla="*/ 0 w 1098"/>
                <a:gd name="T35" fmla="*/ 2147483647 h 161"/>
                <a:gd name="T36" fmla="*/ 2147483647 w 1098"/>
                <a:gd name="T37" fmla="*/ 0 h 161"/>
                <a:gd name="T38" fmla="*/ 2147483647 w 1098"/>
                <a:gd name="T39" fmla="*/ 2147483647 h 1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98" h="161">
                  <a:moveTo>
                    <a:pt x="1044" y="133"/>
                  </a:moveTo>
                  <a:lnTo>
                    <a:pt x="1051" y="129"/>
                  </a:lnTo>
                  <a:lnTo>
                    <a:pt x="1057" y="125"/>
                  </a:lnTo>
                  <a:lnTo>
                    <a:pt x="1063" y="119"/>
                  </a:lnTo>
                  <a:lnTo>
                    <a:pt x="1068" y="111"/>
                  </a:lnTo>
                  <a:lnTo>
                    <a:pt x="1073" y="99"/>
                  </a:lnTo>
                  <a:lnTo>
                    <a:pt x="1078" y="86"/>
                  </a:lnTo>
                  <a:lnTo>
                    <a:pt x="1082" y="67"/>
                  </a:lnTo>
                  <a:lnTo>
                    <a:pt x="1088" y="44"/>
                  </a:lnTo>
                  <a:lnTo>
                    <a:pt x="1095" y="63"/>
                  </a:lnTo>
                  <a:lnTo>
                    <a:pt x="1098" y="82"/>
                  </a:lnTo>
                  <a:lnTo>
                    <a:pt x="1097" y="101"/>
                  </a:lnTo>
                  <a:lnTo>
                    <a:pt x="1094" y="118"/>
                  </a:lnTo>
                  <a:lnTo>
                    <a:pt x="1087" y="133"/>
                  </a:lnTo>
                  <a:lnTo>
                    <a:pt x="1078" y="146"/>
                  </a:lnTo>
                  <a:lnTo>
                    <a:pt x="1067" y="155"/>
                  </a:lnTo>
                  <a:lnTo>
                    <a:pt x="1056" y="161"/>
                  </a:lnTo>
                  <a:lnTo>
                    <a:pt x="0" y="17"/>
                  </a:lnTo>
                  <a:lnTo>
                    <a:pt x="39" y="0"/>
                  </a:lnTo>
                  <a:lnTo>
                    <a:pt x="1044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Freeform 91"/>
            <p:cNvSpPr>
              <a:spLocks/>
            </p:cNvSpPr>
            <p:nvPr/>
          </p:nvSpPr>
          <p:spPr bwMode="auto">
            <a:xfrm>
              <a:off x="903288" y="5690022"/>
              <a:ext cx="1398587" cy="603250"/>
            </a:xfrm>
            <a:custGeom>
              <a:avLst/>
              <a:gdLst>
                <a:gd name="T0" fmla="*/ 2147483647 w 1762"/>
                <a:gd name="T1" fmla="*/ 2147483647 h 759"/>
                <a:gd name="T2" fmla="*/ 2147483647 w 1762"/>
                <a:gd name="T3" fmla="*/ 2147483647 h 759"/>
                <a:gd name="T4" fmla="*/ 2147483647 w 1762"/>
                <a:gd name="T5" fmla="*/ 2147483647 h 759"/>
                <a:gd name="T6" fmla="*/ 2147483647 w 1762"/>
                <a:gd name="T7" fmla="*/ 2147483647 h 759"/>
                <a:gd name="T8" fmla="*/ 2147483647 w 1762"/>
                <a:gd name="T9" fmla="*/ 2147483647 h 759"/>
                <a:gd name="T10" fmla="*/ 2147483647 w 1762"/>
                <a:gd name="T11" fmla="*/ 2147483647 h 759"/>
                <a:gd name="T12" fmla="*/ 2147483647 w 1762"/>
                <a:gd name="T13" fmla="*/ 2147483647 h 759"/>
                <a:gd name="T14" fmla="*/ 2147483647 w 1762"/>
                <a:gd name="T15" fmla="*/ 2147483647 h 759"/>
                <a:gd name="T16" fmla="*/ 2147483647 w 1762"/>
                <a:gd name="T17" fmla="*/ 2147483647 h 759"/>
                <a:gd name="T18" fmla="*/ 2147483647 w 1762"/>
                <a:gd name="T19" fmla="*/ 2147483647 h 759"/>
                <a:gd name="T20" fmla="*/ 2147483647 w 1762"/>
                <a:gd name="T21" fmla="*/ 2147483647 h 759"/>
                <a:gd name="T22" fmla="*/ 2147483647 w 1762"/>
                <a:gd name="T23" fmla="*/ 2147483647 h 759"/>
                <a:gd name="T24" fmla="*/ 2147483647 w 1762"/>
                <a:gd name="T25" fmla="*/ 2147483647 h 759"/>
                <a:gd name="T26" fmla="*/ 2147483647 w 1762"/>
                <a:gd name="T27" fmla="*/ 2147483647 h 759"/>
                <a:gd name="T28" fmla="*/ 2147483647 w 1762"/>
                <a:gd name="T29" fmla="*/ 2147483647 h 759"/>
                <a:gd name="T30" fmla="*/ 2147483647 w 1762"/>
                <a:gd name="T31" fmla="*/ 2147483647 h 759"/>
                <a:gd name="T32" fmla="*/ 2147483647 w 1762"/>
                <a:gd name="T33" fmla="*/ 2147483647 h 759"/>
                <a:gd name="T34" fmla="*/ 2147483647 w 1762"/>
                <a:gd name="T35" fmla="*/ 2147483647 h 759"/>
                <a:gd name="T36" fmla="*/ 2147483647 w 1762"/>
                <a:gd name="T37" fmla="*/ 0 h 759"/>
                <a:gd name="T38" fmla="*/ 2147483647 w 1762"/>
                <a:gd name="T39" fmla="*/ 2147483647 h 759"/>
                <a:gd name="T40" fmla="*/ 2147483647 w 1762"/>
                <a:gd name="T41" fmla="*/ 2147483647 h 759"/>
                <a:gd name="T42" fmla="*/ 2147483647 w 1762"/>
                <a:gd name="T43" fmla="*/ 2147483647 h 759"/>
                <a:gd name="T44" fmla="*/ 2147483647 w 1762"/>
                <a:gd name="T45" fmla="*/ 2147483647 h 759"/>
                <a:gd name="T46" fmla="*/ 2147483647 w 1762"/>
                <a:gd name="T47" fmla="*/ 2147483647 h 759"/>
                <a:gd name="T48" fmla="*/ 2147483647 w 1762"/>
                <a:gd name="T49" fmla="*/ 2147483647 h 759"/>
                <a:gd name="T50" fmla="*/ 2147483647 w 1762"/>
                <a:gd name="T51" fmla="*/ 2147483647 h 759"/>
                <a:gd name="T52" fmla="*/ 2147483647 w 1762"/>
                <a:gd name="T53" fmla="*/ 2147483647 h 759"/>
                <a:gd name="T54" fmla="*/ 2147483647 w 1762"/>
                <a:gd name="T55" fmla="*/ 2147483647 h 759"/>
                <a:gd name="T56" fmla="*/ 2147483647 w 1762"/>
                <a:gd name="T57" fmla="*/ 2147483647 h 759"/>
                <a:gd name="T58" fmla="*/ 2147483647 w 1762"/>
                <a:gd name="T59" fmla="*/ 2147483647 h 759"/>
                <a:gd name="T60" fmla="*/ 2147483647 w 1762"/>
                <a:gd name="T61" fmla="*/ 2147483647 h 759"/>
                <a:gd name="T62" fmla="*/ 2147483647 w 1762"/>
                <a:gd name="T63" fmla="*/ 2147483647 h 759"/>
                <a:gd name="T64" fmla="*/ 2147483647 w 1762"/>
                <a:gd name="T65" fmla="*/ 2147483647 h 759"/>
                <a:gd name="T66" fmla="*/ 2147483647 w 1762"/>
                <a:gd name="T67" fmla="*/ 2147483647 h 759"/>
                <a:gd name="T68" fmla="*/ 2147483647 w 1762"/>
                <a:gd name="T69" fmla="*/ 2147483647 h 759"/>
                <a:gd name="T70" fmla="*/ 2147483647 w 1762"/>
                <a:gd name="T71" fmla="*/ 2147483647 h 759"/>
                <a:gd name="T72" fmla="*/ 2147483647 w 1762"/>
                <a:gd name="T73" fmla="*/ 2147483647 h 759"/>
                <a:gd name="T74" fmla="*/ 2147483647 w 1762"/>
                <a:gd name="T75" fmla="*/ 2147483647 h 759"/>
                <a:gd name="T76" fmla="*/ 2147483647 w 1762"/>
                <a:gd name="T77" fmla="*/ 2147483647 h 759"/>
                <a:gd name="T78" fmla="*/ 2147483647 w 1762"/>
                <a:gd name="T79" fmla="*/ 2147483647 h 759"/>
                <a:gd name="T80" fmla="*/ 2147483647 w 1762"/>
                <a:gd name="T81" fmla="*/ 2147483647 h 759"/>
                <a:gd name="T82" fmla="*/ 2147483647 w 1762"/>
                <a:gd name="T83" fmla="*/ 2147483647 h 759"/>
                <a:gd name="T84" fmla="*/ 2147483647 w 1762"/>
                <a:gd name="T85" fmla="*/ 2147483647 h 759"/>
                <a:gd name="T86" fmla="*/ 2147483647 w 1762"/>
                <a:gd name="T87" fmla="*/ 2147483647 h 759"/>
                <a:gd name="T88" fmla="*/ 2147483647 w 1762"/>
                <a:gd name="T89" fmla="*/ 2147483647 h 759"/>
                <a:gd name="T90" fmla="*/ 2147483647 w 1762"/>
                <a:gd name="T91" fmla="*/ 2147483647 h 759"/>
                <a:gd name="T92" fmla="*/ 2147483647 w 1762"/>
                <a:gd name="T93" fmla="*/ 2147483647 h 759"/>
                <a:gd name="T94" fmla="*/ 2147483647 w 1762"/>
                <a:gd name="T95" fmla="*/ 2147483647 h 759"/>
                <a:gd name="T96" fmla="*/ 2147483647 w 1762"/>
                <a:gd name="T97" fmla="*/ 2147483647 h 759"/>
                <a:gd name="T98" fmla="*/ 2147483647 w 1762"/>
                <a:gd name="T99" fmla="*/ 2147483647 h 759"/>
                <a:gd name="T100" fmla="*/ 2147483647 w 1762"/>
                <a:gd name="T101" fmla="*/ 2147483647 h 759"/>
                <a:gd name="T102" fmla="*/ 2147483647 w 1762"/>
                <a:gd name="T103" fmla="*/ 2147483647 h 759"/>
                <a:gd name="T104" fmla="*/ 2147483647 w 1762"/>
                <a:gd name="T105" fmla="*/ 2147483647 h 759"/>
                <a:gd name="T106" fmla="*/ 2147483647 w 1762"/>
                <a:gd name="T107" fmla="*/ 2147483647 h 759"/>
                <a:gd name="T108" fmla="*/ 2147483647 w 1762"/>
                <a:gd name="T109" fmla="*/ 2147483647 h 759"/>
                <a:gd name="T110" fmla="*/ 2147483647 w 1762"/>
                <a:gd name="T111" fmla="*/ 2147483647 h 759"/>
                <a:gd name="T112" fmla="*/ 2147483647 w 1762"/>
                <a:gd name="T113" fmla="*/ 2147483647 h 75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762" h="759">
                  <a:moveTo>
                    <a:pt x="1215" y="737"/>
                  </a:moveTo>
                  <a:lnTo>
                    <a:pt x="1752" y="86"/>
                  </a:lnTo>
                  <a:lnTo>
                    <a:pt x="1752" y="108"/>
                  </a:lnTo>
                  <a:lnTo>
                    <a:pt x="1225" y="759"/>
                  </a:lnTo>
                  <a:lnTo>
                    <a:pt x="3" y="593"/>
                  </a:lnTo>
                  <a:lnTo>
                    <a:pt x="2" y="560"/>
                  </a:lnTo>
                  <a:lnTo>
                    <a:pt x="0" y="486"/>
                  </a:lnTo>
                  <a:lnTo>
                    <a:pt x="1" y="399"/>
                  </a:lnTo>
                  <a:lnTo>
                    <a:pt x="9" y="326"/>
                  </a:lnTo>
                  <a:lnTo>
                    <a:pt x="15" y="326"/>
                  </a:lnTo>
                  <a:lnTo>
                    <a:pt x="26" y="327"/>
                  </a:lnTo>
                  <a:lnTo>
                    <a:pt x="45" y="329"/>
                  </a:lnTo>
                  <a:lnTo>
                    <a:pt x="69" y="334"/>
                  </a:lnTo>
                  <a:lnTo>
                    <a:pt x="98" y="338"/>
                  </a:lnTo>
                  <a:lnTo>
                    <a:pt x="132" y="343"/>
                  </a:lnTo>
                  <a:lnTo>
                    <a:pt x="172" y="350"/>
                  </a:lnTo>
                  <a:lnTo>
                    <a:pt x="214" y="357"/>
                  </a:lnTo>
                  <a:lnTo>
                    <a:pt x="260" y="365"/>
                  </a:lnTo>
                  <a:lnTo>
                    <a:pt x="310" y="374"/>
                  </a:lnTo>
                  <a:lnTo>
                    <a:pt x="362" y="383"/>
                  </a:lnTo>
                  <a:lnTo>
                    <a:pt x="416" y="393"/>
                  </a:lnTo>
                  <a:lnTo>
                    <a:pt x="472" y="403"/>
                  </a:lnTo>
                  <a:lnTo>
                    <a:pt x="530" y="413"/>
                  </a:lnTo>
                  <a:lnTo>
                    <a:pt x="587" y="424"/>
                  </a:lnTo>
                  <a:lnTo>
                    <a:pt x="646" y="434"/>
                  </a:lnTo>
                  <a:lnTo>
                    <a:pt x="705" y="444"/>
                  </a:lnTo>
                  <a:lnTo>
                    <a:pt x="762" y="455"/>
                  </a:lnTo>
                  <a:lnTo>
                    <a:pt x="820" y="465"/>
                  </a:lnTo>
                  <a:lnTo>
                    <a:pt x="875" y="476"/>
                  </a:lnTo>
                  <a:lnTo>
                    <a:pt x="929" y="485"/>
                  </a:lnTo>
                  <a:lnTo>
                    <a:pt x="980" y="494"/>
                  </a:lnTo>
                  <a:lnTo>
                    <a:pt x="1030" y="503"/>
                  </a:lnTo>
                  <a:lnTo>
                    <a:pt x="1074" y="511"/>
                  </a:lnTo>
                  <a:lnTo>
                    <a:pt x="1117" y="519"/>
                  </a:lnTo>
                  <a:lnTo>
                    <a:pt x="1154" y="526"/>
                  </a:lnTo>
                  <a:lnTo>
                    <a:pt x="1187" y="532"/>
                  </a:lnTo>
                  <a:lnTo>
                    <a:pt x="1216" y="538"/>
                  </a:lnTo>
                  <a:lnTo>
                    <a:pt x="1238" y="541"/>
                  </a:lnTo>
                  <a:lnTo>
                    <a:pt x="1255" y="545"/>
                  </a:lnTo>
                  <a:lnTo>
                    <a:pt x="1266" y="546"/>
                  </a:lnTo>
                  <a:lnTo>
                    <a:pt x="1269" y="547"/>
                  </a:lnTo>
                  <a:lnTo>
                    <a:pt x="1276" y="540"/>
                  </a:lnTo>
                  <a:lnTo>
                    <a:pt x="1292" y="522"/>
                  </a:lnTo>
                  <a:lnTo>
                    <a:pt x="1317" y="495"/>
                  </a:lnTo>
                  <a:lnTo>
                    <a:pt x="1349" y="459"/>
                  </a:lnTo>
                  <a:lnTo>
                    <a:pt x="1387" y="418"/>
                  </a:lnTo>
                  <a:lnTo>
                    <a:pt x="1428" y="372"/>
                  </a:lnTo>
                  <a:lnTo>
                    <a:pt x="1473" y="322"/>
                  </a:lnTo>
                  <a:lnTo>
                    <a:pt x="1518" y="272"/>
                  </a:lnTo>
                  <a:lnTo>
                    <a:pt x="1564" y="221"/>
                  </a:lnTo>
                  <a:lnTo>
                    <a:pt x="1608" y="171"/>
                  </a:lnTo>
                  <a:lnTo>
                    <a:pt x="1649" y="125"/>
                  </a:lnTo>
                  <a:lnTo>
                    <a:pt x="1686" y="85"/>
                  </a:lnTo>
                  <a:lnTo>
                    <a:pt x="1717" y="49"/>
                  </a:lnTo>
                  <a:lnTo>
                    <a:pt x="1741" y="23"/>
                  </a:lnTo>
                  <a:lnTo>
                    <a:pt x="1756" y="5"/>
                  </a:lnTo>
                  <a:lnTo>
                    <a:pt x="1762" y="0"/>
                  </a:lnTo>
                  <a:lnTo>
                    <a:pt x="1761" y="20"/>
                  </a:lnTo>
                  <a:lnTo>
                    <a:pt x="1753" y="32"/>
                  </a:lnTo>
                  <a:lnTo>
                    <a:pt x="1734" y="54"/>
                  </a:lnTo>
                  <a:lnTo>
                    <a:pt x="1709" y="84"/>
                  </a:lnTo>
                  <a:lnTo>
                    <a:pt x="1677" y="121"/>
                  </a:lnTo>
                  <a:lnTo>
                    <a:pt x="1640" y="162"/>
                  </a:lnTo>
                  <a:lnTo>
                    <a:pt x="1598" y="208"/>
                  </a:lnTo>
                  <a:lnTo>
                    <a:pt x="1555" y="257"/>
                  </a:lnTo>
                  <a:lnTo>
                    <a:pt x="1510" y="306"/>
                  </a:lnTo>
                  <a:lnTo>
                    <a:pt x="1465" y="356"/>
                  </a:lnTo>
                  <a:lnTo>
                    <a:pt x="1422" y="403"/>
                  </a:lnTo>
                  <a:lnTo>
                    <a:pt x="1382" y="448"/>
                  </a:lnTo>
                  <a:lnTo>
                    <a:pt x="1346" y="487"/>
                  </a:lnTo>
                  <a:lnTo>
                    <a:pt x="1315" y="522"/>
                  </a:lnTo>
                  <a:lnTo>
                    <a:pt x="1292" y="547"/>
                  </a:lnTo>
                  <a:lnTo>
                    <a:pt x="1276" y="564"/>
                  </a:lnTo>
                  <a:lnTo>
                    <a:pt x="1270" y="571"/>
                  </a:lnTo>
                  <a:lnTo>
                    <a:pt x="1268" y="571"/>
                  </a:lnTo>
                  <a:lnTo>
                    <a:pt x="1260" y="569"/>
                  </a:lnTo>
                  <a:lnTo>
                    <a:pt x="1247" y="567"/>
                  </a:lnTo>
                  <a:lnTo>
                    <a:pt x="1229" y="563"/>
                  </a:lnTo>
                  <a:lnTo>
                    <a:pt x="1208" y="560"/>
                  </a:lnTo>
                  <a:lnTo>
                    <a:pt x="1183" y="555"/>
                  </a:lnTo>
                  <a:lnTo>
                    <a:pt x="1153" y="549"/>
                  </a:lnTo>
                  <a:lnTo>
                    <a:pt x="1122" y="543"/>
                  </a:lnTo>
                  <a:lnTo>
                    <a:pt x="1086" y="537"/>
                  </a:lnTo>
                  <a:lnTo>
                    <a:pt x="1049" y="530"/>
                  </a:lnTo>
                  <a:lnTo>
                    <a:pt x="1010" y="523"/>
                  </a:lnTo>
                  <a:lnTo>
                    <a:pt x="969" y="515"/>
                  </a:lnTo>
                  <a:lnTo>
                    <a:pt x="926" y="508"/>
                  </a:lnTo>
                  <a:lnTo>
                    <a:pt x="882" y="500"/>
                  </a:lnTo>
                  <a:lnTo>
                    <a:pt x="837" y="490"/>
                  </a:lnTo>
                  <a:lnTo>
                    <a:pt x="792" y="482"/>
                  </a:lnTo>
                  <a:lnTo>
                    <a:pt x="747" y="474"/>
                  </a:lnTo>
                  <a:lnTo>
                    <a:pt x="704" y="466"/>
                  </a:lnTo>
                  <a:lnTo>
                    <a:pt x="660" y="458"/>
                  </a:lnTo>
                  <a:lnTo>
                    <a:pt x="617" y="450"/>
                  </a:lnTo>
                  <a:lnTo>
                    <a:pt x="576" y="443"/>
                  </a:lnTo>
                  <a:lnTo>
                    <a:pt x="536" y="435"/>
                  </a:lnTo>
                  <a:lnTo>
                    <a:pt x="499" y="428"/>
                  </a:lnTo>
                  <a:lnTo>
                    <a:pt x="463" y="423"/>
                  </a:lnTo>
                  <a:lnTo>
                    <a:pt x="431" y="417"/>
                  </a:lnTo>
                  <a:lnTo>
                    <a:pt x="402" y="411"/>
                  </a:lnTo>
                  <a:lnTo>
                    <a:pt x="375" y="406"/>
                  </a:lnTo>
                  <a:lnTo>
                    <a:pt x="354" y="403"/>
                  </a:lnTo>
                  <a:lnTo>
                    <a:pt x="336" y="399"/>
                  </a:lnTo>
                  <a:lnTo>
                    <a:pt x="322" y="397"/>
                  </a:lnTo>
                  <a:lnTo>
                    <a:pt x="314" y="396"/>
                  </a:lnTo>
                  <a:lnTo>
                    <a:pt x="311" y="396"/>
                  </a:lnTo>
                  <a:lnTo>
                    <a:pt x="318" y="416"/>
                  </a:lnTo>
                  <a:lnTo>
                    <a:pt x="321" y="436"/>
                  </a:lnTo>
                  <a:lnTo>
                    <a:pt x="322" y="458"/>
                  </a:lnTo>
                  <a:lnTo>
                    <a:pt x="325" y="479"/>
                  </a:lnTo>
                  <a:lnTo>
                    <a:pt x="333" y="487"/>
                  </a:lnTo>
                  <a:lnTo>
                    <a:pt x="339" y="496"/>
                  </a:lnTo>
                  <a:lnTo>
                    <a:pt x="341" y="507"/>
                  </a:lnTo>
                  <a:lnTo>
                    <a:pt x="340" y="517"/>
                  </a:lnTo>
                  <a:lnTo>
                    <a:pt x="336" y="524"/>
                  </a:lnTo>
                  <a:lnTo>
                    <a:pt x="332" y="531"/>
                  </a:lnTo>
                  <a:lnTo>
                    <a:pt x="327" y="537"/>
                  </a:lnTo>
                  <a:lnTo>
                    <a:pt x="320" y="540"/>
                  </a:lnTo>
                  <a:lnTo>
                    <a:pt x="313" y="545"/>
                  </a:lnTo>
                  <a:lnTo>
                    <a:pt x="306" y="547"/>
                  </a:lnTo>
                  <a:lnTo>
                    <a:pt x="298" y="549"/>
                  </a:lnTo>
                  <a:lnTo>
                    <a:pt x="291" y="550"/>
                  </a:lnTo>
                  <a:lnTo>
                    <a:pt x="290" y="548"/>
                  </a:lnTo>
                  <a:lnTo>
                    <a:pt x="293" y="545"/>
                  </a:lnTo>
                  <a:lnTo>
                    <a:pt x="297" y="539"/>
                  </a:lnTo>
                  <a:lnTo>
                    <a:pt x="303" y="533"/>
                  </a:lnTo>
                  <a:lnTo>
                    <a:pt x="309" y="527"/>
                  </a:lnTo>
                  <a:lnTo>
                    <a:pt x="314" y="520"/>
                  </a:lnTo>
                  <a:lnTo>
                    <a:pt x="320" y="515"/>
                  </a:lnTo>
                  <a:lnTo>
                    <a:pt x="324" y="510"/>
                  </a:lnTo>
                  <a:lnTo>
                    <a:pt x="321" y="502"/>
                  </a:lnTo>
                  <a:lnTo>
                    <a:pt x="314" y="503"/>
                  </a:lnTo>
                  <a:lnTo>
                    <a:pt x="307" y="505"/>
                  </a:lnTo>
                  <a:lnTo>
                    <a:pt x="302" y="499"/>
                  </a:lnTo>
                  <a:lnTo>
                    <a:pt x="306" y="478"/>
                  </a:lnTo>
                  <a:lnTo>
                    <a:pt x="307" y="456"/>
                  </a:lnTo>
                  <a:lnTo>
                    <a:pt x="302" y="436"/>
                  </a:lnTo>
                  <a:lnTo>
                    <a:pt x="290" y="420"/>
                  </a:lnTo>
                  <a:lnTo>
                    <a:pt x="288" y="418"/>
                  </a:lnTo>
                  <a:lnTo>
                    <a:pt x="284" y="413"/>
                  </a:lnTo>
                  <a:lnTo>
                    <a:pt x="281" y="409"/>
                  </a:lnTo>
                  <a:lnTo>
                    <a:pt x="276" y="403"/>
                  </a:lnTo>
                  <a:lnTo>
                    <a:pt x="271" y="397"/>
                  </a:lnTo>
                  <a:lnTo>
                    <a:pt x="265" y="393"/>
                  </a:lnTo>
                  <a:lnTo>
                    <a:pt x="259" y="389"/>
                  </a:lnTo>
                  <a:lnTo>
                    <a:pt x="255" y="389"/>
                  </a:lnTo>
                  <a:lnTo>
                    <a:pt x="261" y="401"/>
                  </a:lnTo>
                  <a:lnTo>
                    <a:pt x="268" y="412"/>
                  </a:lnTo>
                  <a:lnTo>
                    <a:pt x="274" y="424"/>
                  </a:lnTo>
                  <a:lnTo>
                    <a:pt x="279" y="435"/>
                  </a:lnTo>
                  <a:lnTo>
                    <a:pt x="283" y="448"/>
                  </a:lnTo>
                  <a:lnTo>
                    <a:pt x="287" y="461"/>
                  </a:lnTo>
                  <a:lnTo>
                    <a:pt x="288" y="473"/>
                  </a:lnTo>
                  <a:lnTo>
                    <a:pt x="288" y="486"/>
                  </a:lnTo>
                  <a:lnTo>
                    <a:pt x="283" y="493"/>
                  </a:lnTo>
                  <a:lnTo>
                    <a:pt x="278" y="500"/>
                  </a:lnTo>
                  <a:lnTo>
                    <a:pt x="272" y="507"/>
                  </a:lnTo>
                  <a:lnTo>
                    <a:pt x="266" y="514"/>
                  </a:lnTo>
                  <a:lnTo>
                    <a:pt x="259" y="511"/>
                  </a:lnTo>
                  <a:lnTo>
                    <a:pt x="258" y="505"/>
                  </a:lnTo>
                  <a:lnTo>
                    <a:pt x="259" y="497"/>
                  </a:lnTo>
                  <a:lnTo>
                    <a:pt x="261" y="492"/>
                  </a:lnTo>
                  <a:lnTo>
                    <a:pt x="265" y="477"/>
                  </a:lnTo>
                  <a:lnTo>
                    <a:pt x="266" y="462"/>
                  </a:lnTo>
                  <a:lnTo>
                    <a:pt x="264" y="448"/>
                  </a:lnTo>
                  <a:lnTo>
                    <a:pt x="259" y="433"/>
                  </a:lnTo>
                  <a:lnTo>
                    <a:pt x="253" y="419"/>
                  </a:lnTo>
                  <a:lnTo>
                    <a:pt x="244" y="405"/>
                  </a:lnTo>
                  <a:lnTo>
                    <a:pt x="234" y="391"/>
                  </a:lnTo>
                  <a:lnTo>
                    <a:pt x="221" y="379"/>
                  </a:lnTo>
                  <a:lnTo>
                    <a:pt x="26" y="349"/>
                  </a:lnTo>
                  <a:lnTo>
                    <a:pt x="24" y="570"/>
                  </a:lnTo>
                  <a:lnTo>
                    <a:pt x="1215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92"/>
            <p:cNvSpPr>
              <a:spLocks/>
            </p:cNvSpPr>
            <p:nvPr/>
          </p:nvSpPr>
          <p:spPr bwMode="auto">
            <a:xfrm>
              <a:off x="952500" y="5978947"/>
              <a:ext cx="128588" cy="155575"/>
            </a:xfrm>
            <a:custGeom>
              <a:avLst/>
              <a:gdLst>
                <a:gd name="T0" fmla="*/ 2147483647 w 164"/>
                <a:gd name="T1" fmla="*/ 2147483647 h 196"/>
                <a:gd name="T2" fmla="*/ 2147483647 w 164"/>
                <a:gd name="T3" fmla="*/ 2147483647 h 196"/>
                <a:gd name="T4" fmla="*/ 2147483647 w 164"/>
                <a:gd name="T5" fmla="*/ 2147483647 h 196"/>
                <a:gd name="T6" fmla="*/ 2147483647 w 164"/>
                <a:gd name="T7" fmla="*/ 2147483647 h 196"/>
                <a:gd name="T8" fmla="*/ 2147483647 w 164"/>
                <a:gd name="T9" fmla="*/ 2147483647 h 196"/>
                <a:gd name="T10" fmla="*/ 2147483647 w 164"/>
                <a:gd name="T11" fmla="*/ 2147483647 h 196"/>
                <a:gd name="T12" fmla="*/ 2147483647 w 164"/>
                <a:gd name="T13" fmla="*/ 2147483647 h 196"/>
                <a:gd name="T14" fmla="*/ 2147483647 w 164"/>
                <a:gd name="T15" fmla="*/ 2147483647 h 196"/>
                <a:gd name="T16" fmla="*/ 2147483647 w 164"/>
                <a:gd name="T17" fmla="*/ 2147483647 h 196"/>
                <a:gd name="T18" fmla="*/ 2147483647 w 164"/>
                <a:gd name="T19" fmla="*/ 2147483647 h 196"/>
                <a:gd name="T20" fmla="*/ 2147483647 w 164"/>
                <a:gd name="T21" fmla="*/ 2147483647 h 196"/>
                <a:gd name="T22" fmla="*/ 2147483647 w 164"/>
                <a:gd name="T23" fmla="*/ 2147483647 h 196"/>
                <a:gd name="T24" fmla="*/ 2147483647 w 164"/>
                <a:gd name="T25" fmla="*/ 2147483647 h 196"/>
                <a:gd name="T26" fmla="*/ 2147483647 w 164"/>
                <a:gd name="T27" fmla="*/ 2147483647 h 196"/>
                <a:gd name="T28" fmla="*/ 2147483647 w 164"/>
                <a:gd name="T29" fmla="*/ 2147483647 h 196"/>
                <a:gd name="T30" fmla="*/ 2147483647 w 164"/>
                <a:gd name="T31" fmla="*/ 2147483647 h 196"/>
                <a:gd name="T32" fmla="*/ 2147483647 w 164"/>
                <a:gd name="T33" fmla="*/ 2147483647 h 196"/>
                <a:gd name="T34" fmla="*/ 2147483647 w 164"/>
                <a:gd name="T35" fmla="*/ 2147483647 h 196"/>
                <a:gd name="T36" fmla="*/ 2147483647 w 164"/>
                <a:gd name="T37" fmla="*/ 2147483647 h 196"/>
                <a:gd name="T38" fmla="*/ 2147483647 w 164"/>
                <a:gd name="T39" fmla="*/ 2147483647 h 196"/>
                <a:gd name="T40" fmla="*/ 2147483647 w 164"/>
                <a:gd name="T41" fmla="*/ 2147483647 h 196"/>
                <a:gd name="T42" fmla="*/ 2147483647 w 164"/>
                <a:gd name="T43" fmla="*/ 2147483647 h 196"/>
                <a:gd name="T44" fmla="*/ 2147483647 w 164"/>
                <a:gd name="T45" fmla="*/ 2147483647 h 196"/>
                <a:gd name="T46" fmla="*/ 2147483647 w 164"/>
                <a:gd name="T47" fmla="*/ 2147483647 h 196"/>
                <a:gd name="T48" fmla="*/ 2147483647 w 164"/>
                <a:gd name="T49" fmla="*/ 2147483647 h 196"/>
                <a:gd name="T50" fmla="*/ 2147483647 w 164"/>
                <a:gd name="T51" fmla="*/ 2147483647 h 196"/>
                <a:gd name="T52" fmla="*/ 2147483647 w 164"/>
                <a:gd name="T53" fmla="*/ 2147483647 h 196"/>
                <a:gd name="T54" fmla="*/ 2147483647 w 164"/>
                <a:gd name="T55" fmla="*/ 2147483647 h 196"/>
                <a:gd name="T56" fmla="*/ 2147483647 w 164"/>
                <a:gd name="T57" fmla="*/ 2147483647 h 196"/>
                <a:gd name="T58" fmla="*/ 2147483647 w 164"/>
                <a:gd name="T59" fmla="*/ 2147483647 h 196"/>
                <a:gd name="T60" fmla="*/ 2147483647 w 164"/>
                <a:gd name="T61" fmla="*/ 2147483647 h 196"/>
                <a:gd name="T62" fmla="*/ 2147483647 w 164"/>
                <a:gd name="T63" fmla="*/ 2147483647 h 1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4" h="196">
                  <a:moveTo>
                    <a:pt x="73" y="54"/>
                  </a:moveTo>
                  <a:lnTo>
                    <a:pt x="86" y="57"/>
                  </a:lnTo>
                  <a:lnTo>
                    <a:pt x="103" y="61"/>
                  </a:lnTo>
                  <a:lnTo>
                    <a:pt x="119" y="65"/>
                  </a:lnTo>
                  <a:lnTo>
                    <a:pt x="134" y="71"/>
                  </a:lnTo>
                  <a:lnTo>
                    <a:pt x="146" y="79"/>
                  </a:lnTo>
                  <a:lnTo>
                    <a:pt x="157" y="90"/>
                  </a:lnTo>
                  <a:lnTo>
                    <a:pt x="162" y="103"/>
                  </a:lnTo>
                  <a:lnTo>
                    <a:pt x="164" y="120"/>
                  </a:lnTo>
                  <a:lnTo>
                    <a:pt x="159" y="135"/>
                  </a:lnTo>
                  <a:lnTo>
                    <a:pt x="146" y="147"/>
                  </a:lnTo>
                  <a:lnTo>
                    <a:pt x="128" y="160"/>
                  </a:lnTo>
                  <a:lnTo>
                    <a:pt x="107" y="170"/>
                  </a:lnTo>
                  <a:lnTo>
                    <a:pt x="86" y="179"/>
                  </a:lnTo>
                  <a:lnTo>
                    <a:pt x="68" y="185"/>
                  </a:lnTo>
                  <a:lnTo>
                    <a:pt x="55" y="190"/>
                  </a:lnTo>
                  <a:lnTo>
                    <a:pt x="51" y="191"/>
                  </a:lnTo>
                  <a:lnTo>
                    <a:pt x="66" y="182"/>
                  </a:lnTo>
                  <a:lnTo>
                    <a:pt x="79" y="174"/>
                  </a:lnTo>
                  <a:lnTo>
                    <a:pt x="91" y="166"/>
                  </a:lnTo>
                  <a:lnTo>
                    <a:pt x="103" y="158"/>
                  </a:lnTo>
                  <a:lnTo>
                    <a:pt x="113" y="151"/>
                  </a:lnTo>
                  <a:lnTo>
                    <a:pt x="121" y="144"/>
                  </a:lnTo>
                  <a:lnTo>
                    <a:pt x="127" y="137"/>
                  </a:lnTo>
                  <a:lnTo>
                    <a:pt x="131" y="131"/>
                  </a:lnTo>
                  <a:lnTo>
                    <a:pt x="132" y="120"/>
                  </a:lnTo>
                  <a:lnTo>
                    <a:pt x="132" y="109"/>
                  </a:lnTo>
                  <a:lnTo>
                    <a:pt x="130" y="101"/>
                  </a:lnTo>
                  <a:lnTo>
                    <a:pt x="123" y="93"/>
                  </a:lnTo>
                  <a:lnTo>
                    <a:pt x="117" y="92"/>
                  </a:lnTo>
                  <a:lnTo>
                    <a:pt x="112" y="91"/>
                  </a:lnTo>
                  <a:lnTo>
                    <a:pt x="105" y="90"/>
                  </a:lnTo>
                  <a:lnTo>
                    <a:pt x="97" y="87"/>
                  </a:lnTo>
                  <a:lnTo>
                    <a:pt x="90" y="86"/>
                  </a:lnTo>
                  <a:lnTo>
                    <a:pt x="83" y="85"/>
                  </a:lnTo>
                  <a:lnTo>
                    <a:pt x="76" y="85"/>
                  </a:lnTo>
                  <a:lnTo>
                    <a:pt x="69" y="85"/>
                  </a:lnTo>
                  <a:lnTo>
                    <a:pt x="67" y="100"/>
                  </a:lnTo>
                  <a:lnTo>
                    <a:pt x="65" y="116"/>
                  </a:lnTo>
                  <a:lnTo>
                    <a:pt x="61" y="133"/>
                  </a:lnTo>
                  <a:lnTo>
                    <a:pt x="55" y="150"/>
                  </a:lnTo>
                  <a:lnTo>
                    <a:pt x="47" y="165"/>
                  </a:lnTo>
                  <a:lnTo>
                    <a:pt x="36" y="178"/>
                  </a:lnTo>
                  <a:lnTo>
                    <a:pt x="20" y="189"/>
                  </a:lnTo>
                  <a:lnTo>
                    <a:pt x="0" y="196"/>
                  </a:lnTo>
                  <a:lnTo>
                    <a:pt x="1" y="192"/>
                  </a:lnTo>
                  <a:lnTo>
                    <a:pt x="7" y="182"/>
                  </a:lnTo>
                  <a:lnTo>
                    <a:pt x="15" y="166"/>
                  </a:lnTo>
                  <a:lnTo>
                    <a:pt x="25" y="145"/>
                  </a:lnTo>
                  <a:lnTo>
                    <a:pt x="35" y="121"/>
                  </a:lnTo>
                  <a:lnTo>
                    <a:pt x="41" y="93"/>
                  </a:lnTo>
                  <a:lnTo>
                    <a:pt x="43" y="63"/>
                  </a:lnTo>
                  <a:lnTo>
                    <a:pt x="38" y="33"/>
                  </a:lnTo>
                  <a:lnTo>
                    <a:pt x="33" y="25"/>
                  </a:lnTo>
                  <a:lnTo>
                    <a:pt x="27" y="16"/>
                  </a:lnTo>
                  <a:lnTo>
                    <a:pt x="23" y="8"/>
                  </a:lnTo>
                  <a:lnTo>
                    <a:pt x="25" y="0"/>
                  </a:lnTo>
                  <a:lnTo>
                    <a:pt x="35" y="1"/>
                  </a:lnTo>
                  <a:lnTo>
                    <a:pt x="43" y="6"/>
                  </a:lnTo>
                  <a:lnTo>
                    <a:pt x="50" y="11"/>
                  </a:lnTo>
                  <a:lnTo>
                    <a:pt x="55" y="19"/>
                  </a:lnTo>
                  <a:lnTo>
                    <a:pt x="60" y="27"/>
                  </a:lnTo>
                  <a:lnTo>
                    <a:pt x="65" y="37"/>
                  </a:lnTo>
                  <a:lnTo>
                    <a:pt x="68" y="46"/>
                  </a:lnTo>
                  <a:lnTo>
                    <a:pt x="7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93"/>
            <p:cNvSpPr>
              <a:spLocks/>
            </p:cNvSpPr>
            <p:nvPr/>
          </p:nvSpPr>
          <p:spPr bwMode="auto">
            <a:xfrm>
              <a:off x="1166813" y="6032922"/>
              <a:ext cx="663575" cy="125412"/>
            </a:xfrm>
            <a:custGeom>
              <a:avLst/>
              <a:gdLst>
                <a:gd name="T0" fmla="*/ 0 w 836"/>
                <a:gd name="T1" fmla="*/ 0 h 159"/>
                <a:gd name="T2" fmla="*/ 2147483647 w 836"/>
                <a:gd name="T3" fmla="*/ 2147483647 h 159"/>
                <a:gd name="T4" fmla="*/ 2147483647 w 836"/>
                <a:gd name="T5" fmla="*/ 2147483647 h 159"/>
                <a:gd name="T6" fmla="*/ 2147483647 w 836"/>
                <a:gd name="T7" fmla="*/ 2147483647 h 159"/>
                <a:gd name="T8" fmla="*/ 2147483647 w 836"/>
                <a:gd name="T9" fmla="*/ 2147483647 h 159"/>
                <a:gd name="T10" fmla="*/ 2147483647 w 836"/>
                <a:gd name="T11" fmla="*/ 2147483647 h 159"/>
                <a:gd name="T12" fmla="*/ 2147483647 w 836"/>
                <a:gd name="T13" fmla="*/ 2147483647 h 159"/>
                <a:gd name="T14" fmla="*/ 2147483647 w 836"/>
                <a:gd name="T15" fmla="*/ 2147483647 h 159"/>
                <a:gd name="T16" fmla="*/ 2147483647 w 836"/>
                <a:gd name="T17" fmla="*/ 2147483647 h 159"/>
                <a:gd name="T18" fmla="*/ 2147483647 w 836"/>
                <a:gd name="T19" fmla="*/ 2147483647 h 159"/>
                <a:gd name="T20" fmla="*/ 2147483647 w 836"/>
                <a:gd name="T21" fmla="*/ 2147483647 h 159"/>
                <a:gd name="T22" fmla="*/ 0 w 836"/>
                <a:gd name="T23" fmla="*/ 0 h 1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36" h="159">
                  <a:moveTo>
                    <a:pt x="0" y="0"/>
                  </a:moveTo>
                  <a:lnTo>
                    <a:pt x="753" y="130"/>
                  </a:lnTo>
                  <a:lnTo>
                    <a:pt x="776" y="134"/>
                  </a:lnTo>
                  <a:lnTo>
                    <a:pt x="794" y="139"/>
                  </a:lnTo>
                  <a:lnTo>
                    <a:pt x="809" y="144"/>
                  </a:lnTo>
                  <a:lnTo>
                    <a:pt x="820" y="148"/>
                  </a:lnTo>
                  <a:lnTo>
                    <a:pt x="828" y="153"/>
                  </a:lnTo>
                  <a:lnTo>
                    <a:pt x="832" y="155"/>
                  </a:lnTo>
                  <a:lnTo>
                    <a:pt x="835" y="157"/>
                  </a:lnTo>
                  <a:lnTo>
                    <a:pt x="836" y="159"/>
                  </a:lnTo>
                  <a:lnTo>
                    <a:pt x="8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Freeform 111"/>
            <p:cNvSpPr>
              <a:spLocks/>
            </p:cNvSpPr>
            <p:nvPr/>
          </p:nvSpPr>
          <p:spPr bwMode="auto">
            <a:xfrm>
              <a:off x="1389063" y="5145509"/>
              <a:ext cx="349250" cy="660400"/>
            </a:xfrm>
            <a:custGeom>
              <a:avLst/>
              <a:gdLst>
                <a:gd name="T0" fmla="*/ 2147483647 w 220"/>
                <a:gd name="T1" fmla="*/ 2147483647 h 416"/>
                <a:gd name="T2" fmla="*/ 2147483647 w 220"/>
                <a:gd name="T3" fmla="*/ 2147483647 h 416"/>
                <a:gd name="T4" fmla="*/ 0 w 220"/>
                <a:gd name="T5" fmla="*/ 0 h 4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0" h="416">
                  <a:moveTo>
                    <a:pt x="189" y="416"/>
                  </a:moveTo>
                  <a:cubicBezTo>
                    <a:pt x="204" y="318"/>
                    <a:pt x="220" y="220"/>
                    <a:pt x="189" y="151"/>
                  </a:cubicBezTo>
                  <a:cubicBezTo>
                    <a:pt x="158" y="82"/>
                    <a:pt x="79" y="41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4" name="Text Box 113"/>
            <p:cNvSpPr txBox="1">
              <a:spLocks noChangeArrowheads="1"/>
            </p:cNvSpPr>
            <p:nvPr/>
          </p:nvSpPr>
          <p:spPr bwMode="auto">
            <a:xfrm>
              <a:off x="1116013" y="6767934"/>
              <a:ext cx="1174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새굴림" pitchFamily="18" charset="-127"/>
                  <a:ea typeface="새굴림" pitchFamily="18" charset="-127"/>
                </a:rPr>
                <a:t>파일 열기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700462" y="1867867"/>
            <a:ext cx="1936750" cy="2033588"/>
            <a:chOff x="3263900" y="5085184"/>
            <a:chExt cx="1936750" cy="2033588"/>
          </a:xfrm>
        </p:grpSpPr>
        <p:sp>
          <p:nvSpPr>
            <p:cNvPr id="7" name="Freeform 94"/>
            <p:cNvSpPr>
              <a:spLocks/>
            </p:cNvSpPr>
            <p:nvPr/>
          </p:nvSpPr>
          <p:spPr bwMode="auto">
            <a:xfrm>
              <a:off x="3271838" y="5085184"/>
              <a:ext cx="1785937" cy="1593850"/>
            </a:xfrm>
            <a:custGeom>
              <a:avLst/>
              <a:gdLst>
                <a:gd name="T0" fmla="*/ 2147483647 w 2249"/>
                <a:gd name="T1" fmla="*/ 2147483647 h 2008"/>
                <a:gd name="T2" fmla="*/ 2147483647 w 2249"/>
                <a:gd name="T3" fmla="*/ 2147483647 h 2008"/>
                <a:gd name="T4" fmla="*/ 2147483647 w 2249"/>
                <a:gd name="T5" fmla="*/ 2147483647 h 2008"/>
                <a:gd name="T6" fmla="*/ 2147483647 w 2249"/>
                <a:gd name="T7" fmla="*/ 2147483647 h 2008"/>
                <a:gd name="T8" fmla="*/ 2147483647 w 2249"/>
                <a:gd name="T9" fmla="*/ 2147483647 h 2008"/>
                <a:gd name="T10" fmla="*/ 2147483647 w 2249"/>
                <a:gd name="T11" fmla="*/ 2147483647 h 2008"/>
                <a:gd name="T12" fmla="*/ 2147483647 w 2249"/>
                <a:gd name="T13" fmla="*/ 2147483647 h 2008"/>
                <a:gd name="T14" fmla="*/ 2147483647 w 2249"/>
                <a:gd name="T15" fmla="*/ 2147483647 h 2008"/>
                <a:gd name="T16" fmla="*/ 2147483647 w 2249"/>
                <a:gd name="T17" fmla="*/ 2147483647 h 2008"/>
                <a:gd name="T18" fmla="*/ 2147483647 w 2249"/>
                <a:gd name="T19" fmla="*/ 2147483647 h 2008"/>
                <a:gd name="T20" fmla="*/ 2147483647 w 2249"/>
                <a:gd name="T21" fmla="*/ 2147483647 h 2008"/>
                <a:gd name="T22" fmla="*/ 2147483647 w 2249"/>
                <a:gd name="T23" fmla="*/ 2147483647 h 2008"/>
                <a:gd name="T24" fmla="*/ 2147483647 w 2249"/>
                <a:gd name="T25" fmla="*/ 2147483647 h 2008"/>
                <a:gd name="T26" fmla="*/ 2147483647 w 2249"/>
                <a:gd name="T27" fmla="*/ 2147483647 h 2008"/>
                <a:gd name="T28" fmla="*/ 2147483647 w 2249"/>
                <a:gd name="T29" fmla="*/ 2147483647 h 2008"/>
                <a:gd name="T30" fmla="*/ 2147483647 w 2249"/>
                <a:gd name="T31" fmla="*/ 2147483647 h 2008"/>
                <a:gd name="T32" fmla="*/ 2147483647 w 2249"/>
                <a:gd name="T33" fmla="*/ 2147483647 h 2008"/>
                <a:gd name="T34" fmla="*/ 2147483647 w 2249"/>
                <a:gd name="T35" fmla="*/ 2147483647 h 2008"/>
                <a:gd name="T36" fmla="*/ 2147483647 w 2249"/>
                <a:gd name="T37" fmla="*/ 2147483647 h 2008"/>
                <a:gd name="T38" fmla="*/ 2147483647 w 2249"/>
                <a:gd name="T39" fmla="*/ 2147483647 h 2008"/>
                <a:gd name="T40" fmla="*/ 2147483647 w 2249"/>
                <a:gd name="T41" fmla="*/ 2147483647 h 2008"/>
                <a:gd name="T42" fmla="*/ 2147483647 w 2249"/>
                <a:gd name="T43" fmla="*/ 2147483647 h 2008"/>
                <a:gd name="T44" fmla="*/ 2147483647 w 2249"/>
                <a:gd name="T45" fmla="*/ 2147483647 h 2008"/>
                <a:gd name="T46" fmla="*/ 2147483647 w 2249"/>
                <a:gd name="T47" fmla="*/ 2147483647 h 2008"/>
                <a:gd name="T48" fmla="*/ 2147483647 w 2249"/>
                <a:gd name="T49" fmla="*/ 2147483647 h 2008"/>
                <a:gd name="T50" fmla="*/ 2147483647 w 2249"/>
                <a:gd name="T51" fmla="*/ 2147483647 h 2008"/>
                <a:gd name="T52" fmla="*/ 2147483647 w 2249"/>
                <a:gd name="T53" fmla="*/ 2147483647 h 2008"/>
                <a:gd name="T54" fmla="*/ 2147483647 w 2249"/>
                <a:gd name="T55" fmla="*/ 2147483647 h 2008"/>
                <a:gd name="T56" fmla="*/ 2147483647 w 2249"/>
                <a:gd name="T57" fmla="*/ 2147483647 h 2008"/>
                <a:gd name="T58" fmla="*/ 2147483647 w 2249"/>
                <a:gd name="T59" fmla="*/ 2147483647 h 2008"/>
                <a:gd name="T60" fmla="*/ 2147483647 w 2249"/>
                <a:gd name="T61" fmla="*/ 2147483647 h 2008"/>
                <a:gd name="T62" fmla="*/ 2147483647 w 2249"/>
                <a:gd name="T63" fmla="*/ 2147483647 h 2008"/>
                <a:gd name="T64" fmla="*/ 2147483647 w 2249"/>
                <a:gd name="T65" fmla="*/ 2147483647 h 2008"/>
                <a:gd name="T66" fmla="*/ 2147483647 w 2249"/>
                <a:gd name="T67" fmla="*/ 2147483647 h 2008"/>
                <a:gd name="T68" fmla="*/ 2147483647 w 2249"/>
                <a:gd name="T69" fmla="*/ 2147483647 h 2008"/>
                <a:gd name="T70" fmla="*/ 2147483647 w 2249"/>
                <a:gd name="T71" fmla="*/ 2147483647 h 2008"/>
                <a:gd name="T72" fmla="*/ 2147483647 w 2249"/>
                <a:gd name="T73" fmla="*/ 2147483647 h 2008"/>
                <a:gd name="T74" fmla="*/ 2147483647 w 2249"/>
                <a:gd name="T75" fmla="*/ 2147483647 h 2008"/>
                <a:gd name="T76" fmla="*/ 2147483647 w 2249"/>
                <a:gd name="T77" fmla="*/ 2147483647 h 2008"/>
                <a:gd name="T78" fmla="*/ 2147483647 w 2249"/>
                <a:gd name="T79" fmla="*/ 2147483647 h 2008"/>
                <a:gd name="T80" fmla="*/ 2147483647 w 2249"/>
                <a:gd name="T81" fmla="*/ 2147483647 h 2008"/>
                <a:gd name="T82" fmla="*/ 2147483647 w 2249"/>
                <a:gd name="T83" fmla="*/ 2147483647 h 2008"/>
                <a:gd name="T84" fmla="*/ 2147483647 w 2249"/>
                <a:gd name="T85" fmla="*/ 2147483647 h 2008"/>
                <a:gd name="T86" fmla="*/ 2147483647 w 2249"/>
                <a:gd name="T87" fmla="*/ 2147483647 h 2008"/>
                <a:gd name="T88" fmla="*/ 2147483647 w 2249"/>
                <a:gd name="T89" fmla="*/ 2147483647 h 2008"/>
                <a:gd name="T90" fmla="*/ 2147483647 w 2249"/>
                <a:gd name="T91" fmla="*/ 2147483647 h 2008"/>
                <a:gd name="T92" fmla="*/ 2147483647 w 2249"/>
                <a:gd name="T93" fmla="*/ 2147483647 h 2008"/>
                <a:gd name="T94" fmla="*/ 2147483647 w 2249"/>
                <a:gd name="T95" fmla="*/ 2147483647 h 2008"/>
                <a:gd name="T96" fmla="*/ 2147483647 w 2249"/>
                <a:gd name="T97" fmla="*/ 2147483647 h 2008"/>
                <a:gd name="T98" fmla="*/ 2147483647 w 2249"/>
                <a:gd name="T99" fmla="*/ 2147483647 h 2008"/>
                <a:gd name="T100" fmla="*/ 2147483647 w 2249"/>
                <a:gd name="T101" fmla="*/ 2147483647 h 2008"/>
                <a:gd name="T102" fmla="*/ 2147483647 w 2249"/>
                <a:gd name="T103" fmla="*/ 2147483647 h 2008"/>
                <a:gd name="T104" fmla="*/ 2147483647 w 2249"/>
                <a:gd name="T105" fmla="*/ 2147483647 h 2008"/>
                <a:gd name="T106" fmla="*/ 2147483647 w 2249"/>
                <a:gd name="T107" fmla="*/ 2147483647 h 2008"/>
                <a:gd name="T108" fmla="*/ 2147483647 w 2249"/>
                <a:gd name="T109" fmla="*/ 2147483647 h 2008"/>
                <a:gd name="T110" fmla="*/ 2147483647 w 2249"/>
                <a:gd name="T111" fmla="*/ 2147483647 h 2008"/>
                <a:gd name="T112" fmla="*/ 2147483647 w 2249"/>
                <a:gd name="T113" fmla="*/ 2147483647 h 2008"/>
                <a:gd name="T114" fmla="*/ 2147483647 w 2249"/>
                <a:gd name="T115" fmla="*/ 2147483647 h 2008"/>
                <a:gd name="T116" fmla="*/ 2147483647 w 2249"/>
                <a:gd name="T117" fmla="*/ 2147483647 h 2008"/>
                <a:gd name="T118" fmla="*/ 2147483647 w 2249"/>
                <a:gd name="T119" fmla="*/ 2147483647 h 2008"/>
                <a:gd name="T120" fmla="*/ 2147483647 w 2249"/>
                <a:gd name="T121" fmla="*/ 2147483647 h 2008"/>
                <a:gd name="T122" fmla="*/ 2147483647 w 2249"/>
                <a:gd name="T123" fmla="*/ 2147483647 h 2008"/>
                <a:gd name="T124" fmla="*/ 2147483647 w 2249"/>
                <a:gd name="T125" fmla="*/ 2147483647 h 20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49" h="2008">
                  <a:moveTo>
                    <a:pt x="2249" y="1251"/>
                  </a:moveTo>
                  <a:lnTo>
                    <a:pt x="2248" y="1230"/>
                  </a:lnTo>
                  <a:lnTo>
                    <a:pt x="2247" y="1210"/>
                  </a:lnTo>
                  <a:lnTo>
                    <a:pt x="2243" y="1189"/>
                  </a:lnTo>
                  <a:lnTo>
                    <a:pt x="2239" y="1169"/>
                  </a:lnTo>
                  <a:lnTo>
                    <a:pt x="2232" y="1146"/>
                  </a:lnTo>
                  <a:lnTo>
                    <a:pt x="2223" y="1123"/>
                  </a:lnTo>
                  <a:lnTo>
                    <a:pt x="2212" y="1100"/>
                  </a:lnTo>
                  <a:lnTo>
                    <a:pt x="2201" y="1078"/>
                  </a:lnTo>
                  <a:lnTo>
                    <a:pt x="2187" y="1058"/>
                  </a:lnTo>
                  <a:lnTo>
                    <a:pt x="2172" y="1038"/>
                  </a:lnTo>
                  <a:lnTo>
                    <a:pt x="2155" y="1018"/>
                  </a:lnTo>
                  <a:lnTo>
                    <a:pt x="2137" y="1000"/>
                  </a:lnTo>
                  <a:lnTo>
                    <a:pt x="2118" y="982"/>
                  </a:lnTo>
                  <a:lnTo>
                    <a:pt x="2098" y="965"/>
                  </a:lnTo>
                  <a:lnTo>
                    <a:pt x="2076" y="949"/>
                  </a:lnTo>
                  <a:lnTo>
                    <a:pt x="2053" y="934"/>
                  </a:lnTo>
                  <a:lnTo>
                    <a:pt x="2030" y="922"/>
                  </a:lnTo>
                  <a:lnTo>
                    <a:pt x="2005" y="909"/>
                  </a:lnTo>
                  <a:lnTo>
                    <a:pt x="1980" y="897"/>
                  </a:lnTo>
                  <a:lnTo>
                    <a:pt x="1953" y="887"/>
                  </a:lnTo>
                  <a:lnTo>
                    <a:pt x="1962" y="861"/>
                  </a:lnTo>
                  <a:lnTo>
                    <a:pt x="1970" y="834"/>
                  </a:lnTo>
                  <a:lnTo>
                    <a:pt x="1977" y="806"/>
                  </a:lnTo>
                  <a:lnTo>
                    <a:pt x="1984" y="779"/>
                  </a:lnTo>
                  <a:lnTo>
                    <a:pt x="1989" y="751"/>
                  </a:lnTo>
                  <a:lnTo>
                    <a:pt x="1992" y="722"/>
                  </a:lnTo>
                  <a:lnTo>
                    <a:pt x="1993" y="694"/>
                  </a:lnTo>
                  <a:lnTo>
                    <a:pt x="1995" y="665"/>
                  </a:lnTo>
                  <a:lnTo>
                    <a:pt x="1992" y="615"/>
                  </a:lnTo>
                  <a:lnTo>
                    <a:pt x="1987" y="567"/>
                  </a:lnTo>
                  <a:lnTo>
                    <a:pt x="1977" y="520"/>
                  </a:lnTo>
                  <a:lnTo>
                    <a:pt x="1965" y="473"/>
                  </a:lnTo>
                  <a:lnTo>
                    <a:pt x="1946" y="423"/>
                  </a:lnTo>
                  <a:lnTo>
                    <a:pt x="1923" y="374"/>
                  </a:lnTo>
                  <a:lnTo>
                    <a:pt x="1897" y="328"/>
                  </a:lnTo>
                  <a:lnTo>
                    <a:pt x="1866" y="283"/>
                  </a:lnTo>
                  <a:lnTo>
                    <a:pt x="1832" y="242"/>
                  </a:lnTo>
                  <a:lnTo>
                    <a:pt x="1794" y="203"/>
                  </a:lnTo>
                  <a:lnTo>
                    <a:pt x="1754" y="167"/>
                  </a:lnTo>
                  <a:lnTo>
                    <a:pt x="1711" y="134"/>
                  </a:lnTo>
                  <a:lnTo>
                    <a:pt x="1664" y="104"/>
                  </a:lnTo>
                  <a:lnTo>
                    <a:pt x="1616" y="77"/>
                  </a:lnTo>
                  <a:lnTo>
                    <a:pt x="1565" y="54"/>
                  </a:lnTo>
                  <a:lnTo>
                    <a:pt x="1512" y="36"/>
                  </a:lnTo>
                  <a:lnTo>
                    <a:pt x="1457" y="21"/>
                  </a:lnTo>
                  <a:lnTo>
                    <a:pt x="1399" y="9"/>
                  </a:lnTo>
                  <a:lnTo>
                    <a:pt x="1341" y="2"/>
                  </a:lnTo>
                  <a:lnTo>
                    <a:pt x="1281" y="0"/>
                  </a:lnTo>
                  <a:lnTo>
                    <a:pt x="1264" y="0"/>
                  </a:lnTo>
                  <a:lnTo>
                    <a:pt x="1248" y="1"/>
                  </a:lnTo>
                  <a:lnTo>
                    <a:pt x="1233" y="1"/>
                  </a:lnTo>
                  <a:lnTo>
                    <a:pt x="1217" y="2"/>
                  </a:lnTo>
                  <a:lnTo>
                    <a:pt x="1201" y="3"/>
                  </a:lnTo>
                  <a:lnTo>
                    <a:pt x="1186" y="6"/>
                  </a:lnTo>
                  <a:lnTo>
                    <a:pt x="1170" y="8"/>
                  </a:lnTo>
                  <a:lnTo>
                    <a:pt x="1155" y="10"/>
                  </a:lnTo>
                  <a:lnTo>
                    <a:pt x="1140" y="13"/>
                  </a:lnTo>
                  <a:lnTo>
                    <a:pt x="1124" y="16"/>
                  </a:lnTo>
                  <a:lnTo>
                    <a:pt x="1109" y="20"/>
                  </a:lnTo>
                  <a:lnTo>
                    <a:pt x="1094" y="23"/>
                  </a:lnTo>
                  <a:lnTo>
                    <a:pt x="1079" y="26"/>
                  </a:lnTo>
                  <a:lnTo>
                    <a:pt x="1064" y="31"/>
                  </a:lnTo>
                  <a:lnTo>
                    <a:pt x="1050" y="36"/>
                  </a:lnTo>
                  <a:lnTo>
                    <a:pt x="1035" y="40"/>
                  </a:lnTo>
                  <a:lnTo>
                    <a:pt x="1018" y="46"/>
                  </a:lnTo>
                  <a:lnTo>
                    <a:pt x="1001" y="53"/>
                  </a:lnTo>
                  <a:lnTo>
                    <a:pt x="983" y="60"/>
                  </a:lnTo>
                  <a:lnTo>
                    <a:pt x="966" y="68"/>
                  </a:lnTo>
                  <a:lnTo>
                    <a:pt x="950" y="76"/>
                  </a:lnTo>
                  <a:lnTo>
                    <a:pt x="934" y="84"/>
                  </a:lnTo>
                  <a:lnTo>
                    <a:pt x="918" y="92"/>
                  </a:lnTo>
                  <a:lnTo>
                    <a:pt x="902" y="101"/>
                  </a:lnTo>
                  <a:lnTo>
                    <a:pt x="894" y="100"/>
                  </a:lnTo>
                  <a:lnTo>
                    <a:pt x="884" y="99"/>
                  </a:lnTo>
                  <a:lnTo>
                    <a:pt x="876" y="98"/>
                  </a:lnTo>
                  <a:lnTo>
                    <a:pt x="867" y="98"/>
                  </a:lnTo>
                  <a:lnTo>
                    <a:pt x="859" y="97"/>
                  </a:lnTo>
                  <a:lnTo>
                    <a:pt x="850" y="97"/>
                  </a:lnTo>
                  <a:lnTo>
                    <a:pt x="842" y="97"/>
                  </a:lnTo>
                  <a:lnTo>
                    <a:pt x="833" y="97"/>
                  </a:lnTo>
                  <a:lnTo>
                    <a:pt x="796" y="98"/>
                  </a:lnTo>
                  <a:lnTo>
                    <a:pt x="761" y="103"/>
                  </a:lnTo>
                  <a:lnTo>
                    <a:pt x="727" y="109"/>
                  </a:lnTo>
                  <a:lnTo>
                    <a:pt x="693" y="118"/>
                  </a:lnTo>
                  <a:lnTo>
                    <a:pt x="662" y="129"/>
                  </a:lnTo>
                  <a:lnTo>
                    <a:pt x="633" y="143"/>
                  </a:lnTo>
                  <a:lnTo>
                    <a:pt x="606" y="159"/>
                  </a:lnTo>
                  <a:lnTo>
                    <a:pt x="580" y="176"/>
                  </a:lnTo>
                  <a:lnTo>
                    <a:pt x="557" y="196"/>
                  </a:lnTo>
                  <a:lnTo>
                    <a:pt x="537" y="217"/>
                  </a:lnTo>
                  <a:lnTo>
                    <a:pt x="518" y="238"/>
                  </a:lnTo>
                  <a:lnTo>
                    <a:pt x="503" y="263"/>
                  </a:lnTo>
                  <a:lnTo>
                    <a:pt x="491" y="288"/>
                  </a:lnTo>
                  <a:lnTo>
                    <a:pt x="481" y="313"/>
                  </a:lnTo>
                  <a:lnTo>
                    <a:pt x="476" y="341"/>
                  </a:lnTo>
                  <a:lnTo>
                    <a:pt x="473" y="369"/>
                  </a:lnTo>
                  <a:lnTo>
                    <a:pt x="438" y="384"/>
                  </a:lnTo>
                  <a:lnTo>
                    <a:pt x="403" y="401"/>
                  </a:lnTo>
                  <a:lnTo>
                    <a:pt x="370" y="419"/>
                  </a:lnTo>
                  <a:lnTo>
                    <a:pt x="339" y="440"/>
                  </a:lnTo>
                  <a:lnTo>
                    <a:pt x="309" y="462"/>
                  </a:lnTo>
                  <a:lnTo>
                    <a:pt x="282" y="485"/>
                  </a:lnTo>
                  <a:lnTo>
                    <a:pt x="257" y="510"/>
                  </a:lnTo>
                  <a:lnTo>
                    <a:pt x="234" y="536"/>
                  </a:lnTo>
                  <a:lnTo>
                    <a:pt x="213" y="563"/>
                  </a:lnTo>
                  <a:lnTo>
                    <a:pt x="195" y="592"/>
                  </a:lnTo>
                  <a:lnTo>
                    <a:pt x="179" y="621"/>
                  </a:lnTo>
                  <a:lnTo>
                    <a:pt x="166" y="652"/>
                  </a:lnTo>
                  <a:lnTo>
                    <a:pt x="155" y="683"/>
                  </a:lnTo>
                  <a:lnTo>
                    <a:pt x="147" y="715"/>
                  </a:lnTo>
                  <a:lnTo>
                    <a:pt x="143" y="748"/>
                  </a:lnTo>
                  <a:lnTo>
                    <a:pt x="142" y="781"/>
                  </a:lnTo>
                  <a:lnTo>
                    <a:pt x="143" y="812"/>
                  </a:lnTo>
                  <a:lnTo>
                    <a:pt x="147" y="843"/>
                  </a:lnTo>
                  <a:lnTo>
                    <a:pt x="153" y="873"/>
                  </a:lnTo>
                  <a:lnTo>
                    <a:pt x="162" y="903"/>
                  </a:lnTo>
                  <a:lnTo>
                    <a:pt x="152" y="915"/>
                  </a:lnTo>
                  <a:lnTo>
                    <a:pt x="142" y="925"/>
                  </a:lnTo>
                  <a:lnTo>
                    <a:pt x="131" y="937"/>
                  </a:lnTo>
                  <a:lnTo>
                    <a:pt x="121" y="949"/>
                  </a:lnTo>
                  <a:lnTo>
                    <a:pt x="112" y="961"/>
                  </a:lnTo>
                  <a:lnTo>
                    <a:pt x="102" y="973"/>
                  </a:lnTo>
                  <a:lnTo>
                    <a:pt x="93" y="986"/>
                  </a:lnTo>
                  <a:lnTo>
                    <a:pt x="84" y="999"/>
                  </a:lnTo>
                  <a:lnTo>
                    <a:pt x="73" y="1017"/>
                  </a:lnTo>
                  <a:lnTo>
                    <a:pt x="62" y="1036"/>
                  </a:lnTo>
                  <a:lnTo>
                    <a:pt x="53" y="1055"/>
                  </a:lnTo>
                  <a:lnTo>
                    <a:pt x="44" y="1074"/>
                  </a:lnTo>
                  <a:lnTo>
                    <a:pt x="36" y="1093"/>
                  </a:lnTo>
                  <a:lnTo>
                    <a:pt x="28" y="1114"/>
                  </a:lnTo>
                  <a:lnTo>
                    <a:pt x="22" y="1134"/>
                  </a:lnTo>
                  <a:lnTo>
                    <a:pt x="16" y="1154"/>
                  </a:lnTo>
                  <a:lnTo>
                    <a:pt x="9" y="1185"/>
                  </a:lnTo>
                  <a:lnTo>
                    <a:pt x="5" y="1217"/>
                  </a:lnTo>
                  <a:lnTo>
                    <a:pt x="1" y="1249"/>
                  </a:lnTo>
                  <a:lnTo>
                    <a:pt x="0" y="1281"/>
                  </a:lnTo>
                  <a:lnTo>
                    <a:pt x="1" y="1306"/>
                  </a:lnTo>
                  <a:lnTo>
                    <a:pt x="2" y="1332"/>
                  </a:lnTo>
                  <a:lnTo>
                    <a:pt x="6" y="1357"/>
                  </a:lnTo>
                  <a:lnTo>
                    <a:pt x="10" y="1382"/>
                  </a:lnTo>
                  <a:lnTo>
                    <a:pt x="16" y="1407"/>
                  </a:lnTo>
                  <a:lnTo>
                    <a:pt x="22" y="1431"/>
                  </a:lnTo>
                  <a:lnTo>
                    <a:pt x="30" y="1454"/>
                  </a:lnTo>
                  <a:lnTo>
                    <a:pt x="39" y="1477"/>
                  </a:lnTo>
                  <a:lnTo>
                    <a:pt x="52" y="1505"/>
                  </a:lnTo>
                  <a:lnTo>
                    <a:pt x="66" y="1531"/>
                  </a:lnTo>
                  <a:lnTo>
                    <a:pt x="81" y="1558"/>
                  </a:lnTo>
                  <a:lnTo>
                    <a:pt x="97" y="1582"/>
                  </a:lnTo>
                  <a:lnTo>
                    <a:pt x="115" y="1606"/>
                  </a:lnTo>
                  <a:lnTo>
                    <a:pt x="135" y="1630"/>
                  </a:lnTo>
                  <a:lnTo>
                    <a:pt x="155" y="1652"/>
                  </a:lnTo>
                  <a:lnTo>
                    <a:pt x="177" y="1673"/>
                  </a:lnTo>
                  <a:lnTo>
                    <a:pt x="200" y="1692"/>
                  </a:lnTo>
                  <a:lnTo>
                    <a:pt x="225" y="1712"/>
                  </a:lnTo>
                  <a:lnTo>
                    <a:pt x="250" y="1729"/>
                  </a:lnTo>
                  <a:lnTo>
                    <a:pt x="276" y="1745"/>
                  </a:lnTo>
                  <a:lnTo>
                    <a:pt x="304" y="1760"/>
                  </a:lnTo>
                  <a:lnTo>
                    <a:pt x="333" y="1774"/>
                  </a:lnTo>
                  <a:lnTo>
                    <a:pt x="362" y="1787"/>
                  </a:lnTo>
                  <a:lnTo>
                    <a:pt x="392" y="1797"/>
                  </a:lnTo>
                  <a:lnTo>
                    <a:pt x="403" y="1801"/>
                  </a:lnTo>
                  <a:lnTo>
                    <a:pt x="415" y="1805"/>
                  </a:lnTo>
                  <a:lnTo>
                    <a:pt x="427" y="1809"/>
                  </a:lnTo>
                  <a:lnTo>
                    <a:pt x="439" y="1811"/>
                  </a:lnTo>
                  <a:lnTo>
                    <a:pt x="451" y="1814"/>
                  </a:lnTo>
                  <a:lnTo>
                    <a:pt x="464" y="1817"/>
                  </a:lnTo>
                  <a:lnTo>
                    <a:pt x="476" y="1819"/>
                  </a:lnTo>
                  <a:lnTo>
                    <a:pt x="488" y="1821"/>
                  </a:lnTo>
                  <a:lnTo>
                    <a:pt x="501" y="1824"/>
                  </a:lnTo>
                  <a:lnTo>
                    <a:pt x="514" y="1825"/>
                  </a:lnTo>
                  <a:lnTo>
                    <a:pt x="526" y="1826"/>
                  </a:lnTo>
                  <a:lnTo>
                    <a:pt x="540" y="1827"/>
                  </a:lnTo>
                  <a:lnTo>
                    <a:pt x="553" y="1828"/>
                  </a:lnTo>
                  <a:lnTo>
                    <a:pt x="565" y="1829"/>
                  </a:lnTo>
                  <a:lnTo>
                    <a:pt x="579" y="1829"/>
                  </a:lnTo>
                  <a:lnTo>
                    <a:pt x="592" y="1829"/>
                  </a:lnTo>
                  <a:lnTo>
                    <a:pt x="606" y="1829"/>
                  </a:lnTo>
                  <a:lnTo>
                    <a:pt x="618" y="1829"/>
                  </a:lnTo>
                  <a:lnTo>
                    <a:pt x="632" y="1828"/>
                  </a:lnTo>
                  <a:lnTo>
                    <a:pt x="645" y="1827"/>
                  </a:lnTo>
                  <a:lnTo>
                    <a:pt x="658" y="1826"/>
                  </a:lnTo>
                  <a:lnTo>
                    <a:pt x="671" y="1825"/>
                  </a:lnTo>
                  <a:lnTo>
                    <a:pt x="684" y="1823"/>
                  </a:lnTo>
                  <a:lnTo>
                    <a:pt x="697" y="1821"/>
                  </a:lnTo>
                  <a:lnTo>
                    <a:pt x="709" y="1819"/>
                  </a:lnTo>
                  <a:lnTo>
                    <a:pt x="722" y="1817"/>
                  </a:lnTo>
                  <a:lnTo>
                    <a:pt x="735" y="1813"/>
                  </a:lnTo>
                  <a:lnTo>
                    <a:pt x="747" y="1811"/>
                  </a:lnTo>
                  <a:lnTo>
                    <a:pt x="760" y="1808"/>
                  </a:lnTo>
                  <a:lnTo>
                    <a:pt x="773" y="1804"/>
                  </a:lnTo>
                  <a:lnTo>
                    <a:pt x="784" y="1799"/>
                  </a:lnTo>
                  <a:lnTo>
                    <a:pt x="797" y="1796"/>
                  </a:lnTo>
                  <a:lnTo>
                    <a:pt x="818" y="1816"/>
                  </a:lnTo>
                  <a:lnTo>
                    <a:pt x="841" y="1835"/>
                  </a:lnTo>
                  <a:lnTo>
                    <a:pt x="865" y="1854"/>
                  </a:lnTo>
                  <a:lnTo>
                    <a:pt x="891" y="1872"/>
                  </a:lnTo>
                  <a:lnTo>
                    <a:pt x="918" y="1888"/>
                  </a:lnTo>
                  <a:lnTo>
                    <a:pt x="947" y="1904"/>
                  </a:lnTo>
                  <a:lnTo>
                    <a:pt x="978" y="1919"/>
                  </a:lnTo>
                  <a:lnTo>
                    <a:pt x="1009" y="1933"/>
                  </a:lnTo>
                  <a:lnTo>
                    <a:pt x="1041" y="1946"/>
                  </a:lnTo>
                  <a:lnTo>
                    <a:pt x="1074" y="1958"/>
                  </a:lnTo>
                  <a:lnTo>
                    <a:pt x="1110" y="1969"/>
                  </a:lnTo>
                  <a:lnTo>
                    <a:pt x="1146" y="1978"/>
                  </a:lnTo>
                  <a:lnTo>
                    <a:pt x="1183" y="1986"/>
                  </a:lnTo>
                  <a:lnTo>
                    <a:pt x="1220" y="1993"/>
                  </a:lnTo>
                  <a:lnTo>
                    <a:pt x="1259" y="1999"/>
                  </a:lnTo>
                  <a:lnTo>
                    <a:pt x="1298" y="2003"/>
                  </a:lnTo>
                  <a:lnTo>
                    <a:pt x="1311" y="2005"/>
                  </a:lnTo>
                  <a:lnTo>
                    <a:pt x="1323" y="2006"/>
                  </a:lnTo>
                  <a:lnTo>
                    <a:pt x="1336" y="2007"/>
                  </a:lnTo>
                  <a:lnTo>
                    <a:pt x="1350" y="2007"/>
                  </a:lnTo>
                  <a:lnTo>
                    <a:pt x="1362" y="2008"/>
                  </a:lnTo>
                  <a:lnTo>
                    <a:pt x="1375" y="2008"/>
                  </a:lnTo>
                  <a:lnTo>
                    <a:pt x="1389" y="2008"/>
                  </a:lnTo>
                  <a:lnTo>
                    <a:pt x="1402" y="2008"/>
                  </a:lnTo>
                  <a:lnTo>
                    <a:pt x="1444" y="2007"/>
                  </a:lnTo>
                  <a:lnTo>
                    <a:pt x="1487" y="2005"/>
                  </a:lnTo>
                  <a:lnTo>
                    <a:pt x="1528" y="2001"/>
                  </a:lnTo>
                  <a:lnTo>
                    <a:pt x="1569" y="1995"/>
                  </a:lnTo>
                  <a:lnTo>
                    <a:pt x="1609" y="1988"/>
                  </a:lnTo>
                  <a:lnTo>
                    <a:pt x="1647" y="1980"/>
                  </a:lnTo>
                  <a:lnTo>
                    <a:pt x="1685" y="1971"/>
                  </a:lnTo>
                  <a:lnTo>
                    <a:pt x="1722" y="1960"/>
                  </a:lnTo>
                  <a:lnTo>
                    <a:pt x="1757" y="1948"/>
                  </a:lnTo>
                  <a:lnTo>
                    <a:pt x="1792" y="1934"/>
                  </a:lnTo>
                  <a:lnTo>
                    <a:pt x="1824" y="1920"/>
                  </a:lnTo>
                  <a:lnTo>
                    <a:pt x="1856" y="1904"/>
                  </a:lnTo>
                  <a:lnTo>
                    <a:pt x="1886" y="1888"/>
                  </a:lnTo>
                  <a:lnTo>
                    <a:pt x="1915" y="1870"/>
                  </a:lnTo>
                  <a:lnTo>
                    <a:pt x="1942" y="1851"/>
                  </a:lnTo>
                  <a:lnTo>
                    <a:pt x="1967" y="1832"/>
                  </a:lnTo>
                  <a:lnTo>
                    <a:pt x="2000" y="1802"/>
                  </a:lnTo>
                  <a:lnTo>
                    <a:pt x="2029" y="1771"/>
                  </a:lnTo>
                  <a:lnTo>
                    <a:pt x="2055" y="1738"/>
                  </a:lnTo>
                  <a:lnTo>
                    <a:pt x="2076" y="1704"/>
                  </a:lnTo>
                  <a:lnTo>
                    <a:pt x="2094" y="1669"/>
                  </a:lnTo>
                  <a:lnTo>
                    <a:pt x="2105" y="1632"/>
                  </a:lnTo>
                  <a:lnTo>
                    <a:pt x="2113" y="1594"/>
                  </a:lnTo>
                  <a:lnTo>
                    <a:pt x="2116" y="1556"/>
                  </a:lnTo>
                  <a:lnTo>
                    <a:pt x="2116" y="1548"/>
                  </a:lnTo>
                  <a:lnTo>
                    <a:pt x="2114" y="1540"/>
                  </a:lnTo>
                  <a:lnTo>
                    <a:pt x="2114" y="1532"/>
                  </a:lnTo>
                  <a:lnTo>
                    <a:pt x="2113" y="1524"/>
                  </a:lnTo>
                  <a:lnTo>
                    <a:pt x="2143" y="1496"/>
                  </a:lnTo>
                  <a:lnTo>
                    <a:pt x="2170" y="1467"/>
                  </a:lnTo>
                  <a:lnTo>
                    <a:pt x="2193" y="1434"/>
                  </a:lnTo>
                  <a:lnTo>
                    <a:pt x="2212" y="1401"/>
                  </a:lnTo>
                  <a:lnTo>
                    <a:pt x="2228" y="1365"/>
                  </a:lnTo>
                  <a:lnTo>
                    <a:pt x="2240" y="1328"/>
                  </a:lnTo>
                  <a:lnTo>
                    <a:pt x="2247" y="1290"/>
                  </a:lnTo>
                  <a:lnTo>
                    <a:pt x="2249" y="1251"/>
                  </a:lnTo>
                  <a:close/>
                </a:path>
              </a:pathLst>
            </a:custGeom>
            <a:solidFill>
              <a:srgbClr val="FCE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30"/>
            <p:cNvSpPr>
              <a:spLocks/>
            </p:cNvSpPr>
            <p:nvPr/>
          </p:nvSpPr>
          <p:spPr bwMode="auto">
            <a:xfrm>
              <a:off x="4157663" y="5302672"/>
              <a:ext cx="774700" cy="796925"/>
            </a:xfrm>
            <a:custGeom>
              <a:avLst/>
              <a:gdLst>
                <a:gd name="T0" fmla="*/ 0 w 975"/>
                <a:gd name="T1" fmla="*/ 2147483647 h 1004"/>
                <a:gd name="T2" fmla="*/ 2147483647 w 975"/>
                <a:gd name="T3" fmla="*/ 0 h 1004"/>
                <a:gd name="T4" fmla="*/ 2147483647 w 975"/>
                <a:gd name="T5" fmla="*/ 2147483647 h 1004"/>
                <a:gd name="T6" fmla="*/ 2147483647 w 975"/>
                <a:gd name="T7" fmla="*/ 2147483647 h 1004"/>
                <a:gd name="T8" fmla="*/ 0 w 975"/>
                <a:gd name="T9" fmla="*/ 2147483647 h 1004"/>
                <a:gd name="T10" fmla="*/ 0 w 975"/>
                <a:gd name="T11" fmla="*/ 2147483647 h 10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04">
                  <a:moveTo>
                    <a:pt x="0" y="304"/>
                  </a:moveTo>
                  <a:lnTo>
                    <a:pt x="413" y="0"/>
                  </a:lnTo>
                  <a:lnTo>
                    <a:pt x="975" y="632"/>
                  </a:lnTo>
                  <a:lnTo>
                    <a:pt x="548" y="10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31"/>
            <p:cNvSpPr>
              <a:spLocks/>
            </p:cNvSpPr>
            <p:nvPr/>
          </p:nvSpPr>
          <p:spPr bwMode="auto">
            <a:xfrm>
              <a:off x="3482975" y="5670972"/>
              <a:ext cx="822325" cy="668337"/>
            </a:xfrm>
            <a:custGeom>
              <a:avLst/>
              <a:gdLst>
                <a:gd name="T0" fmla="*/ 0 w 1036"/>
                <a:gd name="T1" fmla="*/ 2147483647 h 843"/>
                <a:gd name="T2" fmla="*/ 2147483647 w 1036"/>
                <a:gd name="T3" fmla="*/ 0 h 843"/>
                <a:gd name="T4" fmla="*/ 2147483647 w 1036"/>
                <a:gd name="T5" fmla="*/ 2147483647 h 843"/>
                <a:gd name="T6" fmla="*/ 2147483647 w 1036"/>
                <a:gd name="T7" fmla="*/ 2147483647 h 843"/>
                <a:gd name="T8" fmla="*/ 0 w 1036"/>
                <a:gd name="T9" fmla="*/ 2147483647 h 843"/>
                <a:gd name="T10" fmla="*/ 0 w 1036"/>
                <a:gd name="T11" fmla="*/ 2147483647 h 8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36" h="843">
                  <a:moveTo>
                    <a:pt x="0" y="76"/>
                  </a:moveTo>
                  <a:lnTo>
                    <a:pt x="487" y="0"/>
                  </a:lnTo>
                  <a:lnTo>
                    <a:pt x="1036" y="721"/>
                  </a:lnTo>
                  <a:lnTo>
                    <a:pt x="538" y="843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3316288" y="5545559"/>
              <a:ext cx="1192212" cy="914400"/>
            </a:xfrm>
            <a:custGeom>
              <a:avLst/>
              <a:gdLst>
                <a:gd name="T0" fmla="*/ 0 w 1502"/>
                <a:gd name="T1" fmla="*/ 2147483647 h 1153"/>
                <a:gd name="T2" fmla="*/ 2147483647 w 1502"/>
                <a:gd name="T3" fmla="*/ 0 h 1153"/>
                <a:gd name="T4" fmla="*/ 2147483647 w 1502"/>
                <a:gd name="T5" fmla="*/ 2147483647 h 1153"/>
                <a:gd name="T6" fmla="*/ 2147483647 w 1502"/>
                <a:gd name="T7" fmla="*/ 2147483647 h 1153"/>
                <a:gd name="T8" fmla="*/ 2147483647 w 1502"/>
                <a:gd name="T9" fmla="*/ 2147483647 h 1153"/>
                <a:gd name="T10" fmla="*/ 2147483647 w 1502"/>
                <a:gd name="T11" fmla="*/ 2147483647 h 1153"/>
                <a:gd name="T12" fmla="*/ 2147483647 w 1502"/>
                <a:gd name="T13" fmla="*/ 2147483647 h 1153"/>
                <a:gd name="T14" fmla="*/ 2147483647 w 1502"/>
                <a:gd name="T15" fmla="*/ 2147483647 h 1153"/>
                <a:gd name="T16" fmla="*/ 0 w 1502"/>
                <a:gd name="T17" fmla="*/ 2147483647 h 1153"/>
                <a:gd name="T18" fmla="*/ 0 w 1502"/>
                <a:gd name="T19" fmla="*/ 2147483647 h 115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02" h="1153">
                  <a:moveTo>
                    <a:pt x="0" y="130"/>
                  </a:moveTo>
                  <a:lnTo>
                    <a:pt x="753" y="0"/>
                  </a:lnTo>
                  <a:lnTo>
                    <a:pt x="1502" y="928"/>
                  </a:lnTo>
                  <a:lnTo>
                    <a:pt x="1460" y="947"/>
                  </a:lnTo>
                  <a:lnTo>
                    <a:pt x="734" y="42"/>
                  </a:lnTo>
                  <a:lnTo>
                    <a:pt x="71" y="158"/>
                  </a:lnTo>
                  <a:lnTo>
                    <a:pt x="763" y="1130"/>
                  </a:lnTo>
                  <a:lnTo>
                    <a:pt x="713" y="1153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33"/>
            <p:cNvSpPr>
              <a:spLocks/>
            </p:cNvSpPr>
            <p:nvPr/>
          </p:nvSpPr>
          <p:spPr bwMode="auto">
            <a:xfrm>
              <a:off x="3873500" y="5910684"/>
              <a:ext cx="1087438" cy="565150"/>
            </a:xfrm>
            <a:custGeom>
              <a:avLst/>
              <a:gdLst>
                <a:gd name="T0" fmla="*/ 0 w 1369"/>
                <a:gd name="T1" fmla="*/ 2147483647 h 711"/>
                <a:gd name="T2" fmla="*/ 2147483647 w 1369"/>
                <a:gd name="T3" fmla="*/ 2147483647 h 711"/>
                <a:gd name="T4" fmla="*/ 2147483647 w 1369"/>
                <a:gd name="T5" fmla="*/ 0 h 711"/>
                <a:gd name="T6" fmla="*/ 2147483647 w 1369"/>
                <a:gd name="T7" fmla="*/ 2147483647 h 711"/>
                <a:gd name="T8" fmla="*/ 2147483647 w 1369"/>
                <a:gd name="T9" fmla="*/ 2147483647 h 711"/>
                <a:gd name="T10" fmla="*/ 2147483647 w 1369"/>
                <a:gd name="T11" fmla="*/ 2147483647 h 711"/>
                <a:gd name="T12" fmla="*/ 0 w 1369"/>
                <a:gd name="T13" fmla="*/ 2147483647 h 711"/>
                <a:gd name="T14" fmla="*/ 0 w 1369"/>
                <a:gd name="T15" fmla="*/ 2147483647 h 7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69" h="711">
                  <a:moveTo>
                    <a:pt x="0" y="658"/>
                  </a:moveTo>
                  <a:lnTo>
                    <a:pt x="760" y="466"/>
                  </a:lnTo>
                  <a:lnTo>
                    <a:pt x="1355" y="0"/>
                  </a:lnTo>
                  <a:lnTo>
                    <a:pt x="1369" y="47"/>
                  </a:lnTo>
                  <a:lnTo>
                    <a:pt x="783" y="511"/>
                  </a:lnTo>
                  <a:lnTo>
                    <a:pt x="15" y="711"/>
                  </a:lnTo>
                  <a:lnTo>
                    <a:pt x="0" y="6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auto">
            <a:xfrm>
              <a:off x="3298825" y="5764634"/>
              <a:ext cx="1655763" cy="812800"/>
            </a:xfrm>
            <a:custGeom>
              <a:avLst/>
              <a:gdLst>
                <a:gd name="T0" fmla="*/ 2147483647 w 2086"/>
                <a:gd name="T1" fmla="*/ 0 h 1023"/>
                <a:gd name="T2" fmla="*/ 2147483647 w 2086"/>
                <a:gd name="T3" fmla="*/ 2147483647 h 1023"/>
                <a:gd name="T4" fmla="*/ 2147483647 w 2086"/>
                <a:gd name="T5" fmla="*/ 2147483647 h 1023"/>
                <a:gd name="T6" fmla="*/ 2147483647 w 2086"/>
                <a:gd name="T7" fmla="*/ 2147483647 h 1023"/>
                <a:gd name="T8" fmla="*/ 2147483647 w 2086"/>
                <a:gd name="T9" fmla="*/ 2147483647 h 1023"/>
                <a:gd name="T10" fmla="*/ 2147483647 w 2086"/>
                <a:gd name="T11" fmla="*/ 2147483647 h 1023"/>
                <a:gd name="T12" fmla="*/ 2147483647 w 2086"/>
                <a:gd name="T13" fmla="*/ 2147483647 h 1023"/>
                <a:gd name="T14" fmla="*/ 0 w 2086"/>
                <a:gd name="T15" fmla="*/ 2147483647 h 1023"/>
                <a:gd name="T16" fmla="*/ 2147483647 w 2086"/>
                <a:gd name="T17" fmla="*/ 0 h 1023"/>
                <a:gd name="T18" fmla="*/ 2147483647 w 2086"/>
                <a:gd name="T19" fmla="*/ 0 h 10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86" h="1023">
                  <a:moveTo>
                    <a:pt x="33" y="0"/>
                  </a:moveTo>
                  <a:lnTo>
                    <a:pt x="696" y="961"/>
                  </a:lnTo>
                  <a:lnTo>
                    <a:pt x="1531" y="757"/>
                  </a:lnTo>
                  <a:lnTo>
                    <a:pt x="2086" y="335"/>
                  </a:lnTo>
                  <a:lnTo>
                    <a:pt x="2086" y="398"/>
                  </a:lnTo>
                  <a:lnTo>
                    <a:pt x="1544" y="810"/>
                  </a:lnTo>
                  <a:lnTo>
                    <a:pt x="675" y="1023"/>
                  </a:lnTo>
                  <a:lnTo>
                    <a:pt x="0" y="23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35"/>
            <p:cNvSpPr>
              <a:spLocks/>
            </p:cNvSpPr>
            <p:nvPr/>
          </p:nvSpPr>
          <p:spPr bwMode="auto">
            <a:xfrm>
              <a:off x="3829050" y="6423447"/>
              <a:ext cx="79375" cy="125412"/>
            </a:xfrm>
            <a:custGeom>
              <a:avLst/>
              <a:gdLst>
                <a:gd name="T0" fmla="*/ 2147483647 w 100"/>
                <a:gd name="T1" fmla="*/ 0 h 158"/>
                <a:gd name="T2" fmla="*/ 2147483647 w 100"/>
                <a:gd name="T3" fmla="*/ 2147483647 h 158"/>
                <a:gd name="T4" fmla="*/ 2147483647 w 100"/>
                <a:gd name="T5" fmla="*/ 2147483647 h 158"/>
                <a:gd name="T6" fmla="*/ 2147483647 w 100"/>
                <a:gd name="T7" fmla="*/ 2147483647 h 158"/>
                <a:gd name="T8" fmla="*/ 2147483647 w 100"/>
                <a:gd name="T9" fmla="*/ 2147483647 h 158"/>
                <a:gd name="T10" fmla="*/ 2147483647 w 100"/>
                <a:gd name="T11" fmla="*/ 2147483647 h 158"/>
                <a:gd name="T12" fmla="*/ 2147483647 w 100"/>
                <a:gd name="T13" fmla="*/ 2147483647 h 158"/>
                <a:gd name="T14" fmla="*/ 2147483647 w 100"/>
                <a:gd name="T15" fmla="*/ 2147483647 h 158"/>
                <a:gd name="T16" fmla="*/ 2147483647 w 100"/>
                <a:gd name="T17" fmla="*/ 2147483647 h 158"/>
                <a:gd name="T18" fmla="*/ 2147483647 w 100"/>
                <a:gd name="T19" fmla="*/ 2147483647 h 158"/>
                <a:gd name="T20" fmla="*/ 2147483647 w 100"/>
                <a:gd name="T21" fmla="*/ 2147483647 h 158"/>
                <a:gd name="T22" fmla="*/ 2147483647 w 100"/>
                <a:gd name="T23" fmla="*/ 2147483647 h 158"/>
                <a:gd name="T24" fmla="*/ 2147483647 w 100"/>
                <a:gd name="T25" fmla="*/ 2147483647 h 158"/>
                <a:gd name="T26" fmla="*/ 2147483647 w 100"/>
                <a:gd name="T27" fmla="*/ 2147483647 h 158"/>
                <a:gd name="T28" fmla="*/ 2147483647 w 100"/>
                <a:gd name="T29" fmla="*/ 2147483647 h 158"/>
                <a:gd name="T30" fmla="*/ 2147483647 w 100"/>
                <a:gd name="T31" fmla="*/ 2147483647 h 158"/>
                <a:gd name="T32" fmla="*/ 2147483647 w 100"/>
                <a:gd name="T33" fmla="*/ 2147483647 h 158"/>
                <a:gd name="T34" fmla="*/ 2147483647 w 100"/>
                <a:gd name="T35" fmla="*/ 2147483647 h 158"/>
                <a:gd name="T36" fmla="*/ 2147483647 w 100"/>
                <a:gd name="T37" fmla="*/ 2147483647 h 158"/>
                <a:gd name="T38" fmla="*/ 2147483647 w 100"/>
                <a:gd name="T39" fmla="*/ 2147483647 h 158"/>
                <a:gd name="T40" fmla="*/ 2147483647 w 100"/>
                <a:gd name="T41" fmla="*/ 2147483647 h 158"/>
                <a:gd name="T42" fmla="*/ 2147483647 w 100"/>
                <a:gd name="T43" fmla="*/ 2147483647 h 158"/>
                <a:gd name="T44" fmla="*/ 2147483647 w 100"/>
                <a:gd name="T45" fmla="*/ 2147483647 h 158"/>
                <a:gd name="T46" fmla="*/ 2147483647 w 100"/>
                <a:gd name="T47" fmla="*/ 2147483647 h 158"/>
                <a:gd name="T48" fmla="*/ 2147483647 w 100"/>
                <a:gd name="T49" fmla="*/ 2147483647 h 158"/>
                <a:gd name="T50" fmla="*/ 2147483647 w 100"/>
                <a:gd name="T51" fmla="*/ 2147483647 h 158"/>
                <a:gd name="T52" fmla="*/ 0 w 100"/>
                <a:gd name="T53" fmla="*/ 2147483647 h 158"/>
                <a:gd name="T54" fmla="*/ 2147483647 w 100"/>
                <a:gd name="T55" fmla="*/ 2147483647 h 158"/>
                <a:gd name="T56" fmla="*/ 2147483647 w 100"/>
                <a:gd name="T57" fmla="*/ 2147483647 h 158"/>
                <a:gd name="T58" fmla="*/ 2147483647 w 100"/>
                <a:gd name="T59" fmla="*/ 2147483647 h 158"/>
                <a:gd name="T60" fmla="*/ 2147483647 w 100"/>
                <a:gd name="T61" fmla="*/ 2147483647 h 158"/>
                <a:gd name="T62" fmla="*/ 2147483647 w 100"/>
                <a:gd name="T63" fmla="*/ 2147483647 h 158"/>
                <a:gd name="T64" fmla="*/ 2147483647 w 100"/>
                <a:gd name="T65" fmla="*/ 2147483647 h 158"/>
                <a:gd name="T66" fmla="*/ 2147483647 w 100"/>
                <a:gd name="T67" fmla="*/ 2147483647 h 158"/>
                <a:gd name="T68" fmla="*/ 2147483647 w 100"/>
                <a:gd name="T69" fmla="*/ 2147483647 h 158"/>
                <a:gd name="T70" fmla="*/ 2147483647 w 100"/>
                <a:gd name="T71" fmla="*/ 2147483647 h 158"/>
                <a:gd name="T72" fmla="*/ 2147483647 w 100"/>
                <a:gd name="T73" fmla="*/ 2147483647 h 158"/>
                <a:gd name="T74" fmla="*/ 2147483647 w 100"/>
                <a:gd name="T75" fmla="*/ 2147483647 h 158"/>
                <a:gd name="T76" fmla="*/ 2147483647 w 100"/>
                <a:gd name="T77" fmla="*/ 2147483647 h 158"/>
                <a:gd name="T78" fmla="*/ 2147483647 w 100"/>
                <a:gd name="T79" fmla="*/ 2147483647 h 158"/>
                <a:gd name="T80" fmla="*/ 2147483647 w 100"/>
                <a:gd name="T81" fmla="*/ 2147483647 h 158"/>
                <a:gd name="T82" fmla="*/ 2147483647 w 100"/>
                <a:gd name="T83" fmla="*/ 2147483647 h 158"/>
                <a:gd name="T84" fmla="*/ 2147483647 w 100"/>
                <a:gd name="T85" fmla="*/ 2147483647 h 158"/>
                <a:gd name="T86" fmla="*/ 2147483647 w 100"/>
                <a:gd name="T87" fmla="*/ 2147483647 h 158"/>
                <a:gd name="T88" fmla="*/ 2147483647 w 100"/>
                <a:gd name="T89" fmla="*/ 2147483647 h 158"/>
                <a:gd name="T90" fmla="*/ 2147483647 w 100"/>
                <a:gd name="T91" fmla="*/ 2147483647 h 158"/>
                <a:gd name="T92" fmla="*/ 2147483647 w 100"/>
                <a:gd name="T93" fmla="*/ 2147483647 h 158"/>
                <a:gd name="T94" fmla="*/ 2147483647 w 100"/>
                <a:gd name="T95" fmla="*/ 2147483647 h 158"/>
                <a:gd name="T96" fmla="*/ 2147483647 w 100"/>
                <a:gd name="T97" fmla="*/ 2147483647 h 158"/>
                <a:gd name="T98" fmla="*/ 2147483647 w 100"/>
                <a:gd name="T99" fmla="*/ 2147483647 h 158"/>
                <a:gd name="T100" fmla="*/ 2147483647 w 100"/>
                <a:gd name="T101" fmla="*/ 2147483647 h 158"/>
                <a:gd name="T102" fmla="*/ 2147483647 w 100"/>
                <a:gd name="T103" fmla="*/ 2147483647 h 158"/>
                <a:gd name="T104" fmla="*/ 2147483647 w 100"/>
                <a:gd name="T105" fmla="*/ 2147483647 h 158"/>
                <a:gd name="T106" fmla="*/ 2147483647 w 100"/>
                <a:gd name="T107" fmla="*/ 2147483647 h 158"/>
                <a:gd name="T108" fmla="*/ 2147483647 w 100"/>
                <a:gd name="T109" fmla="*/ 2147483647 h 158"/>
                <a:gd name="T110" fmla="*/ 2147483647 w 100"/>
                <a:gd name="T111" fmla="*/ 2147483647 h 158"/>
                <a:gd name="T112" fmla="*/ 2147483647 w 100"/>
                <a:gd name="T113" fmla="*/ 0 h 158"/>
                <a:gd name="T114" fmla="*/ 2147483647 w 100"/>
                <a:gd name="T115" fmla="*/ 0 h 15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0" h="158">
                  <a:moveTo>
                    <a:pt x="57" y="0"/>
                  </a:moveTo>
                  <a:lnTo>
                    <a:pt x="57" y="2"/>
                  </a:lnTo>
                  <a:lnTo>
                    <a:pt x="57" y="10"/>
                  </a:lnTo>
                  <a:lnTo>
                    <a:pt x="57" y="14"/>
                  </a:lnTo>
                  <a:lnTo>
                    <a:pt x="57" y="19"/>
                  </a:lnTo>
                  <a:lnTo>
                    <a:pt x="57" y="23"/>
                  </a:lnTo>
                  <a:lnTo>
                    <a:pt x="59" y="31"/>
                  </a:lnTo>
                  <a:lnTo>
                    <a:pt x="57" y="36"/>
                  </a:lnTo>
                  <a:lnTo>
                    <a:pt x="57" y="44"/>
                  </a:lnTo>
                  <a:lnTo>
                    <a:pt x="55" y="50"/>
                  </a:lnTo>
                  <a:lnTo>
                    <a:pt x="55" y="57"/>
                  </a:lnTo>
                  <a:lnTo>
                    <a:pt x="53" y="63"/>
                  </a:lnTo>
                  <a:lnTo>
                    <a:pt x="51" y="69"/>
                  </a:lnTo>
                  <a:lnTo>
                    <a:pt x="49" y="74"/>
                  </a:lnTo>
                  <a:lnTo>
                    <a:pt x="47" y="80"/>
                  </a:lnTo>
                  <a:lnTo>
                    <a:pt x="43" y="84"/>
                  </a:lnTo>
                  <a:lnTo>
                    <a:pt x="40" y="90"/>
                  </a:lnTo>
                  <a:lnTo>
                    <a:pt x="36" y="94"/>
                  </a:lnTo>
                  <a:lnTo>
                    <a:pt x="32" y="99"/>
                  </a:lnTo>
                  <a:lnTo>
                    <a:pt x="28" y="103"/>
                  </a:lnTo>
                  <a:lnTo>
                    <a:pt x="24" y="107"/>
                  </a:lnTo>
                  <a:lnTo>
                    <a:pt x="21" y="113"/>
                  </a:lnTo>
                  <a:lnTo>
                    <a:pt x="17" y="116"/>
                  </a:lnTo>
                  <a:lnTo>
                    <a:pt x="9" y="124"/>
                  </a:lnTo>
                  <a:lnTo>
                    <a:pt x="5" y="130"/>
                  </a:lnTo>
                  <a:lnTo>
                    <a:pt x="2" y="133"/>
                  </a:lnTo>
                  <a:lnTo>
                    <a:pt x="0" y="135"/>
                  </a:lnTo>
                  <a:lnTo>
                    <a:pt x="19" y="158"/>
                  </a:lnTo>
                  <a:lnTo>
                    <a:pt x="21" y="156"/>
                  </a:lnTo>
                  <a:lnTo>
                    <a:pt x="24" y="154"/>
                  </a:lnTo>
                  <a:lnTo>
                    <a:pt x="28" y="152"/>
                  </a:lnTo>
                  <a:lnTo>
                    <a:pt x="32" y="151"/>
                  </a:lnTo>
                  <a:lnTo>
                    <a:pt x="36" y="149"/>
                  </a:lnTo>
                  <a:lnTo>
                    <a:pt x="41" y="147"/>
                  </a:lnTo>
                  <a:lnTo>
                    <a:pt x="45" y="143"/>
                  </a:lnTo>
                  <a:lnTo>
                    <a:pt x="51" y="139"/>
                  </a:lnTo>
                  <a:lnTo>
                    <a:pt x="55" y="135"/>
                  </a:lnTo>
                  <a:lnTo>
                    <a:pt x="60" y="132"/>
                  </a:lnTo>
                  <a:lnTo>
                    <a:pt x="64" y="126"/>
                  </a:lnTo>
                  <a:lnTo>
                    <a:pt x="70" y="122"/>
                  </a:lnTo>
                  <a:lnTo>
                    <a:pt x="74" y="116"/>
                  </a:lnTo>
                  <a:lnTo>
                    <a:pt x="78" y="113"/>
                  </a:lnTo>
                  <a:lnTo>
                    <a:pt x="79" y="105"/>
                  </a:lnTo>
                  <a:lnTo>
                    <a:pt x="83" y="99"/>
                  </a:lnTo>
                  <a:lnTo>
                    <a:pt x="85" y="94"/>
                  </a:lnTo>
                  <a:lnTo>
                    <a:pt x="87" y="88"/>
                  </a:lnTo>
                  <a:lnTo>
                    <a:pt x="89" y="80"/>
                  </a:lnTo>
                  <a:lnTo>
                    <a:pt x="91" y="74"/>
                  </a:lnTo>
                  <a:lnTo>
                    <a:pt x="93" y="69"/>
                  </a:lnTo>
                  <a:lnTo>
                    <a:pt x="95" y="63"/>
                  </a:lnTo>
                  <a:lnTo>
                    <a:pt x="95" y="57"/>
                  </a:lnTo>
                  <a:lnTo>
                    <a:pt x="97" y="52"/>
                  </a:lnTo>
                  <a:lnTo>
                    <a:pt x="97" y="46"/>
                  </a:lnTo>
                  <a:lnTo>
                    <a:pt x="98" y="44"/>
                  </a:lnTo>
                  <a:lnTo>
                    <a:pt x="98" y="38"/>
                  </a:lnTo>
                  <a:lnTo>
                    <a:pt x="100" y="36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36"/>
            <p:cNvSpPr>
              <a:spLocks/>
            </p:cNvSpPr>
            <p:nvPr/>
          </p:nvSpPr>
          <p:spPr bwMode="auto">
            <a:xfrm>
              <a:off x="3298825" y="5651922"/>
              <a:ext cx="61913" cy="146050"/>
            </a:xfrm>
            <a:custGeom>
              <a:avLst/>
              <a:gdLst>
                <a:gd name="T0" fmla="*/ 2147483647 w 78"/>
                <a:gd name="T1" fmla="*/ 2147483647 h 184"/>
                <a:gd name="T2" fmla="*/ 2147483647 w 78"/>
                <a:gd name="T3" fmla="*/ 2147483647 h 184"/>
                <a:gd name="T4" fmla="*/ 2147483647 w 78"/>
                <a:gd name="T5" fmla="*/ 2147483647 h 184"/>
                <a:gd name="T6" fmla="*/ 2147483647 w 78"/>
                <a:gd name="T7" fmla="*/ 2147483647 h 184"/>
                <a:gd name="T8" fmla="*/ 2147483647 w 78"/>
                <a:gd name="T9" fmla="*/ 2147483647 h 184"/>
                <a:gd name="T10" fmla="*/ 2147483647 w 78"/>
                <a:gd name="T11" fmla="*/ 2147483647 h 184"/>
                <a:gd name="T12" fmla="*/ 2147483647 w 78"/>
                <a:gd name="T13" fmla="*/ 2147483647 h 184"/>
                <a:gd name="T14" fmla="*/ 2147483647 w 78"/>
                <a:gd name="T15" fmla="*/ 2147483647 h 184"/>
                <a:gd name="T16" fmla="*/ 2147483647 w 78"/>
                <a:gd name="T17" fmla="*/ 2147483647 h 184"/>
                <a:gd name="T18" fmla="*/ 2147483647 w 78"/>
                <a:gd name="T19" fmla="*/ 2147483647 h 184"/>
                <a:gd name="T20" fmla="*/ 2147483647 w 78"/>
                <a:gd name="T21" fmla="*/ 2147483647 h 184"/>
                <a:gd name="T22" fmla="*/ 2147483647 w 78"/>
                <a:gd name="T23" fmla="*/ 2147483647 h 184"/>
                <a:gd name="T24" fmla="*/ 2147483647 w 78"/>
                <a:gd name="T25" fmla="*/ 2147483647 h 184"/>
                <a:gd name="T26" fmla="*/ 2147483647 w 78"/>
                <a:gd name="T27" fmla="*/ 2147483647 h 184"/>
                <a:gd name="T28" fmla="*/ 2147483647 w 78"/>
                <a:gd name="T29" fmla="*/ 2147483647 h 184"/>
                <a:gd name="T30" fmla="*/ 2147483647 w 78"/>
                <a:gd name="T31" fmla="*/ 2147483647 h 184"/>
                <a:gd name="T32" fmla="*/ 2147483647 w 78"/>
                <a:gd name="T33" fmla="*/ 2147483647 h 184"/>
                <a:gd name="T34" fmla="*/ 2147483647 w 78"/>
                <a:gd name="T35" fmla="*/ 2147483647 h 184"/>
                <a:gd name="T36" fmla="*/ 2147483647 w 78"/>
                <a:gd name="T37" fmla="*/ 2147483647 h 184"/>
                <a:gd name="T38" fmla="*/ 2147483647 w 78"/>
                <a:gd name="T39" fmla="*/ 2147483647 h 184"/>
                <a:gd name="T40" fmla="*/ 2147483647 w 78"/>
                <a:gd name="T41" fmla="*/ 2147483647 h 184"/>
                <a:gd name="T42" fmla="*/ 2147483647 w 78"/>
                <a:gd name="T43" fmla="*/ 2147483647 h 184"/>
                <a:gd name="T44" fmla="*/ 2147483647 w 78"/>
                <a:gd name="T45" fmla="*/ 2147483647 h 184"/>
                <a:gd name="T46" fmla="*/ 2147483647 w 78"/>
                <a:gd name="T47" fmla="*/ 2147483647 h 184"/>
                <a:gd name="T48" fmla="*/ 2147483647 w 78"/>
                <a:gd name="T49" fmla="*/ 2147483647 h 184"/>
                <a:gd name="T50" fmla="*/ 2147483647 w 78"/>
                <a:gd name="T51" fmla="*/ 2147483647 h 184"/>
                <a:gd name="T52" fmla="*/ 2147483647 w 78"/>
                <a:gd name="T53" fmla="*/ 2147483647 h 184"/>
                <a:gd name="T54" fmla="*/ 2147483647 w 78"/>
                <a:gd name="T55" fmla="*/ 2147483647 h 184"/>
                <a:gd name="T56" fmla="*/ 2147483647 w 78"/>
                <a:gd name="T57" fmla="*/ 2147483647 h 184"/>
                <a:gd name="T58" fmla="*/ 2147483647 w 78"/>
                <a:gd name="T59" fmla="*/ 2147483647 h 184"/>
                <a:gd name="T60" fmla="*/ 2147483647 w 78"/>
                <a:gd name="T61" fmla="*/ 2147483647 h 184"/>
                <a:gd name="T62" fmla="*/ 2147483647 w 78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8" h="184">
                  <a:moveTo>
                    <a:pt x="29" y="0"/>
                  </a:moveTo>
                  <a:lnTo>
                    <a:pt x="29" y="1"/>
                  </a:lnTo>
                  <a:lnTo>
                    <a:pt x="29" y="7"/>
                  </a:lnTo>
                  <a:lnTo>
                    <a:pt x="29" y="11"/>
                  </a:lnTo>
                  <a:lnTo>
                    <a:pt x="31" y="15"/>
                  </a:lnTo>
                  <a:lnTo>
                    <a:pt x="31" y="20"/>
                  </a:lnTo>
                  <a:lnTo>
                    <a:pt x="33" y="28"/>
                  </a:lnTo>
                  <a:lnTo>
                    <a:pt x="33" y="34"/>
                  </a:lnTo>
                  <a:lnTo>
                    <a:pt x="33" y="39"/>
                  </a:lnTo>
                  <a:lnTo>
                    <a:pt x="34" y="47"/>
                  </a:lnTo>
                  <a:lnTo>
                    <a:pt x="34" y="55"/>
                  </a:lnTo>
                  <a:lnTo>
                    <a:pt x="34" y="62"/>
                  </a:lnTo>
                  <a:lnTo>
                    <a:pt x="34" y="70"/>
                  </a:lnTo>
                  <a:lnTo>
                    <a:pt x="33" y="74"/>
                  </a:lnTo>
                  <a:lnTo>
                    <a:pt x="33" y="79"/>
                  </a:lnTo>
                  <a:lnTo>
                    <a:pt x="33" y="83"/>
                  </a:lnTo>
                  <a:lnTo>
                    <a:pt x="33" y="87"/>
                  </a:lnTo>
                  <a:lnTo>
                    <a:pt x="31" y="95"/>
                  </a:lnTo>
                  <a:lnTo>
                    <a:pt x="29" y="102"/>
                  </a:lnTo>
                  <a:lnTo>
                    <a:pt x="27" y="110"/>
                  </a:lnTo>
                  <a:lnTo>
                    <a:pt x="25" y="117"/>
                  </a:lnTo>
                  <a:lnTo>
                    <a:pt x="21" y="123"/>
                  </a:lnTo>
                  <a:lnTo>
                    <a:pt x="19" y="131"/>
                  </a:lnTo>
                  <a:lnTo>
                    <a:pt x="17" y="136"/>
                  </a:lnTo>
                  <a:lnTo>
                    <a:pt x="14" y="142"/>
                  </a:lnTo>
                  <a:lnTo>
                    <a:pt x="12" y="146"/>
                  </a:lnTo>
                  <a:lnTo>
                    <a:pt x="10" y="152"/>
                  </a:lnTo>
                  <a:lnTo>
                    <a:pt x="6" y="155"/>
                  </a:lnTo>
                  <a:lnTo>
                    <a:pt x="4" y="159"/>
                  </a:lnTo>
                  <a:lnTo>
                    <a:pt x="2" y="163"/>
                  </a:lnTo>
                  <a:lnTo>
                    <a:pt x="0" y="165"/>
                  </a:lnTo>
                  <a:lnTo>
                    <a:pt x="33" y="184"/>
                  </a:lnTo>
                  <a:lnTo>
                    <a:pt x="33" y="182"/>
                  </a:lnTo>
                  <a:lnTo>
                    <a:pt x="36" y="178"/>
                  </a:lnTo>
                  <a:lnTo>
                    <a:pt x="38" y="174"/>
                  </a:lnTo>
                  <a:lnTo>
                    <a:pt x="40" y="171"/>
                  </a:lnTo>
                  <a:lnTo>
                    <a:pt x="44" y="167"/>
                  </a:lnTo>
                  <a:lnTo>
                    <a:pt x="48" y="163"/>
                  </a:lnTo>
                  <a:lnTo>
                    <a:pt x="50" y="157"/>
                  </a:lnTo>
                  <a:lnTo>
                    <a:pt x="54" y="152"/>
                  </a:lnTo>
                  <a:lnTo>
                    <a:pt x="55" y="144"/>
                  </a:lnTo>
                  <a:lnTo>
                    <a:pt x="59" y="138"/>
                  </a:lnTo>
                  <a:lnTo>
                    <a:pt x="63" y="131"/>
                  </a:lnTo>
                  <a:lnTo>
                    <a:pt x="65" y="123"/>
                  </a:lnTo>
                  <a:lnTo>
                    <a:pt x="69" y="116"/>
                  </a:lnTo>
                  <a:lnTo>
                    <a:pt x="73" y="108"/>
                  </a:lnTo>
                  <a:lnTo>
                    <a:pt x="73" y="104"/>
                  </a:lnTo>
                  <a:lnTo>
                    <a:pt x="73" y="98"/>
                  </a:lnTo>
                  <a:lnTo>
                    <a:pt x="73" y="95"/>
                  </a:lnTo>
                  <a:lnTo>
                    <a:pt x="74" y="89"/>
                  </a:lnTo>
                  <a:lnTo>
                    <a:pt x="74" y="81"/>
                  </a:lnTo>
                  <a:lnTo>
                    <a:pt x="76" y="74"/>
                  </a:lnTo>
                  <a:lnTo>
                    <a:pt x="76" y="66"/>
                  </a:lnTo>
                  <a:lnTo>
                    <a:pt x="78" y="58"/>
                  </a:lnTo>
                  <a:lnTo>
                    <a:pt x="78" y="51"/>
                  </a:lnTo>
                  <a:lnTo>
                    <a:pt x="78" y="45"/>
                  </a:lnTo>
                  <a:lnTo>
                    <a:pt x="78" y="38"/>
                  </a:lnTo>
                  <a:lnTo>
                    <a:pt x="76" y="34"/>
                  </a:lnTo>
                  <a:lnTo>
                    <a:pt x="76" y="28"/>
                  </a:lnTo>
                  <a:lnTo>
                    <a:pt x="76" y="24"/>
                  </a:lnTo>
                  <a:lnTo>
                    <a:pt x="76" y="19"/>
                  </a:lnTo>
                  <a:lnTo>
                    <a:pt x="76" y="1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37"/>
            <p:cNvSpPr>
              <a:spLocks/>
            </p:cNvSpPr>
            <p:nvPr/>
          </p:nvSpPr>
          <p:spPr bwMode="auto">
            <a:xfrm>
              <a:off x="3327400" y="5440784"/>
              <a:ext cx="661988" cy="530225"/>
            </a:xfrm>
            <a:custGeom>
              <a:avLst/>
              <a:gdLst>
                <a:gd name="T0" fmla="*/ 2147483647 w 833"/>
                <a:gd name="T1" fmla="*/ 2147483647 h 670"/>
                <a:gd name="T2" fmla="*/ 2147483647 w 833"/>
                <a:gd name="T3" fmla="*/ 2147483647 h 670"/>
                <a:gd name="T4" fmla="*/ 2147483647 w 833"/>
                <a:gd name="T5" fmla="*/ 2147483647 h 670"/>
                <a:gd name="T6" fmla="*/ 2147483647 w 833"/>
                <a:gd name="T7" fmla="*/ 2147483647 h 670"/>
                <a:gd name="T8" fmla="*/ 2147483647 w 833"/>
                <a:gd name="T9" fmla="*/ 2147483647 h 670"/>
                <a:gd name="T10" fmla="*/ 2147483647 w 833"/>
                <a:gd name="T11" fmla="*/ 0 h 670"/>
                <a:gd name="T12" fmla="*/ 2147483647 w 833"/>
                <a:gd name="T13" fmla="*/ 0 h 670"/>
                <a:gd name="T14" fmla="*/ 2147483647 w 833"/>
                <a:gd name="T15" fmla="*/ 0 h 670"/>
                <a:gd name="T16" fmla="*/ 2147483647 w 833"/>
                <a:gd name="T17" fmla="*/ 0 h 670"/>
                <a:gd name="T18" fmla="*/ 2147483647 w 833"/>
                <a:gd name="T19" fmla="*/ 0 h 670"/>
                <a:gd name="T20" fmla="*/ 2147483647 w 833"/>
                <a:gd name="T21" fmla="*/ 0 h 670"/>
                <a:gd name="T22" fmla="*/ 2147483647 w 833"/>
                <a:gd name="T23" fmla="*/ 0 h 670"/>
                <a:gd name="T24" fmla="*/ 2147483647 w 833"/>
                <a:gd name="T25" fmla="*/ 2147483647 h 670"/>
                <a:gd name="T26" fmla="*/ 2147483647 w 833"/>
                <a:gd name="T27" fmla="*/ 2147483647 h 670"/>
                <a:gd name="T28" fmla="*/ 2147483647 w 833"/>
                <a:gd name="T29" fmla="*/ 2147483647 h 670"/>
                <a:gd name="T30" fmla="*/ 2147483647 w 833"/>
                <a:gd name="T31" fmla="*/ 2147483647 h 670"/>
                <a:gd name="T32" fmla="*/ 2147483647 w 833"/>
                <a:gd name="T33" fmla="*/ 2147483647 h 670"/>
                <a:gd name="T34" fmla="*/ 2147483647 w 833"/>
                <a:gd name="T35" fmla="*/ 2147483647 h 670"/>
                <a:gd name="T36" fmla="*/ 2147483647 w 833"/>
                <a:gd name="T37" fmla="*/ 2147483647 h 670"/>
                <a:gd name="T38" fmla="*/ 2147483647 w 833"/>
                <a:gd name="T39" fmla="*/ 2147483647 h 670"/>
                <a:gd name="T40" fmla="*/ 2147483647 w 833"/>
                <a:gd name="T41" fmla="*/ 2147483647 h 670"/>
                <a:gd name="T42" fmla="*/ 2147483647 w 833"/>
                <a:gd name="T43" fmla="*/ 2147483647 h 670"/>
                <a:gd name="T44" fmla="*/ 2147483647 w 833"/>
                <a:gd name="T45" fmla="*/ 2147483647 h 670"/>
                <a:gd name="T46" fmla="*/ 0 w 833"/>
                <a:gd name="T47" fmla="*/ 2147483647 h 670"/>
                <a:gd name="T48" fmla="*/ 0 w 833"/>
                <a:gd name="T49" fmla="*/ 2147483647 h 670"/>
                <a:gd name="T50" fmla="*/ 0 w 833"/>
                <a:gd name="T51" fmla="*/ 2147483647 h 670"/>
                <a:gd name="T52" fmla="*/ 0 w 833"/>
                <a:gd name="T53" fmla="*/ 2147483647 h 670"/>
                <a:gd name="T54" fmla="*/ 0 w 833"/>
                <a:gd name="T55" fmla="*/ 2147483647 h 670"/>
                <a:gd name="T56" fmla="*/ 0 w 833"/>
                <a:gd name="T57" fmla="*/ 2147483647 h 670"/>
                <a:gd name="T58" fmla="*/ 2147483647 w 833"/>
                <a:gd name="T59" fmla="*/ 2147483647 h 670"/>
                <a:gd name="T60" fmla="*/ 2147483647 w 833"/>
                <a:gd name="T61" fmla="*/ 2147483647 h 670"/>
                <a:gd name="T62" fmla="*/ 2147483647 w 833"/>
                <a:gd name="T63" fmla="*/ 2147483647 h 670"/>
                <a:gd name="T64" fmla="*/ 2147483647 w 833"/>
                <a:gd name="T65" fmla="*/ 2147483647 h 670"/>
                <a:gd name="T66" fmla="*/ 2147483647 w 833"/>
                <a:gd name="T67" fmla="*/ 2147483647 h 670"/>
                <a:gd name="T68" fmla="*/ 2147483647 w 833"/>
                <a:gd name="T69" fmla="*/ 2147483647 h 670"/>
                <a:gd name="T70" fmla="*/ 2147483647 w 833"/>
                <a:gd name="T71" fmla="*/ 2147483647 h 670"/>
                <a:gd name="T72" fmla="*/ 2147483647 w 833"/>
                <a:gd name="T73" fmla="*/ 2147483647 h 670"/>
                <a:gd name="T74" fmla="*/ 2147483647 w 833"/>
                <a:gd name="T75" fmla="*/ 2147483647 h 670"/>
                <a:gd name="T76" fmla="*/ 2147483647 w 833"/>
                <a:gd name="T77" fmla="*/ 2147483647 h 670"/>
                <a:gd name="T78" fmla="*/ 2147483647 w 833"/>
                <a:gd name="T79" fmla="*/ 2147483647 h 670"/>
                <a:gd name="T80" fmla="*/ 2147483647 w 833"/>
                <a:gd name="T81" fmla="*/ 2147483647 h 670"/>
                <a:gd name="T82" fmla="*/ 2147483647 w 833"/>
                <a:gd name="T83" fmla="*/ 2147483647 h 670"/>
                <a:gd name="T84" fmla="*/ 2147483647 w 833"/>
                <a:gd name="T85" fmla="*/ 2147483647 h 670"/>
                <a:gd name="T86" fmla="*/ 2147483647 w 833"/>
                <a:gd name="T87" fmla="*/ 2147483647 h 67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833" h="670">
                  <a:moveTo>
                    <a:pt x="103" y="12"/>
                  </a:moveTo>
                  <a:lnTo>
                    <a:pt x="99" y="8"/>
                  </a:lnTo>
                  <a:lnTo>
                    <a:pt x="95" y="6"/>
                  </a:lnTo>
                  <a:lnTo>
                    <a:pt x="90" y="4"/>
                  </a:lnTo>
                  <a:lnTo>
                    <a:pt x="88" y="2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73" y="0"/>
                  </a:lnTo>
                  <a:lnTo>
                    <a:pt x="67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6" y="4"/>
                  </a:lnTo>
                  <a:lnTo>
                    <a:pt x="40" y="4"/>
                  </a:lnTo>
                  <a:lnTo>
                    <a:pt x="35" y="8"/>
                  </a:lnTo>
                  <a:lnTo>
                    <a:pt x="29" y="10"/>
                  </a:lnTo>
                  <a:lnTo>
                    <a:pt x="25" y="14"/>
                  </a:lnTo>
                  <a:lnTo>
                    <a:pt x="21" y="17"/>
                  </a:lnTo>
                  <a:lnTo>
                    <a:pt x="16" y="21"/>
                  </a:lnTo>
                  <a:lnTo>
                    <a:pt x="12" y="25"/>
                  </a:lnTo>
                  <a:lnTo>
                    <a:pt x="10" y="31"/>
                  </a:lnTo>
                  <a:lnTo>
                    <a:pt x="6" y="35"/>
                  </a:lnTo>
                  <a:lnTo>
                    <a:pt x="4" y="42"/>
                  </a:lnTo>
                  <a:lnTo>
                    <a:pt x="0" y="48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69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2" y="80"/>
                  </a:lnTo>
                  <a:lnTo>
                    <a:pt x="4" y="86"/>
                  </a:lnTo>
                  <a:lnTo>
                    <a:pt x="4" y="90"/>
                  </a:lnTo>
                  <a:lnTo>
                    <a:pt x="4" y="93"/>
                  </a:lnTo>
                  <a:lnTo>
                    <a:pt x="6" y="99"/>
                  </a:lnTo>
                  <a:lnTo>
                    <a:pt x="8" y="103"/>
                  </a:lnTo>
                  <a:lnTo>
                    <a:pt x="12" y="107"/>
                  </a:lnTo>
                  <a:lnTo>
                    <a:pt x="14" y="112"/>
                  </a:lnTo>
                  <a:lnTo>
                    <a:pt x="16" y="118"/>
                  </a:lnTo>
                  <a:lnTo>
                    <a:pt x="19" y="124"/>
                  </a:lnTo>
                  <a:lnTo>
                    <a:pt x="675" y="645"/>
                  </a:lnTo>
                  <a:lnTo>
                    <a:pt x="833" y="670"/>
                  </a:lnTo>
                  <a:lnTo>
                    <a:pt x="759" y="514"/>
                  </a:lnTo>
                  <a:lnTo>
                    <a:pt x="103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38"/>
            <p:cNvSpPr>
              <a:spLocks/>
            </p:cNvSpPr>
            <p:nvPr/>
          </p:nvSpPr>
          <p:spPr bwMode="auto">
            <a:xfrm>
              <a:off x="3416300" y="5516984"/>
              <a:ext cx="517525" cy="412750"/>
            </a:xfrm>
            <a:custGeom>
              <a:avLst/>
              <a:gdLst>
                <a:gd name="T0" fmla="*/ 2147483647 w 652"/>
                <a:gd name="T1" fmla="*/ 0 h 519"/>
                <a:gd name="T2" fmla="*/ 0 w 652"/>
                <a:gd name="T3" fmla="*/ 2147483647 h 519"/>
                <a:gd name="T4" fmla="*/ 2147483647 w 652"/>
                <a:gd name="T5" fmla="*/ 2147483647 h 519"/>
                <a:gd name="T6" fmla="*/ 2147483647 w 652"/>
                <a:gd name="T7" fmla="*/ 2147483647 h 519"/>
                <a:gd name="T8" fmla="*/ 2147483647 w 652"/>
                <a:gd name="T9" fmla="*/ 2147483647 h 519"/>
                <a:gd name="T10" fmla="*/ 2147483647 w 652"/>
                <a:gd name="T11" fmla="*/ 0 h 519"/>
                <a:gd name="T12" fmla="*/ 2147483647 w 652"/>
                <a:gd name="T13" fmla="*/ 0 h 5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52" h="519">
                  <a:moveTo>
                    <a:pt x="30" y="0"/>
                  </a:moveTo>
                  <a:lnTo>
                    <a:pt x="0" y="34"/>
                  </a:lnTo>
                  <a:lnTo>
                    <a:pt x="583" y="508"/>
                  </a:lnTo>
                  <a:lnTo>
                    <a:pt x="652" y="519"/>
                  </a:lnTo>
                  <a:lnTo>
                    <a:pt x="617" y="45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39"/>
            <p:cNvSpPr>
              <a:spLocks/>
            </p:cNvSpPr>
            <p:nvPr/>
          </p:nvSpPr>
          <p:spPr bwMode="auto">
            <a:xfrm>
              <a:off x="3411538" y="5531272"/>
              <a:ext cx="468312" cy="390525"/>
            </a:xfrm>
            <a:custGeom>
              <a:avLst/>
              <a:gdLst>
                <a:gd name="T0" fmla="*/ 2147483647 w 589"/>
                <a:gd name="T1" fmla="*/ 0 h 493"/>
                <a:gd name="T2" fmla="*/ 2147483647 w 589"/>
                <a:gd name="T3" fmla="*/ 2147483647 h 493"/>
                <a:gd name="T4" fmla="*/ 2147483647 w 589"/>
                <a:gd name="T5" fmla="*/ 2147483647 h 493"/>
                <a:gd name="T6" fmla="*/ 0 w 589"/>
                <a:gd name="T7" fmla="*/ 2147483647 h 493"/>
                <a:gd name="T8" fmla="*/ 2147483647 w 589"/>
                <a:gd name="T9" fmla="*/ 0 h 493"/>
                <a:gd name="T10" fmla="*/ 2147483647 w 589"/>
                <a:gd name="T11" fmla="*/ 0 h 4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89" h="493">
                  <a:moveTo>
                    <a:pt x="21" y="0"/>
                  </a:moveTo>
                  <a:lnTo>
                    <a:pt x="589" y="455"/>
                  </a:lnTo>
                  <a:lnTo>
                    <a:pt x="589" y="493"/>
                  </a:lnTo>
                  <a:lnTo>
                    <a:pt x="0" y="19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9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40"/>
            <p:cNvSpPr>
              <a:spLocks/>
            </p:cNvSpPr>
            <p:nvPr/>
          </p:nvSpPr>
          <p:spPr bwMode="auto">
            <a:xfrm>
              <a:off x="3357563" y="5470947"/>
              <a:ext cx="68262" cy="63500"/>
            </a:xfrm>
            <a:custGeom>
              <a:avLst/>
              <a:gdLst>
                <a:gd name="T0" fmla="*/ 2147483647 w 86"/>
                <a:gd name="T1" fmla="*/ 2147483647 h 80"/>
                <a:gd name="T2" fmla="*/ 2147483647 w 86"/>
                <a:gd name="T3" fmla="*/ 2147483647 h 80"/>
                <a:gd name="T4" fmla="*/ 2147483647 w 86"/>
                <a:gd name="T5" fmla="*/ 2147483647 h 80"/>
                <a:gd name="T6" fmla="*/ 2147483647 w 86"/>
                <a:gd name="T7" fmla="*/ 2147483647 h 80"/>
                <a:gd name="T8" fmla="*/ 2147483647 w 86"/>
                <a:gd name="T9" fmla="*/ 2147483647 h 80"/>
                <a:gd name="T10" fmla="*/ 2147483647 w 86"/>
                <a:gd name="T11" fmla="*/ 2147483647 h 80"/>
                <a:gd name="T12" fmla="*/ 2147483647 w 86"/>
                <a:gd name="T13" fmla="*/ 2147483647 h 80"/>
                <a:gd name="T14" fmla="*/ 2147483647 w 86"/>
                <a:gd name="T15" fmla="*/ 2147483647 h 80"/>
                <a:gd name="T16" fmla="*/ 2147483647 w 86"/>
                <a:gd name="T17" fmla="*/ 2147483647 h 80"/>
                <a:gd name="T18" fmla="*/ 2147483647 w 86"/>
                <a:gd name="T19" fmla="*/ 2147483647 h 80"/>
                <a:gd name="T20" fmla="*/ 2147483647 w 86"/>
                <a:gd name="T21" fmla="*/ 2147483647 h 80"/>
                <a:gd name="T22" fmla="*/ 0 w 86"/>
                <a:gd name="T23" fmla="*/ 2147483647 h 80"/>
                <a:gd name="T24" fmla="*/ 0 w 86"/>
                <a:gd name="T25" fmla="*/ 2147483647 h 80"/>
                <a:gd name="T26" fmla="*/ 0 w 86"/>
                <a:gd name="T27" fmla="*/ 2147483647 h 80"/>
                <a:gd name="T28" fmla="*/ 2147483647 w 86"/>
                <a:gd name="T29" fmla="*/ 2147483647 h 80"/>
                <a:gd name="T30" fmla="*/ 2147483647 w 86"/>
                <a:gd name="T31" fmla="*/ 2147483647 h 80"/>
                <a:gd name="T32" fmla="*/ 2147483647 w 86"/>
                <a:gd name="T33" fmla="*/ 2147483647 h 80"/>
                <a:gd name="T34" fmla="*/ 2147483647 w 86"/>
                <a:gd name="T35" fmla="*/ 2147483647 h 80"/>
                <a:gd name="T36" fmla="*/ 2147483647 w 86"/>
                <a:gd name="T37" fmla="*/ 0 h 80"/>
                <a:gd name="T38" fmla="*/ 2147483647 w 86"/>
                <a:gd name="T39" fmla="*/ 0 h 80"/>
                <a:gd name="T40" fmla="*/ 2147483647 w 86"/>
                <a:gd name="T41" fmla="*/ 2147483647 h 80"/>
                <a:gd name="T42" fmla="*/ 2147483647 w 86"/>
                <a:gd name="T43" fmla="*/ 2147483647 h 80"/>
                <a:gd name="T44" fmla="*/ 2147483647 w 86"/>
                <a:gd name="T45" fmla="*/ 2147483647 h 80"/>
                <a:gd name="T46" fmla="*/ 2147483647 w 86"/>
                <a:gd name="T47" fmla="*/ 2147483647 h 80"/>
                <a:gd name="T48" fmla="*/ 2147483647 w 86"/>
                <a:gd name="T49" fmla="*/ 2147483647 h 80"/>
                <a:gd name="T50" fmla="*/ 2147483647 w 86"/>
                <a:gd name="T51" fmla="*/ 2147483647 h 80"/>
                <a:gd name="T52" fmla="*/ 2147483647 w 86"/>
                <a:gd name="T53" fmla="*/ 2147483647 h 80"/>
                <a:gd name="T54" fmla="*/ 2147483647 w 86"/>
                <a:gd name="T55" fmla="*/ 2147483647 h 80"/>
                <a:gd name="T56" fmla="*/ 2147483647 w 86"/>
                <a:gd name="T57" fmla="*/ 2147483647 h 80"/>
                <a:gd name="T58" fmla="*/ 2147483647 w 86"/>
                <a:gd name="T59" fmla="*/ 2147483647 h 80"/>
                <a:gd name="T60" fmla="*/ 2147483647 w 86"/>
                <a:gd name="T61" fmla="*/ 2147483647 h 8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86" h="80">
                  <a:moveTo>
                    <a:pt x="40" y="80"/>
                  </a:moveTo>
                  <a:lnTo>
                    <a:pt x="38" y="78"/>
                  </a:lnTo>
                  <a:lnTo>
                    <a:pt x="35" y="76"/>
                  </a:lnTo>
                  <a:lnTo>
                    <a:pt x="27" y="71"/>
                  </a:lnTo>
                  <a:lnTo>
                    <a:pt x="21" y="67"/>
                  </a:lnTo>
                  <a:lnTo>
                    <a:pt x="14" y="59"/>
                  </a:lnTo>
                  <a:lnTo>
                    <a:pt x="8" y="54"/>
                  </a:lnTo>
                  <a:lnTo>
                    <a:pt x="6" y="48"/>
                  </a:lnTo>
                  <a:lnTo>
                    <a:pt x="4" y="44"/>
                  </a:lnTo>
                  <a:lnTo>
                    <a:pt x="2" y="40"/>
                  </a:lnTo>
                  <a:lnTo>
                    <a:pt x="2" y="35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4" y="17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18" y="2"/>
                  </a:lnTo>
                  <a:lnTo>
                    <a:pt x="25" y="0"/>
                  </a:lnTo>
                  <a:lnTo>
                    <a:pt x="33" y="0"/>
                  </a:lnTo>
                  <a:lnTo>
                    <a:pt x="40" y="2"/>
                  </a:lnTo>
                  <a:lnTo>
                    <a:pt x="48" y="4"/>
                  </a:lnTo>
                  <a:lnTo>
                    <a:pt x="56" y="10"/>
                  </a:lnTo>
                  <a:lnTo>
                    <a:pt x="63" y="16"/>
                  </a:lnTo>
                  <a:lnTo>
                    <a:pt x="71" y="21"/>
                  </a:lnTo>
                  <a:lnTo>
                    <a:pt x="76" y="25"/>
                  </a:lnTo>
                  <a:lnTo>
                    <a:pt x="80" y="31"/>
                  </a:lnTo>
                  <a:lnTo>
                    <a:pt x="84" y="35"/>
                  </a:lnTo>
                  <a:lnTo>
                    <a:pt x="86" y="35"/>
                  </a:lnTo>
                  <a:lnTo>
                    <a:pt x="40" y="80"/>
                  </a:lnTo>
                  <a:close/>
                </a:path>
              </a:pathLst>
            </a:custGeom>
            <a:solidFill>
              <a:srgbClr val="FF9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41"/>
            <p:cNvSpPr>
              <a:spLocks/>
            </p:cNvSpPr>
            <p:nvPr/>
          </p:nvSpPr>
          <p:spPr bwMode="auto">
            <a:xfrm>
              <a:off x="3890963" y="5480472"/>
              <a:ext cx="204787" cy="169862"/>
            </a:xfrm>
            <a:custGeom>
              <a:avLst/>
              <a:gdLst>
                <a:gd name="T0" fmla="*/ 2147483647 w 258"/>
                <a:gd name="T1" fmla="*/ 2147483647 h 213"/>
                <a:gd name="T2" fmla="*/ 2147483647 w 258"/>
                <a:gd name="T3" fmla="*/ 2147483647 h 213"/>
                <a:gd name="T4" fmla="*/ 2147483647 w 258"/>
                <a:gd name="T5" fmla="*/ 2147483647 h 213"/>
                <a:gd name="T6" fmla="*/ 2147483647 w 258"/>
                <a:gd name="T7" fmla="*/ 2147483647 h 213"/>
                <a:gd name="T8" fmla="*/ 2147483647 w 258"/>
                <a:gd name="T9" fmla="*/ 2147483647 h 213"/>
                <a:gd name="T10" fmla="*/ 2147483647 w 258"/>
                <a:gd name="T11" fmla="*/ 2147483647 h 213"/>
                <a:gd name="T12" fmla="*/ 2147483647 w 258"/>
                <a:gd name="T13" fmla="*/ 2147483647 h 213"/>
                <a:gd name="T14" fmla="*/ 2147483647 w 258"/>
                <a:gd name="T15" fmla="*/ 2147483647 h 213"/>
                <a:gd name="T16" fmla="*/ 2147483647 w 258"/>
                <a:gd name="T17" fmla="*/ 2147483647 h 213"/>
                <a:gd name="T18" fmla="*/ 2147483647 w 258"/>
                <a:gd name="T19" fmla="*/ 2147483647 h 213"/>
                <a:gd name="T20" fmla="*/ 2147483647 w 258"/>
                <a:gd name="T21" fmla="*/ 2147483647 h 213"/>
                <a:gd name="T22" fmla="*/ 2147483647 w 258"/>
                <a:gd name="T23" fmla="*/ 2147483647 h 213"/>
                <a:gd name="T24" fmla="*/ 2147483647 w 258"/>
                <a:gd name="T25" fmla="*/ 2147483647 h 213"/>
                <a:gd name="T26" fmla="*/ 2147483647 w 258"/>
                <a:gd name="T27" fmla="*/ 0 h 213"/>
                <a:gd name="T28" fmla="*/ 2147483647 w 258"/>
                <a:gd name="T29" fmla="*/ 0 h 213"/>
                <a:gd name="T30" fmla="*/ 2147483647 w 258"/>
                <a:gd name="T31" fmla="*/ 2147483647 h 213"/>
                <a:gd name="T32" fmla="*/ 2147483647 w 258"/>
                <a:gd name="T33" fmla="*/ 2147483647 h 213"/>
                <a:gd name="T34" fmla="*/ 2147483647 w 258"/>
                <a:gd name="T35" fmla="*/ 2147483647 h 213"/>
                <a:gd name="T36" fmla="*/ 2147483647 w 258"/>
                <a:gd name="T37" fmla="*/ 2147483647 h 213"/>
                <a:gd name="T38" fmla="*/ 2147483647 w 258"/>
                <a:gd name="T39" fmla="*/ 2147483647 h 213"/>
                <a:gd name="T40" fmla="*/ 2147483647 w 258"/>
                <a:gd name="T41" fmla="*/ 2147483647 h 213"/>
                <a:gd name="T42" fmla="*/ 2147483647 w 258"/>
                <a:gd name="T43" fmla="*/ 2147483647 h 213"/>
                <a:gd name="T44" fmla="*/ 2147483647 w 258"/>
                <a:gd name="T45" fmla="*/ 2147483647 h 213"/>
                <a:gd name="T46" fmla="*/ 2147483647 w 258"/>
                <a:gd name="T47" fmla="*/ 2147483647 h 213"/>
                <a:gd name="T48" fmla="*/ 2147483647 w 258"/>
                <a:gd name="T49" fmla="*/ 2147483647 h 213"/>
                <a:gd name="T50" fmla="*/ 2147483647 w 258"/>
                <a:gd name="T51" fmla="*/ 2147483647 h 213"/>
                <a:gd name="T52" fmla="*/ 2147483647 w 258"/>
                <a:gd name="T53" fmla="*/ 2147483647 h 213"/>
                <a:gd name="T54" fmla="*/ 2147483647 w 258"/>
                <a:gd name="T55" fmla="*/ 2147483647 h 213"/>
                <a:gd name="T56" fmla="*/ 2147483647 w 258"/>
                <a:gd name="T57" fmla="*/ 2147483647 h 213"/>
                <a:gd name="T58" fmla="*/ 2147483647 w 258"/>
                <a:gd name="T59" fmla="*/ 2147483647 h 213"/>
                <a:gd name="T60" fmla="*/ 2147483647 w 258"/>
                <a:gd name="T61" fmla="*/ 2147483647 h 213"/>
                <a:gd name="T62" fmla="*/ 2147483647 w 258"/>
                <a:gd name="T63" fmla="*/ 2147483647 h 213"/>
                <a:gd name="T64" fmla="*/ 2147483647 w 258"/>
                <a:gd name="T65" fmla="*/ 2147483647 h 213"/>
                <a:gd name="T66" fmla="*/ 2147483647 w 258"/>
                <a:gd name="T67" fmla="*/ 2147483647 h 213"/>
                <a:gd name="T68" fmla="*/ 2147483647 w 258"/>
                <a:gd name="T69" fmla="*/ 2147483647 h 213"/>
                <a:gd name="T70" fmla="*/ 2147483647 w 258"/>
                <a:gd name="T71" fmla="*/ 2147483647 h 213"/>
                <a:gd name="T72" fmla="*/ 2147483647 w 258"/>
                <a:gd name="T73" fmla="*/ 2147483647 h 213"/>
                <a:gd name="T74" fmla="*/ 2147483647 w 258"/>
                <a:gd name="T75" fmla="*/ 2147483647 h 213"/>
                <a:gd name="T76" fmla="*/ 2147483647 w 258"/>
                <a:gd name="T77" fmla="*/ 2147483647 h 213"/>
                <a:gd name="T78" fmla="*/ 2147483647 w 258"/>
                <a:gd name="T79" fmla="*/ 2147483647 h 213"/>
                <a:gd name="T80" fmla="*/ 2147483647 w 258"/>
                <a:gd name="T81" fmla="*/ 2147483647 h 213"/>
                <a:gd name="T82" fmla="*/ 2147483647 w 258"/>
                <a:gd name="T83" fmla="*/ 2147483647 h 213"/>
                <a:gd name="T84" fmla="*/ 2147483647 w 258"/>
                <a:gd name="T85" fmla="*/ 2147483647 h 213"/>
                <a:gd name="T86" fmla="*/ 2147483647 w 258"/>
                <a:gd name="T87" fmla="*/ 2147483647 h 213"/>
                <a:gd name="T88" fmla="*/ 0 w 258"/>
                <a:gd name="T89" fmla="*/ 2147483647 h 213"/>
                <a:gd name="T90" fmla="*/ 2147483647 w 258"/>
                <a:gd name="T91" fmla="*/ 2147483647 h 21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58" h="213">
                  <a:moveTo>
                    <a:pt x="1" y="176"/>
                  </a:moveTo>
                  <a:lnTo>
                    <a:pt x="1" y="175"/>
                  </a:lnTo>
                  <a:lnTo>
                    <a:pt x="1" y="171"/>
                  </a:lnTo>
                  <a:lnTo>
                    <a:pt x="1" y="165"/>
                  </a:lnTo>
                  <a:lnTo>
                    <a:pt x="1" y="157"/>
                  </a:lnTo>
                  <a:lnTo>
                    <a:pt x="1" y="154"/>
                  </a:lnTo>
                  <a:lnTo>
                    <a:pt x="1" y="148"/>
                  </a:lnTo>
                  <a:lnTo>
                    <a:pt x="1" y="144"/>
                  </a:lnTo>
                  <a:lnTo>
                    <a:pt x="3" y="138"/>
                  </a:lnTo>
                  <a:lnTo>
                    <a:pt x="3" y="133"/>
                  </a:lnTo>
                  <a:lnTo>
                    <a:pt x="5" y="125"/>
                  </a:lnTo>
                  <a:lnTo>
                    <a:pt x="7" y="119"/>
                  </a:lnTo>
                  <a:lnTo>
                    <a:pt x="9" y="114"/>
                  </a:lnTo>
                  <a:lnTo>
                    <a:pt x="11" y="108"/>
                  </a:lnTo>
                  <a:lnTo>
                    <a:pt x="13" y="100"/>
                  </a:lnTo>
                  <a:lnTo>
                    <a:pt x="15" y="93"/>
                  </a:lnTo>
                  <a:lnTo>
                    <a:pt x="19" y="87"/>
                  </a:lnTo>
                  <a:lnTo>
                    <a:pt x="22" y="81"/>
                  </a:lnTo>
                  <a:lnTo>
                    <a:pt x="26" y="74"/>
                  </a:lnTo>
                  <a:lnTo>
                    <a:pt x="30" y="68"/>
                  </a:lnTo>
                  <a:lnTo>
                    <a:pt x="36" y="62"/>
                  </a:lnTo>
                  <a:lnTo>
                    <a:pt x="39" y="55"/>
                  </a:lnTo>
                  <a:lnTo>
                    <a:pt x="45" y="47"/>
                  </a:lnTo>
                  <a:lnTo>
                    <a:pt x="53" y="41"/>
                  </a:lnTo>
                  <a:lnTo>
                    <a:pt x="58" y="36"/>
                  </a:lnTo>
                  <a:lnTo>
                    <a:pt x="66" y="30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83" y="21"/>
                  </a:lnTo>
                  <a:lnTo>
                    <a:pt x="87" y="19"/>
                  </a:lnTo>
                  <a:lnTo>
                    <a:pt x="93" y="17"/>
                  </a:lnTo>
                  <a:lnTo>
                    <a:pt x="97" y="13"/>
                  </a:lnTo>
                  <a:lnTo>
                    <a:pt x="100" y="11"/>
                  </a:lnTo>
                  <a:lnTo>
                    <a:pt x="106" y="9"/>
                  </a:lnTo>
                  <a:lnTo>
                    <a:pt x="110" y="7"/>
                  </a:lnTo>
                  <a:lnTo>
                    <a:pt x="114" y="5"/>
                  </a:lnTo>
                  <a:lnTo>
                    <a:pt x="117" y="5"/>
                  </a:lnTo>
                  <a:lnTo>
                    <a:pt x="121" y="3"/>
                  </a:lnTo>
                  <a:lnTo>
                    <a:pt x="127" y="2"/>
                  </a:lnTo>
                  <a:lnTo>
                    <a:pt x="135" y="0"/>
                  </a:lnTo>
                  <a:lnTo>
                    <a:pt x="142" y="0"/>
                  </a:lnTo>
                  <a:lnTo>
                    <a:pt x="150" y="0"/>
                  </a:lnTo>
                  <a:lnTo>
                    <a:pt x="157" y="0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78" y="0"/>
                  </a:lnTo>
                  <a:lnTo>
                    <a:pt x="186" y="2"/>
                  </a:lnTo>
                  <a:lnTo>
                    <a:pt x="192" y="2"/>
                  </a:lnTo>
                  <a:lnTo>
                    <a:pt x="197" y="5"/>
                  </a:lnTo>
                  <a:lnTo>
                    <a:pt x="203" y="7"/>
                  </a:lnTo>
                  <a:lnTo>
                    <a:pt x="209" y="9"/>
                  </a:lnTo>
                  <a:lnTo>
                    <a:pt x="212" y="11"/>
                  </a:lnTo>
                  <a:lnTo>
                    <a:pt x="218" y="13"/>
                  </a:lnTo>
                  <a:lnTo>
                    <a:pt x="222" y="17"/>
                  </a:lnTo>
                  <a:lnTo>
                    <a:pt x="226" y="19"/>
                  </a:lnTo>
                  <a:lnTo>
                    <a:pt x="233" y="24"/>
                  </a:lnTo>
                  <a:lnTo>
                    <a:pt x="239" y="28"/>
                  </a:lnTo>
                  <a:lnTo>
                    <a:pt x="245" y="34"/>
                  </a:lnTo>
                  <a:lnTo>
                    <a:pt x="249" y="36"/>
                  </a:lnTo>
                  <a:lnTo>
                    <a:pt x="249" y="38"/>
                  </a:lnTo>
                  <a:lnTo>
                    <a:pt x="251" y="40"/>
                  </a:lnTo>
                  <a:lnTo>
                    <a:pt x="252" y="43"/>
                  </a:lnTo>
                  <a:lnTo>
                    <a:pt x="256" y="45"/>
                  </a:lnTo>
                  <a:lnTo>
                    <a:pt x="258" y="51"/>
                  </a:lnTo>
                  <a:lnTo>
                    <a:pt x="258" y="55"/>
                  </a:lnTo>
                  <a:lnTo>
                    <a:pt x="258" y="62"/>
                  </a:lnTo>
                  <a:lnTo>
                    <a:pt x="256" y="66"/>
                  </a:lnTo>
                  <a:lnTo>
                    <a:pt x="252" y="74"/>
                  </a:lnTo>
                  <a:lnTo>
                    <a:pt x="245" y="78"/>
                  </a:lnTo>
                  <a:lnTo>
                    <a:pt x="239" y="81"/>
                  </a:lnTo>
                  <a:lnTo>
                    <a:pt x="233" y="83"/>
                  </a:lnTo>
                  <a:lnTo>
                    <a:pt x="228" y="87"/>
                  </a:lnTo>
                  <a:lnTo>
                    <a:pt x="224" y="87"/>
                  </a:lnTo>
                  <a:lnTo>
                    <a:pt x="220" y="87"/>
                  </a:lnTo>
                  <a:lnTo>
                    <a:pt x="218" y="87"/>
                  </a:lnTo>
                  <a:lnTo>
                    <a:pt x="218" y="89"/>
                  </a:lnTo>
                  <a:lnTo>
                    <a:pt x="214" y="87"/>
                  </a:lnTo>
                  <a:lnTo>
                    <a:pt x="211" y="81"/>
                  </a:lnTo>
                  <a:lnTo>
                    <a:pt x="207" y="78"/>
                  </a:lnTo>
                  <a:lnTo>
                    <a:pt x="203" y="74"/>
                  </a:lnTo>
                  <a:lnTo>
                    <a:pt x="197" y="72"/>
                  </a:lnTo>
                  <a:lnTo>
                    <a:pt x="192" y="68"/>
                  </a:lnTo>
                  <a:lnTo>
                    <a:pt x="186" y="64"/>
                  </a:lnTo>
                  <a:lnTo>
                    <a:pt x="178" y="62"/>
                  </a:lnTo>
                  <a:lnTo>
                    <a:pt x="171" y="60"/>
                  </a:lnTo>
                  <a:lnTo>
                    <a:pt x="163" y="60"/>
                  </a:lnTo>
                  <a:lnTo>
                    <a:pt x="157" y="59"/>
                  </a:lnTo>
                  <a:lnTo>
                    <a:pt x="154" y="59"/>
                  </a:lnTo>
                  <a:lnTo>
                    <a:pt x="148" y="59"/>
                  </a:lnTo>
                  <a:lnTo>
                    <a:pt x="144" y="60"/>
                  </a:lnTo>
                  <a:lnTo>
                    <a:pt x="138" y="60"/>
                  </a:lnTo>
                  <a:lnTo>
                    <a:pt x="133" y="60"/>
                  </a:lnTo>
                  <a:lnTo>
                    <a:pt x="127" y="64"/>
                  </a:lnTo>
                  <a:lnTo>
                    <a:pt x="121" y="66"/>
                  </a:lnTo>
                  <a:lnTo>
                    <a:pt x="116" y="66"/>
                  </a:lnTo>
                  <a:lnTo>
                    <a:pt x="110" y="70"/>
                  </a:lnTo>
                  <a:lnTo>
                    <a:pt x="104" y="74"/>
                  </a:lnTo>
                  <a:lnTo>
                    <a:pt x="98" y="78"/>
                  </a:lnTo>
                  <a:lnTo>
                    <a:pt x="95" y="81"/>
                  </a:lnTo>
                  <a:lnTo>
                    <a:pt x="91" y="85"/>
                  </a:lnTo>
                  <a:lnTo>
                    <a:pt x="85" y="91"/>
                  </a:lnTo>
                  <a:lnTo>
                    <a:pt x="83" y="97"/>
                  </a:lnTo>
                  <a:lnTo>
                    <a:pt x="78" y="100"/>
                  </a:lnTo>
                  <a:lnTo>
                    <a:pt x="76" y="106"/>
                  </a:lnTo>
                  <a:lnTo>
                    <a:pt x="72" y="112"/>
                  </a:lnTo>
                  <a:lnTo>
                    <a:pt x="68" y="119"/>
                  </a:lnTo>
                  <a:lnTo>
                    <a:pt x="66" y="125"/>
                  </a:lnTo>
                  <a:lnTo>
                    <a:pt x="64" y="131"/>
                  </a:lnTo>
                  <a:lnTo>
                    <a:pt x="60" y="137"/>
                  </a:lnTo>
                  <a:lnTo>
                    <a:pt x="60" y="144"/>
                  </a:lnTo>
                  <a:lnTo>
                    <a:pt x="57" y="148"/>
                  </a:lnTo>
                  <a:lnTo>
                    <a:pt x="55" y="154"/>
                  </a:lnTo>
                  <a:lnTo>
                    <a:pt x="53" y="159"/>
                  </a:lnTo>
                  <a:lnTo>
                    <a:pt x="53" y="167"/>
                  </a:lnTo>
                  <a:lnTo>
                    <a:pt x="51" y="171"/>
                  </a:lnTo>
                  <a:lnTo>
                    <a:pt x="51" y="176"/>
                  </a:lnTo>
                  <a:lnTo>
                    <a:pt x="49" y="180"/>
                  </a:lnTo>
                  <a:lnTo>
                    <a:pt x="49" y="186"/>
                  </a:lnTo>
                  <a:lnTo>
                    <a:pt x="47" y="194"/>
                  </a:lnTo>
                  <a:lnTo>
                    <a:pt x="47" y="199"/>
                  </a:lnTo>
                  <a:lnTo>
                    <a:pt x="47" y="203"/>
                  </a:lnTo>
                  <a:lnTo>
                    <a:pt x="47" y="205"/>
                  </a:lnTo>
                  <a:lnTo>
                    <a:pt x="45" y="205"/>
                  </a:lnTo>
                  <a:lnTo>
                    <a:pt x="43" y="207"/>
                  </a:lnTo>
                  <a:lnTo>
                    <a:pt x="39" y="209"/>
                  </a:lnTo>
                  <a:lnTo>
                    <a:pt x="36" y="211"/>
                  </a:lnTo>
                  <a:lnTo>
                    <a:pt x="30" y="211"/>
                  </a:lnTo>
                  <a:lnTo>
                    <a:pt x="24" y="213"/>
                  </a:lnTo>
                  <a:lnTo>
                    <a:pt x="19" y="213"/>
                  </a:lnTo>
                  <a:lnTo>
                    <a:pt x="13" y="211"/>
                  </a:lnTo>
                  <a:lnTo>
                    <a:pt x="7" y="205"/>
                  </a:lnTo>
                  <a:lnTo>
                    <a:pt x="3" y="201"/>
                  </a:lnTo>
                  <a:lnTo>
                    <a:pt x="1" y="196"/>
                  </a:lnTo>
                  <a:lnTo>
                    <a:pt x="1" y="190"/>
                  </a:lnTo>
                  <a:lnTo>
                    <a:pt x="0" y="184"/>
                  </a:lnTo>
                  <a:lnTo>
                    <a:pt x="1" y="180"/>
                  </a:lnTo>
                  <a:lnTo>
                    <a:pt x="1" y="178"/>
                  </a:lnTo>
                  <a:lnTo>
                    <a:pt x="1" y="1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42"/>
            <p:cNvSpPr>
              <a:spLocks/>
            </p:cNvSpPr>
            <p:nvPr/>
          </p:nvSpPr>
          <p:spPr bwMode="auto">
            <a:xfrm>
              <a:off x="3959225" y="5570959"/>
              <a:ext cx="203200" cy="169863"/>
            </a:xfrm>
            <a:custGeom>
              <a:avLst/>
              <a:gdLst>
                <a:gd name="T0" fmla="*/ 0 w 257"/>
                <a:gd name="T1" fmla="*/ 2147483647 h 213"/>
                <a:gd name="T2" fmla="*/ 0 w 257"/>
                <a:gd name="T3" fmla="*/ 2147483647 h 213"/>
                <a:gd name="T4" fmla="*/ 2147483647 w 257"/>
                <a:gd name="T5" fmla="*/ 2147483647 h 213"/>
                <a:gd name="T6" fmla="*/ 2147483647 w 257"/>
                <a:gd name="T7" fmla="*/ 2147483647 h 213"/>
                <a:gd name="T8" fmla="*/ 2147483647 w 257"/>
                <a:gd name="T9" fmla="*/ 2147483647 h 213"/>
                <a:gd name="T10" fmla="*/ 2147483647 w 257"/>
                <a:gd name="T11" fmla="*/ 2147483647 h 213"/>
                <a:gd name="T12" fmla="*/ 2147483647 w 257"/>
                <a:gd name="T13" fmla="*/ 2147483647 h 213"/>
                <a:gd name="T14" fmla="*/ 2147483647 w 257"/>
                <a:gd name="T15" fmla="*/ 2147483647 h 213"/>
                <a:gd name="T16" fmla="*/ 2147483647 w 257"/>
                <a:gd name="T17" fmla="*/ 2147483647 h 213"/>
                <a:gd name="T18" fmla="*/ 2147483647 w 257"/>
                <a:gd name="T19" fmla="*/ 2147483647 h 213"/>
                <a:gd name="T20" fmla="*/ 2147483647 w 257"/>
                <a:gd name="T21" fmla="*/ 2147483647 h 213"/>
                <a:gd name="T22" fmla="*/ 2147483647 w 257"/>
                <a:gd name="T23" fmla="*/ 2147483647 h 213"/>
                <a:gd name="T24" fmla="*/ 2147483647 w 257"/>
                <a:gd name="T25" fmla="*/ 2147483647 h 213"/>
                <a:gd name="T26" fmla="*/ 2147483647 w 257"/>
                <a:gd name="T27" fmla="*/ 2147483647 h 213"/>
                <a:gd name="T28" fmla="*/ 2147483647 w 257"/>
                <a:gd name="T29" fmla="*/ 0 h 213"/>
                <a:gd name="T30" fmla="*/ 2147483647 w 257"/>
                <a:gd name="T31" fmla="*/ 0 h 213"/>
                <a:gd name="T32" fmla="*/ 2147483647 w 257"/>
                <a:gd name="T33" fmla="*/ 2147483647 h 213"/>
                <a:gd name="T34" fmla="*/ 2147483647 w 257"/>
                <a:gd name="T35" fmla="*/ 2147483647 h 213"/>
                <a:gd name="T36" fmla="*/ 2147483647 w 257"/>
                <a:gd name="T37" fmla="*/ 2147483647 h 213"/>
                <a:gd name="T38" fmla="*/ 2147483647 w 257"/>
                <a:gd name="T39" fmla="*/ 2147483647 h 213"/>
                <a:gd name="T40" fmla="*/ 2147483647 w 257"/>
                <a:gd name="T41" fmla="*/ 2147483647 h 213"/>
                <a:gd name="T42" fmla="*/ 2147483647 w 257"/>
                <a:gd name="T43" fmla="*/ 2147483647 h 213"/>
                <a:gd name="T44" fmla="*/ 2147483647 w 257"/>
                <a:gd name="T45" fmla="*/ 2147483647 h 213"/>
                <a:gd name="T46" fmla="*/ 2147483647 w 257"/>
                <a:gd name="T47" fmla="*/ 2147483647 h 213"/>
                <a:gd name="T48" fmla="*/ 2147483647 w 257"/>
                <a:gd name="T49" fmla="*/ 2147483647 h 213"/>
                <a:gd name="T50" fmla="*/ 2147483647 w 257"/>
                <a:gd name="T51" fmla="*/ 2147483647 h 213"/>
                <a:gd name="T52" fmla="*/ 2147483647 w 257"/>
                <a:gd name="T53" fmla="*/ 2147483647 h 213"/>
                <a:gd name="T54" fmla="*/ 2147483647 w 257"/>
                <a:gd name="T55" fmla="*/ 2147483647 h 213"/>
                <a:gd name="T56" fmla="*/ 2147483647 w 257"/>
                <a:gd name="T57" fmla="*/ 2147483647 h 213"/>
                <a:gd name="T58" fmla="*/ 2147483647 w 257"/>
                <a:gd name="T59" fmla="*/ 2147483647 h 213"/>
                <a:gd name="T60" fmla="*/ 2147483647 w 257"/>
                <a:gd name="T61" fmla="*/ 2147483647 h 213"/>
                <a:gd name="T62" fmla="*/ 2147483647 w 257"/>
                <a:gd name="T63" fmla="*/ 2147483647 h 213"/>
                <a:gd name="T64" fmla="*/ 2147483647 w 257"/>
                <a:gd name="T65" fmla="*/ 2147483647 h 213"/>
                <a:gd name="T66" fmla="*/ 2147483647 w 257"/>
                <a:gd name="T67" fmla="*/ 2147483647 h 213"/>
                <a:gd name="T68" fmla="*/ 2147483647 w 257"/>
                <a:gd name="T69" fmla="*/ 2147483647 h 213"/>
                <a:gd name="T70" fmla="*/ 2147483647 w 257"/>
                <a:gd name="T71" fmla="*/ 2147483647 h 213"/>
                <a:gd name="T72" fmla="*/ 2147483647 w 257"/>
                <a:gd name="T73" fmla="*/ 2147483647 h 213"/>
                <a:gd name="T74" fmla="*/ 2147483647 w 257"/>
                <a:gd name="T75" fmla="*/ 2147483647 h 213"/>
                <a:gd name="T76" fmla="*/ 2147483647 w 257"/>
                <a:gd name="T77" fmla="*/ 2147483647 h 213"/>
                <a:gd name="T78" fmla="*/ 2147483647 w 257"/>
                <a:gd name="T79" fmla="*/ 2147483647 h 213"/>
                <a:gd name="T80" fmla="*/ 2147483647 w 257"/>
                <a:gd name="T81" fmla="*/ 2147483647 h 213"/>
                <a:gd name="T82" fmla="*/ 2147483647 w 257"/>
                <a:gd name="T83" fmla="*/ 2147483647 h 213"/>
                <a:gd name="T84" fmla="*/ 2147483647 w 257"/>
                <a:gd name="T85" fmla="*/ 2147483647 h 213"/>
                <a:gd name="T86" fmla="*/ 2147483647 w 257"/>
                <a:gd name="T87" fmla="*/ 2147483647 h 213"/>
                <a:gd name="T88" fmla="*/ 2147483647 w 257"/>
                <a:gd name="T89" fmla="*/ 2147483647 h 213"/>
                <a:gd name="T90" fmla="*/ 0 w 257"/>
                <a:gd name="T91" fmla="*/ 2147483647 h 213"/>
                <a:gd name="T92" fmla="*/ 0 w 257"/>
                <a:gd name="T93" fmla="*/ 2147483647 h 2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57" h="213">
                  <a:moveTo>
                    <a:pt x="2" y="178"/>
                  </a:moveTo>
                  <a:lnTo>
                    <a:pt x="0" y="177"/>
                  </a:lnTo>
                  <a:lnTo>
                    <a:pt x="0" y="173"/>
                  </a:lnTo>
                  <a:lnTo>
                    <a:pt x="0" y="165"/>
                  </a:lnTo>
                  <a:lnTo>
                    <a:pt x="0" y="159"/>
                  </a:lnTo>
                  <a:lnTo>
                    <a:pt x="0" y="154"/>
                  </a:lnTo>
                  <a:lnTo>
                    <a:pt x="0" y="150"/>
                  </a:lnTo>
                  <a:lnTo>
                    <a:pt x="2" y="144"/>
                  </a:lnTo>
                  <a:lnTo>
                    <a:pt x="2" y="139"/>
                  </a:lnTo>
                  <a:lnTo>
                    <a:pt x="2" y="133"/>
                  </a:lnTo>
                  <a:lnTo>
                    <a:pt x="4" y="127"/>
                  </a:lnTo>
                  <a:lnTo>
                    <a:pt x="6" y="121"/>
                  </a:lnTo>
                  <a:lnTo>
                    <a:pt x="8" y="116"/>
                  </a:lnTo>
                  <a:lnTo>
                    <a:pt x="10" y="108"/>
                  </a:lnTo>
                  <a:lnTo>
                    <a:pt x="12" y="102"/>
                  </a:lnTo>
                  <a:lnTo>
                    <a:pt x="13" y="95"/>
                  </a:lnTo>
                  <a:lnTo>
                    <a:pt x="17" y="89"/>
                  </a:lnTo>
                  <a:lnTo>
                    <a:pt x="21" y="82"/>
                  </a:lnTo>
                  <a:lnTo>
                    <a:pt x="25" y="76"/>
                  </a:lnTo>
                  <a:lnTo>
                    <a:pt x="29" y="68"/>
                  </a:lnTo>
                  <a:lnTo>
                    <a:pt x="34" y="62"/>
                  </a:lnTo>
                  <a:lnTo>
                    <a:pt x="38" y="57"/>
                  </a:lnTo>
                  <a:lnTo>
                    <a:pt x="44" y="49"/>
                  </a:lnTo>
                  <a:lnTo>
                    <a:pt x="51" y="43"/>
                  </a:lnTo>
                  <a:lnTo>
                    <a:pt x="59" y="38"/>
                  </a:lnTo>
                  <a:lnTo>
                    <a:pt x="61" y="34"/>
                  </a:lnTo>
                  <a:lnTo>
                    <a:pt x="65" y="32"/>
                  </a:lnTo>
                  <a:lnTo>
                    <a:pt x="69" y="28"/>
                  </a:lnTo>
                  <a:lnTo>
                    <a:pt x="72" y="26"/>
                  </a:lnTo>
                  <a:lnTo>
                    <a:pt x="78" y="24"/>
                  </a:lnTo>
                  <a:lnTo>
                    <a:pt x="82" y="23"/>
                  </a:lnTo>
                  <a:lnTo>
                    <a:pt x="86" y="19"/>
                  </a:lnTo>
                  <a:lnTo>
                    <a:pt x="91" y="17"/>
                  </a:lnTo>
                  <a:lnTo>
                    <a:pt x="95" y="15"/>
                  </a:lnTo>
                  <a:lnTo>
                    <a:pt x="99" y="13"/>
                  </a:lnTo>
                  <a:lnTo>
                    <a:pt x="105" y="11"/>
                  </a:lnTo>
                  <a:lnTo>
                    <a:pt x="108" y="9"/>
                  </a:lnTo>
                  <a:lnTo>
                    <a:pt x="112" y="7"/>
                  </a:lnTo>
                  <a:lnTo>
                    <a:pt x="118" y="5"/>
                  </a:lnTo>
                  <a:lnTo>
                    <a:pt x="122" y="4"/>
                  </a:lnTo>
                  <a:lnTo>
                    <a:pt x="126" y="4"/>
                  </a:lnTo>
                  <a:lnTo>
                    <a:pt x="133" y="2"/>
                  </a:lnTo>
                  <a:lnTo>
                    <a:pt x="143" y="0"/>
                  </a:lnTo>
                  <a:lnTo>
                    <a:pt x="150" y="0"/>
                  </a:lnTo>
                  <a:lnTo>
                    <a:pt x="158" y="0"/>
                  </a:lnTo>
                  <a:lnTo>
                    <a:pt x="164" y="0"/>
                  </a:lnTo>
                  <a:lnTo>
                    <a:pt x="171" y="0"/>
                  </a:lnTo>
                  <a:lnTo>
                    <a:pt x="179" y="0"/>
                  </a:lnTo>
                  <a:lnTo>
                    <a:pt x="185" y="4"/>
                  </a:lnTo>
                  <a:lnTo>
                    <a:pt x="190" y="4"/>
                  </a:lnTo>
                  <a:lnTo>
                    <a:pt x="196" y="5"/>
                  </a:lnTo>
                  <a:lnTo>
                    <a:pt x="202" y="7"/>
                  </a:lnTo>
                  <a:lnTo>
                    <a:pt x="207" y="11"/>
                  </a:lnTo>
                  <a:lnTo>
                    <a:pt x="211" y="13"/>
                  </a:lnTo>
                  <a:lnTo>
                    <a:pt x="217" y="15"/>
                  </a:lnTo>
                  <a:lnTo>
                    <a:pt x="221" y="17"/>
                  </a:lnTo>
                  <a:lnTo>
                    <a:pt x="224" y="21"/>
                  </a:lnTo>
                  <a:lnTo>
                    <a:pt x="232" y="24"/>
                  </a:lnTo>
                  <a:lnTo>
                    <a:pt x="238" y="30"/>
                  </a:lnTo>
                  <a:lnTo>
                    <a:pt x="242" y="34"/>
                  </a:lnTo>
                  <a:lnTo>
                    <a:pt x="245" y="38"/>
                  </a:lnTo>
                  <a:lnTo>
                    <a:pt x="247" y="40"/>
                  </a:lnTo>
                  <a:lnTo>
                    <a:pt x="249" y="40"/>
                  </a:lnTo>
                  <a:lnTo>
                    <a:pt x="251" y="43"/>
                  </a:lnTo>
                  <a:lnTo>
                    <a:pt x="253" y="47"/>
                  </a:lnTo>
                  <a:lnTo>
                    <a:pt x="255" y="53"/>
                  </a:lnTo>
                  <a:lnTo>
                    <a:pt x="257" y="57"/>
                  </a:lnTo>
                  <a:lnTo>
                    <a:pt x="257" y="62"/>
                  </a:lnTo>
                  <a:lnTo>
                    <a:pt x="255" y="68"/>
                  </a:lnTo>
                  <a:lnTo>
                    <a:pt x="253" y="74"/>
                  </a:lnTo>
                  <a:lnTo>
                    <a:pt x="245" y="78"/>
                  </a:lnTo>
                  <a:lnTo>
                    <a:pt x="240" y="82"/>
                  </a:lnTo>
                  <a:lnTo>
                    <a:pt x="232" y="83"/>
                  </a:lnTo>
                  <a:lnTo>
                    <a:pt x="228" y="87"/>
                  </a:lnTo>
                  <a:lnTo>
                    <a:pt x="224" y="87"/>
                  </a:lnTo>
                  <a:lnTo>
                    <a:pt x="221" y="87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5" y="87"/>
                  </a:lnTo>
                  <a:lnTo>
                    <a:pt x="211" y="82"/>
                  </a:lnTo>
                  <a:lnTo>
                    <a:pt x="207" y="78"/>
                  </a:lnTo>
                  <a:lnTo>
                    <a:pt x="204" y="76"/>
                  </a:lnTo>
                  <a:lnTo>
                    <a:pt x="198" y="72"/>
                  </a:lnTo>
                  <a:lnTo>
                    <a:pt x="192" y="68"/>
                  </a:lnTo>
                  <a:lnTo>
                    <a:pt x="185" y="64"/>
                  </a:lnTo>
                  <a:lnTo>
                    <a:pt x="179" y="62"/>
                  </a:lnTo>
                  <a:lnTo>
                    <a:pt x="173" y="61"/>
                  </a:lnTo>
                  <a:lnTo>
                    <a:pt x="169" y="61"/>
                  </a:lnTo>
                  <a:lnTo>
                    <a:pt x="166" y="61"/>
                  </a:lnTo>
                  <a:lnTo>
                    <a:pt x="162" y="61"/>
                  </a:lnTo>
                  <a:lnTo>
                    <a:pt x="156" y="59"/>
                  </a:lnTo>
                  <a:lnTo>
                    <a:pt x="152" y="59"/>
                  </a:lnTo>
                  <a:lnTo>
                    <a:pt x="147" y="59"/>
                  </a:lnTo>
                  <a:lnTo>
                    <a:pt x="141" y="61"/>
                  </a:lnTo>
                  <a:lnTo>
                    <a:pt x="135" y="61"/>
                  </a:lnTo>
                  <a:lnTo>
                    <a:pt x="129" y="62"/>
                  </a:lnTo>
                  <a:lnTo>
                    <a:pt x="126" y="64"/>
                  </a:lnTo>
                  <a:lnTo>
                    <a:pt x="120" y="66"/>
                  </a:lnTo>
                  <a:lnTo>
                    <a:pt x="112" y="68"/>
                  </a:lnTo>
                  <a:lnTo>
                    <a:pt x="107" y="72"/>
                  </a:lnTo>
                  <a:lnTo>
                    <a:pt x="103" y="74"/>
                  </a:lnTo>
                  <a:lnTo>
                    <a:pt x="97" y="78"/>
                  </a:lnTo>
                  <a:lnTo>
                    <a:pt x="93" y="82"/>
                  </a:lnTo>
                  <a:lnTo>
                    <a:pt x="89" y="87"/>
                  </a:lnTo>
                  <a:lnTo>
                    <a:pt x="84" y="91"/>
                  </a:lnTo>
                  <a:lnTo>
                    <a:pt x="80" y="97"/>
                  </a:lnTo>
                  <a:lnTo>
                    <a:pt x="76" y="102"/>
                  </a:lnTo>
                  <a:lnTo>
                    <a:pt x="72" y="108"/>
                  </a:lnTo>
                  <a:lnTo>
                    <a:pt x="70" y="114"/>
                  </a:lnTo>
                  <a:lnTo>
                    <a:pt x="69" y="120"/>
                  </a:lnTo>
                  <a:lnTo>
                    <a:pt x="65" y="125"/>
                  </a:lnTo>
                  <a:lnTo>
                    <a:pt x="63" y="131"/>
                  </a:lnTo>
                  <a:lnTo>
                    <a:pt x="61" y="137"/>
                  </a:lnTo>
                  <a:lnTo>
                    <a:pt x="59" y="144"/>
                  </a:lnTo>
                  <a:lnTo>
                    <a:pt x="57" y="148"/>
                  </a:lnTo>
                  <a:lnTo>
                    <a:pt x="55" y="156"/>
                  </a:lnTo>
                  <a:lnTo>
                    <a:pt x="53" y="159"/>
                  </a:lnTo>
                  <a:lnTo>
                    <a:pt x="51" y="167"/>
                  </a:lnTo>
                  <a:lnTo>
                    <a:pt x="50" y="171"/>
                  </a:lnTo>
                  <a:lnTo>
                    <a:pt x="50" y="177"/>
                  </a:lnTo>
                  <a:lnTo>
                    <a:pt x="48" y="180"/>
                  </a:lnTo>
                  <a:lnTo>
                    <a:pt x="48" y="186"/>
                  </a:lnTo>
                  <a:lnTo>
                    <a:pt x="46" y="194"/>
                  </a:lnTo>
                  <a:lnTo>
                    <a:pt x="46" y="199"/>
                  </a:lnTo>
                  <a:lnTo>
                    <a:pt x="46" y="203"/>
                  </a:lnTo>
                  <a:lnTo>
                    <a:pt x="46" y="205"/>
                  </a:lnTo>
                  <a:lnTo>
                    <a:pt x="44" y="205"/>
                  </a:lnTo>
                  <a:lnTo>
                    <a:pt x="42" y="207"/>
                  </a:lnTo>
                  <a:lnTo>
                    <a:pt x="38" y="209"/>
                  </a:lnTo>
                  <a:lnTo>
                    <a:pt x="34" y="211"/>
                  </a:lnTo>
                  <a:lnTo>
                    <a:pt x="29" y="211"/>
                  </a:lnTo>
                  <a:lnTo>
                    <a:pt x="23" y="213"/>
                  </a:lnTo>
                  <a:lnTo>
                    <a:pt x="17" y="213"/>
                  </a:lnTo>
                  <a:lnTo>
                    <a:pt x="13" y="211"/>
                  </a:lnTo>
                  <a:lnTo>
                    <a:pt x="6" y="205"/>
                  </a:lnTo>
                  <a:lnTo>
                    <a:pt x="4" y="201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0" y="184"/>
                  </a:lnTo>
                  <a:lnTo>
                    <a:pt x="0" y="180"/>
                  </a:lnTo>
                  <a:lnTo>
                    <a:pt x="0" y="178"/>
                  </a:lnTo>
                  <a:lnTo>
                    <a:pt x="2" y="1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43"/>
            <p:cNvSpPr>
              <a:spLocks/>
            </p:cNvSpPr>
            <p:nvPr/>
          </p:nvSpPr>
          <p:spPr bwMode="auto">
            <a:xfrm>
              <a:off x="4024313" y="5661447"/>
              <a:ext cx="206375" cy="169862"/>
            </a:xfrm>
            <a:custGeom>
              <a:avLst/>
              <a:gdLst>
                <a:gd name="T0" fmla="*/ 2147483647 w 258"/>
                <a:gd name="T1" fmla="*/ 2147483647 h 213"/>
                <a:gd name="T2" fmla="*/ 2147483647 w 258"/>
                <a:gd name="T3" fmla="*/ 2147483647 h 213"/>
                <a:gd name="T4" fmla="*/ 2147483647 w 258"/>
                <a:gd name="T5" fmla="*/ 2147483647 h 213"/>
                <a:gd name="T6" fmla="*/ 2147483647 w 258"/>
                <a:gd name="T7" fmla="*/ 2147483647 h 213"/>
                <a:gd name="T8" fmla="*/ 2147483647 w 258"/>
                <a:gd name="T9" fmla="*/ 2147483647 h 213"/>
                <a:gd name="T10" fmla="*/ 2147483647 w 258"/>
                <a:gd name="T11" fmla="*/ 2147483647 h 213"/>
                <a:gd name="T12" fmla="*/ 2147483647 w 258"/>
                <a:gd name="T13" fmla="*/ 2147483647 h 213"/>
                <a:gd name="T14" fmla="*/ 2147483647 w 258"/>
                <a:gd name="T15" fmla="*/ 2147483647 h 213"/>
                <a:gd name="T16" fmla="*/ 2147483647 w 258"/>
                <a:gd name="T17" fmla="*/ 2147483647 h 213"/>
                <a:gd name="T18" fmla="*/ 2147483647 w 258"/>
                <a:gd name="T19" fmla="*/ 2147483647 h 213"/>
                <a:gd name="T20" fmla="*/ 2147483647 w 258"/>
                <a:gd name="T21" fmla="*/ 2147483647 h 213"/>
                <a:gd name="T22" fmla="*/ 2147483647 w 258"/>
                <a:gd name="T23" fmla="*/ 2147483647 h 213"/>
                <a:gd name="T24" fmla="*/ 2147483647 w 258"/>
                <a:gd name="T25" fmla="*/ 2147483647 h 213"/>
                <a:gd name="T26" fmla="*/ 2147483647 w 258"/>
                <a:gd name="T27" fmla="*/ 0 h 213"/>
                <a:gd name="T28" fmla="*/ 2147483647 w 258"/>
                <a:gd name="T29" fmla="*/ 0 h 213"/>
                <a:gd name="T30" fmla="*/ 2147483647 w 258"/>
                <a:gd name="T31" fmla="*/ 2147483647 h 213"/>
                <a:gd name="T32" fmla="*/ 2147483647 w 258"/>
                <a:gd name="T33" fmla="*/ 2147483647 h 213"/>
                <a:gd name="T34" fmla="*/ 2147483647 w 258"/>
                <a:gd name="T35" fmla="*/ 2147483647 h 213"/>
                <a:gd name="T36" fmla="*/ 2147483647 w 258"/>
                <a:gd name="T37" fmla="*/ 2147483647 h 213"/>
                <a:gd name="T38" fmla="*/ 2147483647 w 258"/>
                <a:gd name="T39" fmla="*/ 2147483647 h 213"/>
                <a:gd name="T40" fmla="*/ 2147483647 w 258"/>
                <a:gd name="T41" fmla="*/ 2147483647 h 213"/>
                <a:gd name="T42" fmla="*/ 2147483647 w 258"/>
                <a:gd name="T43" fmla="*/ 2147483647 h 213"/>
                <a:gd name="T44" fmla="*/ 2147483647 w 258"/>
                <a:gd name="T45" fmla="*/ 2147483647 h 213"/>
                <a:gd name="T46" fmla="*/ 2147483647 w 258"/>
                <a:gd name="T47" fmla="*/ 2147483647 h 213"/>
                <a:gd name="T48" fmla="*/ 2147483647 w 258"/>
                <a:gd name="T49" fmla="*/ 2147483647 h 213"/>
                <a:gd name="T50" fmla="*/ 2147483647 w 258"/>
                <a:gd name="T51" fmla="*/ 2147483647 h 213"/>
                <a:gd name="T52" fmla="*/ 2147483647 w 258"/>
                <a:gd name="T53" fmla="*/ 2147483647 h 213"/>
                <a:gd name="T54" fmla="*/ 2147483647 w 258"/>
                <a:gd name="T55" fmla="*/ 2147483647 h 213"/>
                <a:gd name="T56" fmla="*/ 2147483647 w 258"/>
                <a:gd name="T57" fmla="*/ 2147483647 h 213"/>
                <a:gd name="T58" fmla="*/ 2147483647 w 258"/>
                <a:gd name="T59" fmla="*/ 2147483647 h 213"/>
                <a:gd name="T60" fmla="*/ 2147483647 w 258"/>
                <a:gd name="T61" fmla="*/ 2147483647 h 213"/>
                <a:gd name="T62" fmla="*/ 2147483647 w 258"/>
                <a:gd name="T63" fmla="*/ 2147483647 h 213"/>
                <a:gd name="T64" fmla="*/ 2147483647 w 258"/>
                <a:gd name="T65" fmla="*/ 2147483647 h 213"/>
                <a:gd name="T66" fmla="*/ 2147483647 w 258"/>
                <a:gd name="T67" fmla="*/ 2147483647 h 213"/>
                <a:gd name="T68" fmla="*/ 2147483647 w 258"/>
                <a:gd name="T69" fmla="*/ 2147483647 h 213"/>
                <a:gd name="T70" fmla="*/ 2147483647 w 258"/>
                <a:gd name="T71" fmla="*/ 2147483647 h 213"/>
                <a:gd name="T72" fmla="*/ 2147483647 w 258"/>
                <a:gd name="T73" fmla="*/ 2147483647 h 213"/>
                <a:gd name="T74" fmla="*/ 2147483647 w 258"/>
                <a:gd name="T75" fmla="*/ 2147483647 h 213"/>
                <a:gd name="T76" fmla="*/ 2147483647 w 258"/>
                <a:gd name="T77" fmla="*/ 2147483647 h 213"/>
                <a:gd name="T78" fmla="*/ 2147483647 w 258"/>
                <a:gd name="T79" fmla="*/ 2147483647 h 213"/>
                <a:gd name="T80" fmla="*/ 2147483647 w 258"/>
                <a:gd name="T81" fmla="*/ 2147483647 h 213"/>
                <a:gd name="T82" fmla="*/ 2147483647 w 258"/>
                <a:gd name="T83" fmla="*/ 2147483647 h 213"/>
                <a:gd name="T84" fmla="*/ 2147483647 w 258"/>
                <a:gd name="T85" fmla="*/ 2147483647 h 213"/>
                <a:gd name="T86" fmla="*/ 2147483647 w 258"/>
                <a:gd name="T87" fmla="*/ 2147483647 h 213"/>
                <a:gd name="T88" fmla="*/ 2147483647 w 258"/>
                <a:gd name="T89" fmla="*/ 2147483647 h 213"/>
                <a:gd name="T90" fmla="*/ 2147483647 w 258"/>
                <a:gd name="T91" fmla="*/ 2147483647 h 213"/>
                <a:gd name="T92" fmla="*/ 2147483647 w 258"/>
                <a:gd name="T93" fmla="*/ 2147483647 h 2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58" h="213">
                  <a:moveTo>
                    <a:pt x="2" y="179"/>
                  </a:moveTo>
                  <a:lnTo>
                    <a:pt x="2" y="177"/>
                  </a:lnTo>
                  <a:lnTo>
                    <a:pt x="2" y="173"/>
                  </a:lnTo>
                  <a:lnTo>
                    <a:pt x="2" y="167"/>
                  </a:lnTo>
                  <a:lnTo>
                    <a:pt x="2" y="160"/>
                  </a:lnTo>
                  <a:lnTo>
                    <a:pt x="2" y="156"/>
                  </a:lnTo>
                  <a:lnTo>
                    <a:pt x="2" y="150"/>
                  </a:lnTo>
                  <a:lnTo>
                    <a:pt x="2" y="144"/>
                  </a:lnTo>
                  <a:lnTo>
                    <a:pt x="4" y="141"/>
                  </a:lnTo>
                  <a:lnTo>
                    <a:pt x="4" y="133"/>
                  </a:lnTo>
                  <a:lnTo>
                    <a:pt x="5" y="127"/>
                  </a:lnTo>
                  <a:lnTo>
                    <a:pt x="7" y="122"/>
                  </a:lnTo>
                  <a:lnTo>
                    <a:pt x="9" y="116"/>
                  </a:lnTo>
                  <a:lnTo>
                    <a:pt x="11" y="110"/>
                  </a:lnTo>
                  <a:lnTo>
                    <a:pt x="13" y="103"/>
                  </a:lnTo>
                  <a:lnTo>
                    <a:pt x="15" y="95"/>
                  </a:lnTo>
                  <a:lnTo>
                    <a:pt x="19" y="89"/>
                  </a:lnTo>
                  <a:lnTo>
                    <a:pt x="21" y="84"/>
                  </a:lnTo>
                  <a:lnTo>
                    <a:pt x="24" y="76"/>
                  </a:lnTo>
                  <a:lnTo>
                    <a:pt x="30" y="68"/>
                  </a:lnTo>
                  <a:lnTo>
                    <a:pt x="34" y="63"/>
                  </a:lnTo>
                  <a:lnTo>
                    <a:pt x="40" y="57"/>
                  </a:lnTo>
                  <a:lnTo>
                    <a:pt x="45" y="49"/>
                  </a:lnTo>
                  <a:lnTo>
                    <a:pt x="51" y="44"/>
                  </a:lnTo>
                  <a:lnTo>
                    <a:pt x="59" y="38"/>
                  </a:lnTo>
                  <a:lnTo>
                    <a:pt x="64" y="32"/>
                  </a:lnTo>
                  <a:lnTo>
                    <a:pt x="72" y="26"/>
                  </a:lnTo>
                  <a:lnTo>
                    <a:pt x="76" y="25"/>
                  </a:lnTo>
                  <a:lnTo>
                    <a:pt x="82" y="23"/>
                  </a:lnTo>
                  <a:lnTo>
                    <a:pt x="85" y="19"/>
                  </a:lnTo>
                  <a:lnTo>
                    <a:pt x="91" y="17"/>
                  </a:lnTo>
                  <a:lnTo>
                    <a:pt x="95" y="15"/>
                  </a:lnTo>
                  <a:lnTo>
                    <a:pt x="99" y="13"/>
                  </a:lnTo>
                  <a:lnTo>
                    <a:pt x="104" y="11"/>
                  </a:lnTo>
                  <a:lnTo>
                    <a:pt x="108" y="9"/>
                  </a:lnTo>
                  <a:lnTo>
                    <a:pt x="112" y="7"/>
                  </a:lnTo>
                  <a:lnTo>
                    <a:pt x="118" y="6"/>
                  </a:lnTo>
                  <a:lnTo>
                    <a:pt x="121" y="4"/>
                  </a:lnTo>
                  <a:lnTo>
                    <a:pt x="125" y="4"/>
                  </a:lnTo>
                  <a:lnTo>
                    <a:pt x="133" y="2"/>
                  </a:lnTo>
                  <a:lnTo>
                    <a:pt x="142" y="2"/>
                  </a:lnTo>
                  <a:lnTo>
                    <a:pt x="150" y="0"/>
                  </a:lnTo>
                  <a:lnTo>
                    <a:pt x="158" y="0"/>
                  </a:lnTo>
                  <a:lnTo>
                    <a:pt x="165" y="0"/>
                  </a:lnTo>
                  <a:lnTo>
                    <a:pt x="171" y="0"/>
                  </a:lnTo>
                  <a:lnTo>
                    <a:pt x="178" y="2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7" y="7"/>
                  </a:lnTo>
                  <a:lnTo>
                    <a:pt x="201" y="9"/>
                  </a:lnTo>
                  <a:lnTo>
                    <a:pt x="209" y="11"/>
                  </a:lnTo>
                  <a:lnTo>
                    <a:pt x="213" y="13"/>
                  </a:lnTo>
                  <a:lnTo>
                    <a:pt x="217" y="15"/>
                  </a:lnTo>
                  <a:lnTo>
                    <a:pt x="220" y="19"/>
                  </a:lnTo>
                  <a:lnTo>
                    <a:pt x="226" y="21"/>
                  </a:lnTo>
                  <a:lnTo>
                    <a:pt x="232" y="26"/>
                  </a:lnTo>
                  <a:lnTo>
                    <a:pt x="239" y="30"/>
                  </a:lnTo>
                  <a:lnTo>
                    <a:pt x="243" y="34"/>
                  </a:lnTo>
                  <a:lnTo>
                    <a:pt x="247" y="38"/>
                  </a:lnTo>
                  <a:lnTo>
                    <a:pt x="249" y="40"/>
                  </a:lnTo>
                  <a:lnTo>
                    <a:pt x="251" y="42"/>
                  </a:lnTo>
                  <a:lnTo>
                    <a:pt x="253" y="45"/>
                  </a:lnTo>
                  <a:lnTo>
                    <a:pt x="255" y="47"/>
                  </a:lnTo>
                  <a:lnTo>
                    <a:pt x="256" y="53"/>
                  </a:lnTo>
                  <a:lnTo>
                    <a:pt x="258" y="57"/>
                  </a:lnTo>
                  <a:lnTo>
                    <a:pt x="258" y="63"/>
                  </a:lnTo>
                  <a:lnTo>
                    <a:pt x="256" y="68"/>
                  </a:lnTo>
                  <a:lnTo>
                    <a:pt x="255" y="74"/>
                  </a:lnTo>
                  <a:lnTo>
                    <a:pt x="247" y="80"/>
                  </a:lnTo>
                  <a:lnTo>
                    <a:pt x="241" y="84"/>
                  </a:lnTo>
                  <a:lnTo>
                    <a:pt x="234" y="85"/>
                  </a:lnTo>
                  <a:lnTo>
                    <a:pt x="230" y="87"/>
                  </a:lnTo>
                  <a:lnTo>
                    <a:pt x="224" y="87"/>
                  </a:lnTo>
                  <a:lnTo>
                    <a:pt x="220" y="89"/>
                  </a:lnTo>
                  <a:lnTo>
                    <a:pt x="218" y="89"/>
                  </a:lnTo>
                  <a:lnTo>
                    <a:pt x="215" y="87"/>
                  </a:lnTo>
                  <a:lnTo>
                    <a:pt x="211" y="84"/>
                  </a:lnTo>
                  <a:lnTo>
                    <a:pt x="207" y="80"/>
                  </a:lnTo>
                  <a:lnTo>
                    <a:pt x="203" y="76"/>
                  </a:lnTo>
                  <a:lnTo>
                    <a:pt x="197" y="72"/>
                  </a:lnTo>
                  <a:lnTo>
                    <a:pt x="192" y="70"/>
                  </a:lnTo>
                  <a:lnTo>
                    <a:pt x="184" y="66"/>
                  </a:lnTo>
                  <a:lnTo>
                    <a:pt x="178" y="64"/>
                  </a:lnTo>
                  <a:lnTo>
                    <a:pt x="175" y="63"/>
                  </a:lnTo>
                  <a:lnTo>
                    <a:pt x="171" y="61"/>
                  </a:lnTo>
                  <a:lnTo>
                    <a:pt x="165" y="61"/>
                  </a:lnTo>
                  <a:lnTo>
                    <a:pt x="161" y="61"/>
                  </a:lnTo>
                  <a:lnTo>
                    <a:pt x="156" y="61"/>
                  </a:lnTo>
                  <a:lnTo>
                    <a:pt x="152" y="61"/>
                  </a:lnTo>
                  <a:lnTo>
                    <a:pt x="146" y="61"/>
                  </a:lnTo>
                  <a:lnTo>
                    <a:pt x="142" y="61"/>
                  </a:lnTo>
                  <a:lnTo>
                    <a:pt x="137" y="61"/>
                  </a:lnTo>
                  <a:lnTo>
                    <a:pt x="131" y="63"/>
                  </a:lnTo>
                  <a:lnTo>
                    <a:pt x="125" y="64"/>
                  </a:lnTo>
                  <a:lnTo>
                    <a:pt x="121" y="68"/>
                  </a:lnTo>
                  <a:lnTo>
                    <a:pt x="114" y="68"/>
                  </a:lnTo>
                  <a:lnTo>
                    <a:pt x="108" y="72"/>
                  </a:lnTo>
                  <a:lnTo>
                    <a:pt x="102" y="76"/>
                  </a:lnTo>
                  <a:lnTo>
                    <a:pt x="99" y="80"/>
                  </a:lnTo>
                  <a:lnTo>
                    <a:pt x="95" y="84"/>
                  </a:lnTo>
                  <a:lnTo>
                    <a:pt x="89" y="87"/>
                  </a:lnTo>
                  <a:lnTo>
                    <a:pt x="85" y="93"/>
                  </a:lnTo>
                  <a:lnTo>
                    <a:pt x="82" y="99"/>
                  </a:lnTo>
                  <a:lnTo>
                    <a:pt x="78" y="103"/>
                  </a:lnTo>
                  <a:lnTo>
                    <a:pt x="74" y="108"/>
                  </a:lnTo>
                  <a:lnTo>
                    <a:pt x="70" y="114"/>
                  </a:lnTo>
                  <a:lnTo>
                    <a:pt x="68" y="120"/>
                  </a:lnTo>
                  <a:lnTo>
                    <a:pt x="64" y="125"/>
                  </a:lnTo>
                  <a:lnTo>
                    <a:pt x="63" y="131"/>
                  </a:lnTo>
                  <a:lnTo>
                    <a:pt x="61" y="137"/>
                  </a:lnTo>
                  <a:lnTo>
                    <a:pt x="59" y="144"/>
                  </a:lnTo>
                  <a:lnTo>
                    <a:pt x="57" y="150"/>
                  </a:lnTo>
                  <a:lnTo>
                    <a:pt x="55" y="156"/>
                  </a:lnTo>
                  <a:lnTo>
                    <a:pt x="53" y="161"/>
                  </a:lnTo>
                  <a:lnTo>
                    <a:pt x="53" y="167"/>
                  </a:lnTo>
                  <a:lnTo>
                    <a:pt x="49" y="171"/>
                  </a:lnTo>
                  <a:lnTo>
                    <a:pt x="49" y="177"/>
                  </a:lnTo>
                  <a:lnTo>
                    <a:pt x="49" y="182"/>
                  </a:lnTo>
                  <a:lnTo>
                    <a:pt x="49" y="186"/>
                  </a:lnTo>
                  <a:lnTo>
                    <a:pt x="45" y="194"/>
                  </a:lnTo>
                  <a:lnTo>
                    <a:pt x="45" y="201"/>
                  </a:lnTo>
                  <a:lnTo>
                    <a:pt x="45" y="205"/>
                  </a:lnTo>
                  <a:lnTo>
                    <a:pt x="42" y="207"/>
                  </a:lnTo>
                  <a:lnTo>
                    <a:pt x="40" y="209"/>
                  </a:lnTo>
                  <a:lnTo>
                    <a:pt x="34" y="211"/>
                  </a:lnTo>
                  <a:lnTo>
                    <a:pt x="30" y="213"/>
                  </a:lnTo>
                  <a:lnTo>
                    <a:pt x="24" y="213"/>
                  </a:lnTo>
                  <a:lnTo>
                    <a:pt x="19" y="213"/>
                  </a:lnTo>
                  <a:lnTo>
                    <a:pt x="13" y="211"/>
                  </a:lnTo>
                  <a:lnTo>
                    <a:pt x="7" y="207"/>
                  </a:lnTo>
                  <a:lnTo>
                    <a:pt x="5" y="201"/>
                  </a:lnTo>
                  <a:lnTo>
                    <a:pt x="2" y="196"/>
                  </a:lnTo>
                  <a:lnTo>
                    <a:pt x="2" y="192"/>
                  </a:lnTo>
                  <a:lnTo>
                    <a:pt x="0" y="186"/>
                  </a:lnTo>
                  <a:lnTo>
                    <a:pt x="2" y="182"/>
                  </a:lnTo>
                  <a:lnTo>
                    <a:pt x="2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44"/>
            <p:cNvSpPr>
              <a:spLocks/>
            </p:cNvSpPr>
            <p:nvPr/>
          </p:nvSpPr>
          <p:spPr bwMode="auto">
            <a:xfrm>
              <a:off x="4092575" y="5751934"/>
              <a:ext cx="203200" cy="171450"/>
            </a:xfrm>
            <a:custGeom>
              <a:avLst/>
              <a:gdLst>
                <a:gd name="T0" fmla="*/ 2147483647 w 257"/>
                <a:gd name="T1" fmla="*/ 2147483647 h 215"/>
                <a:gd name="T2" fmla="*/ 2147483647 w 257"/>
                <a:gd name="T3" fmla="*/ 2147483647 h 215"/>
                <a:gd name="T4" fmla="*/ 2147483647 w 257"/>
                <a:gd name="T5" fmla="*/ 2147483647 h 215"/>
                <a:gd name="T6" fmla="*/ 2147483647 w 257"/>
                <a:gd name="T7" fmla="*/ 2147483647 h 215"/>
                <a:gd name="T8" fmla="*/ 2147483647 w 257"/>
                <a:gd name="T9" fmla="*/ 2147483647 h 215"/>
                <a:gd name="T10" fmla="*/ 2147483647 w 257"/>
                <a:gd name="T11" fmla="*/ 2147483647 h 215"/>
                <a:gd name="T12" fmla="*/ 2147483647 w 257"/>
                <a:gd name="T13" fmla="*/ 2147483647 h 215"/>
                <a:gd name="T14" fmla="*/ 2147483647 w 257"/>
                <a:gd name="T15" fmla="*/ 2147483647 h 215"/>
                <a:gd name="T16" fmla="*/ 2147483647 w 257"/>
                <a:gd name="T17" fmla="*/ 2147483647 h 215"/>
                <a:gd name="T18" fmla="*/ 2147483647 w 257"/>
                <a:gd name="T19" fmla="*/ 2147483647 h 215"/>
                <a:gd name="T20" fmla="*/ 2147483647 w 257"/>
                <a:gd name="T21" fmla="*/ 2147483647 h 215"/>
                <a:gd name="T22" fmla="*/ 2147483647 w 257"/>
                <a:gd name="T23" fmla="*/ 2147483647 h 215"/>
                <a:gd name="T24" fmla="*/ 2147483647 w 257"/>
                <a:gd name="T25" fmla="*/ 2147483647 h 215"/>
                <a:gd name="T26" fmla="*/ 2147483647 w 257"/>
                <a:gd name="T27" fmla="*/ 0 h 215"/>
                <a:gd name="T28" fmla="*/ 2147483647 w 257"/>
                <a:gd name="T29" fmla="*/ 0 h 215"/>
                <a:gd name="T30" fmla="*/ 2147483647 w 257"/>
                <a:gd name="T31" fmla="*/ 2147483647 h 215"/>
                <a:gd name="T32" fmla="*/ 2147483647 w 257"/>
                <a:gd name="T33" fmla="*/ 2147483647 h 215"/>
                <a:gd name="T34" fmla="*/ 2147483647 w 257"/>
                <a:gd name="T35" fmla="*/ 2147483647 h 215"/>
                <a:gd name="T36" fmla="*/ 2147483647 w 257"/>
                <a:gd name="T37" fmla="*/ 2147483647 h 215"/>
                <a:gd name="T38" fmla="*/ 2147483647 w 257"/>
                <a:gd name="T39" fmla="*/ 2147483647 h 215"/>
                <a:gd name="T40" fmla="*/ 2147483647 w 257"/>
                <a:gd name="T41" fmla="*/ 2147483647 h 215"/>
                <a:gd name="T42" fmla="*/ 2147483647 w 257"/>
                <a:gd name="T43" fmla="*/ 2147483647 h 215"/>
                <a:gd name="T44" fmla="*/ 2147483647 w 257"/>
                <a:gd name="T45" fmla="*/ 2147483647 h 215"/>
                <a:gd name="T46" fmla="*/ 2147483647 w 257"/>
                <a:gd name="T47" fmla="*/ 2147483647 h 215"/>
                <a:gd name="T48" fmla="*/ 2147483647 w 257"/>
                <a:gd name="T49" fmla="*/ 2147483647 h 215"/>
                <a:gd name="T50" fmla="*/ 2147483647 w 257"/>
                <a:gd name="T51" fmla="*/ 2147483647 h 215"/>
                <a:gd name="T52" fmla="*/ 2147483647 w 257"/>
                <a:gd name="T53" fmla="*/ 2147483647 h 215"/>
                <a:gd name="T54" fmla="*/ 2147483647 w 257"/>
                <a:gd name="T55" fmla="*/ 2147483647 h 215"/>
                <a:gd name="T56" fmla="*/ 2147483647 w 257"/>
                <a:gd name="T57" fmla="*/ 2147483647 h 215"/>
                <a:gd name="T58" fmla="*/ 2147483647 w 257"/>
                <a:gd name="T59" fmla="*/ 2147483647 h 215"/>
                <a:gd name="T60" fmla="*/ 2147483647 w 257"/>
                <a:gd name="T61" fmla="*/ 2147483647 h 215"/>
                <a:gd name="T62" fmla="*/ 2147483647 w 257"/>
                <a:gd name="T63" fmla="*/ 2147483647 h 215"/>
                <a:gd name="T64" fmla="*/ 2147483647 w 257"/>
                <a:gd name="T65" fmla="*/ 2147483647 h 215"/>
                <a:gd name="T66" fmla="*/ 2147483647 w 257"/>
                <a:gd name="T67" fmla="*/ 2147483647 h 215"/>
                <a:gd name="T68" fmla="*/ 2147483647 w 257"/>
                <a:gd name="T69" fmla="*/ 2147483647 h 215"/>
                <a:gd name="T70" fmla="*/ 2147483647 w 257"/>
                <a:gd name="T71" fmla="*/ 2147483647 h 215"/>
                <a:gd name="T72" fmla="*/ 2147483647 w 257"/>
                <a:gd name="T73" fmla="*/ 2147483647 h 215"/>
                <a:gd name="T74" fmla="*/ 2147483647 w 257"/>
                <a:gd name="T75" fmla="*/ 2147483647 h 215"/>
                <a:gd name="T76" fmla="*/ 2147483647 w 257"/>
                <a:gd name="T77" fmla="*/ 2147483647 h 215"/>
                <a:gd name="T78" fmla="*/ 2147483647 w 257"/>
                <a:gd name="T79" fmla="*/ 2147483647 h 215"/>
                <a:gd name="T80" fmla="*/ 2147483647 w 257"/>
                <a:gd name="T81" fmla="*/ 2147483647 h 215"/>
                <a:gd name="T82" fmla="*/ 2147483647 w 257"/>
                <a:gd name="T83" fmla="*/ 2147483647 h 215"/>
                <a:gd name="T84" fmla="*/ 2147483647 w 257"/>
                <a:gd name="T85" fmla="*/ 2147483647 h 215"/>
                <a:gd name="T86" fmla="*/ 2147483647 w 257"/>
                <a:gd name="T87" fmla="*/ 2147483647 h 215"/>
                <a:gd name="T88" fmla="*/ 0 w 257"/>
                <a:gd name="T89" fmla="*/ 2147483647 h 215"/>
                <a:gd name="T90" fmla="*/ 2147483647 w 257"/>
                <a:gd name="T91" fmla="*/ 2147483647 h 215"/>
                <a:gd name="T92" fmla="*/ 2147483647 w 257"/>
                <a:gd name="T93" fmla="*/ 2147483647 h 21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57" h="215">
                  <a:moveTo>
                    <a:pt x="2" y="179"/>
                  </a:moveTo>
                  <a:lnTo>
                    <a:pt x="2" y="177"/>
                  </a:lnTo>
                  <a:lnTo>
                    <a:pt x="2" y="173"/>
                  </a:lnTo>
                  <a:lnTo>
                    <a:pt x="2" y="167"/>
                  </a:lnTo>
                  <a:lnTo>
                    <a:pt x="2" y="160"/>
                  </a:lnTo>
                  <a:lnTo>
                    <a:pt x="2" y="156"/>
                  </a:lnTo>
                  <a:lnTo>
                    <a:pt x="2" y="150"/>
                  </a:lnTo>
                  <a:lnTo>
                    <a:pt x="2" y="144"/>
                  </a:lnTo>
                  <a:lnTo>
                    <a:pt x="2" y="141"/>
                  </a:lnTo>
                  <a:lnTo>
                    <a:pt x="4" y="133"/>
                  </a:lnTo>
                  <a:lnTo>
                    <a:pt x="6" y="127"/>
                  </a:lnTo>
                  <a:lnTo>
                    <a:pt x="6" y="122"/>
                  </a:lnTo>
                  <a:lnTo>
                    <a:pt x="8" y="116"/>
                  </a:lnTo>
                  <a:lnTo>
                    <a:pt x="10" y="110"/>
                  </a:lnTo>
                  <a:lnTo>
                    <a:pt x="12" y="103"/>
                  </a:lnTo>
                  <a:lnTo>
                    <a:pt x="14" y="95"/>
                  </a:lnTo>
                  <a:lnTo>
                    <a:pt x="17" y="89"/>
                  </a:lnTo>
                  <a:lnTo>
                    <a:pt x="21" y="84"/>
                  </a:lnTo>
                  <a:lnTo>
                    <a:pt x="25" y="76"/>
                  </a:lnTo>
                  <a:lnTo>
                    <a:pt x="29" y="70"/>
                  </a:lnTo>
                  <a:lnTo>
                    <a:pt x="35" y="65"/>
                  </a:lnTo>
                  <a:lnTo>
                    <a:pt x="38" y="57"/>
                  </a:lnTo>
                  <a:lnTo>
                    <a:pt x="44" y="49"/>
                  </a:lnTo>
                  <a:lnTo>
                    <a:pt x="50" y="44"/>
                  </a:lnTo>
                  <a:lnTo>
                    <a:pt x="57" y="38"/>
                  </a:lnTo>
                  <a:lnTo>
                    <a:pt x="65" y="32"/>
                  </a:lnTo>
                  <a:lnTo>
                    <a:pt x="73" y="27"/>
                  </a:lnTo>
                  <a:lnTo>
                    <a:pt x="76" y="25"/>
                  </a:lnTo>
                  <a:lnTo>
                    <a:pt x="80" y="23"/>
                  </a:lnTo>
                  <a:lnTo>
                    <a:pt x="86" y="21"/>
                  </a:lnTo>
                  <a:lnTo>
                    <a:pt x="90" y="19"/>
                  </a:lnTo>
                  <a:lnTo>
                    <a:pt x="93" y="15"/>
                  </a:lnTo>
                  <a:lnTo>
                    <a:pt x="99" y="13"/>
                  </a:lnTo>
                  <a:lnTo>
                    <a:pt x="103" y="11"/>
                  </a:lnTo>
                  <a:lnTo>
                    <a:pt x="109" y="9"/>
                  </a:lnTo>
                  <a:lnTo>
                    <a:pt x="112" y="8"/>
                  </a:lnTo>
                  <a:lnTo>
                    <a:pt x="116" y="8"/>
                  </a:lnTo>
                  <a:lnTo>
                    <a:pt x="120" y="6"/>
                  </a:lnTo>
                  <a:lnTo>
                    <a:pt x="126" y="4"/>
                  </a:lnTo>
                  <a:lnTo>
                    <a:pt x="133" y="2"/>
                  </a:lnTo>
                  <a:lnTo>
                    <a:pt x="141" y="2"/>
                  </a:lnTo>
                  <a:lnTo>
                    <a:pt x="149" y="0"/>
                  </a:lnTo>
                  <a:lnTo>
                    <a:pt x="156" y="0"/>
                  </a:lnTo>
                  <a:lnTo>
                    <a:pt x="164" y="0"/>
                  </a:lnTo>
                  <a:lnTo>
                    <a:pt x="171" y="0"/>
                  </a:lnTo>
                  <a:lnTo>
                    <a:pt x="177" y="2"/>
                  </a:lnTo>
                  <a:lnTo>
                    <a:pt x="185" y="4"/>
                  </a:lnTo>
                  <a:lnTo>
                    <a:pt x="190" y="4"/>
                  </a:lnTo>
                  <a:lnTo>
                    <a:pt x="196" y="8"/>
                  </a:lnTo>
                  <a:lnTo>
                    <a:pt x="202" y="9"/>
                  </a:lnTo>
                  <a:lnTo>
                    <a:pt x="208" y="11"/>
                  </a:lnTo>
                  <a:lnTo>
                    <a:pt x="211" y="13"/>
                  </a:lnTo>
                  <a:lnTo>
                    <a:pt x="215" y="15"/>
                  </a:lnTo>
                  <a:lnTo>
                    <a:pt x="221" y="19"/>
                  </a:lnTo>
                  <a:lnTo>
                    <a:pt x="225" y="21"/>
                  </a:lnTo>
                  <a:lnTo>
                    <a:pt x="230" y="27"/>
                  </a:lnTo>
                  <a:lnTo>
                    <a:pt x="238" y="30"/>
                  </a:lnTo>
                  <a:lnTo>
                    <a:pt x="242" y="34"/>
                  </a:lnTo>
                  <a:lnTo>
                    <a:pt x="246" y="38"/>
                  </a:lnTo>
                  <a:lnTo>
                    <a:pt x="247" y="40"/>
                  </a:lnTo>
                  <a:lnTo>
                    <a:pt x="249" y="42"/>
                  </a:lnTo>
                  <a:lnTo>
                    <a:pt x="251" y="46"/>
                  </a:lnTo>
                  <a:lnTo>
                    <a:pt x="253" y="47"/>
                  </a:lnTo>
                  <a:lnTo>
                    <a:pt x="255" y="53"/>
                  </a:lnTo>
                  <a:lnTo>
                    <a:pt x="257" y="57"/>
                  </a:lnTo>
                  <a:lnTo>
                    <a:pt x="257" y="65"/>
                  </a:lnTo>
                  <a:lnTo>
                    <a:pt x="255" y="68"/>
                  </a:lnTo>
                  <a:lnTo>
                    <a:pt x="251" y="76"/>
                  </a:lnTo>
                  <a:lnTo>
                    <a:pt x="246" y="80"/>
                  </a:lnTo>
                  <a:lnTo>
                    <a:pt x="240" y="84"/>
                  </a:lnTo>
                  <a:lnTo>
                    <a:pt x="232" y="86"/>
                  </a:lnTo>
                  <a:lnTo>
                    <a:pt x="228" y="87"/>
                  </a:lnTo>
                  <a:lnTo>
                    <a:pt x="225" y="89"/>
                  </a:lnTo>
                  <a:lnTo>
                    <a:pt x="221" y="89"/>
                  </a:lnTo>
                  <a:lnTo>
                    <a:pt x="217" y="89"/>
                  </a:lnTo>
                  <a:lnTo>
                    <a:pt x="217" y="91"/>
                  </a:lnTo>
                  <a:lnTo>
                    <a:pt x="215" y="87"/>
                  </a:lnTo>
                  <a:lnTo>
                    <a:pt x="211" y="84"/>
                  </a:lnTo>
                  <a:lnTo>
                    <a:pt x="208" y="80"/>
                  </a:lnTo>
                  <a:lnTo>
                    <a:pt x="202" y="76"/>
                  </a:lnTo>
                  <a:lnTo>
                    <a:pt x="198" y="72"/>
                  </a:lnTo>
                  <a:lnTo>
                    <a:pt x="192" y="70"/>
                  </a:lnTo>
                  <a:lnTo>
                    <a:pt x="185" y="66"/>
                  </a:lnTo>
                  <a:lnTo>
                    <a:pt x="177" y="65"/>
                  </a:lnTo>
                  <a:lnTo>
                    <a:pt x="173" y="63"/>
                  </a:lnTo>
                  <a:lnTo>
                    <a:pt x="170" y="63"/>
                  </a:lnTo>
                  <a:lnTo>
                    <a:pt x="166" y="61"/>
                  </a:lnTo>
                  <a:lnTo>
                    <a:pt x="162" y="61"/>
                  </a:lnTo>
                  <a:lnTo>
                    <a:pt x="156" y="61"/>
                  </a:lnTo>
                  <a:lnTo>
                    <a:pt x="151" y="61"/>
                  </a:lnTo>
                  <a:lnTo>
                    <a:pt x="147" y="61"/>
                  </a:lnTo>
                  <a:lnTo>
                    <a:pt x="141" y="61"/>
                  </a:lnTo>
                  <a:lnTo>
                    <a:pt x="135" y="61"/>
                  </a:lnTo>
                  <a:lnTo>
                    <a:pt x="130" y="63"/>
                  </a:lnTo>
                  <a:lnTo>
                    <a:pt x="126" y="65"/>
                  </a:lnTo>
                  <a:lnTo>
                    <a:pt x="120" y="68"/>
                  </a:lnTo>
                  <a:lnTo>
                    <a:pt x="112" y="68"/>
                  </a:lnTo>
                  <a:lnTo>
                    <a:pt x="109" y="72"/>
                  </a:lnTo>
                  <a:lnTo>
                    <a:pt x="103" y="76"/>
                  </a:lnTo>
                  <a:lnTo>
                    <a:pt x="97" y="80"/>
                  </a:lnTo>
                  <a:lnTo>
                    <a:pt x="93" y="84"/>
                  </a:lnTo>
                  <a:lnTo>
                    <a:pt x="90" y="87"/>
                  </a:lnTo>
                  <a:lnTo>
                    <a:pt x="86" y="93"/>
                  </a:lnTo>
                  <a:lnTo>
                    <a:pt x="82" y="99"/>
                  </a:lnTo>
                  <a:lnTo>
                    <a:pt x="76" y="103"/>
                  </a:lnTo>
                  <a:lnTo>
                    <a:pt x="74" y="108"/>
                  </a:lnTo>
                  <a:lnTo>
                    <a:pt x="71" y="114"/>
                  </a:lnTo>
                  <a:lnTo>
                    <a:pt x="69" y="122"/>
                  </a:lnTo>
                  <a:lnTo>
                    <a:pt x="65" y="125"/>
                  </a:lnTo>
                  <a:lnTo>
                    <a:pt x="63" y="133"/>
                  </a:lnTo>
                  <a:lnTo>
                    <a:pt x="61" y="139"/>
                  </a:lnTo>
                  <a:lnTo>
                    <a:pt x="59" y="144"/>
                  </a:lnTo>
                  <a:lnTo>
                    <a:pt x="57" y="150"/>
                  </a:lnTo>
                  <a:lnTo>
                    <a:pt x="55" y="158"/>
                  </a:lnTo>
                  <a:lnTo>
                    <a:pt x="54" y="162"/>
                  </a:lnTo>
                  <a:lnTo>
                    <a:pt x="52" y="167"/>
                  </a:lnTo>
                  <a:lnTo>
                    <a:pt x="50" y="173"/>
                  </a:lnTo>
                  <a:lnTo>
                    <a:pt x="50" y="179"/>
                  </a:lnTo>
                  <a:lnTo>
                    <a:pt x="48" y="183"/>
                  </a:lnTo>
                  <a:lnTo>
                    <a:pt x="48" y="188"/>
                  </a:lnTo>
                  <a:lnTo>
                    <a:pt x="46" y="194"/>
                  </a:lnTo>
                  <a:lnTo>
                    <a:pt x="46" y="202"/>
                  </a:lnTo>
                  <a:lnTo>
                    <a:pt x="46" y="205"/>
                  </a:lnTo>
                  <a:lnTo>
                    <a:pt x="46" y="207"/>
                  </a:lnTo>
                  <a:lnTo>
                    <a:pt x="44" y="207"/>
                  </a:lnTo>
                  <a:lnTo>
                    <a:pt x="42" y="209"/>
                  </a:lnTo>
                  <a:lnTo>
                    <a:pt x="38" y="211"/>
                  </a:lnTo>
                  <a:lnTo>
                    <a:pt x="35" y="213"/>
                  </a:lnTo>
                  <a:lnTo>
                    <a:pt x="29" y="213"/>
                  </a:lnTo>
                  <a:lnTo>
                    <a:pt x="23" y="215"/>
                  </a:lnTo>
                  <a:lnTo>
                    <a:pt x="17" y="213"/>
                  </a:lnTo>
                  <a:lnTo>
                    <a:pt x="12" y="213"/>
                  </a:lnTo>
                  <a:lnTo>
                    <a:pt x="6" y="207"/>
                  </a:lnTo>
                  <a:lnTo>
                    <a:pt x="2" y="203"/>
                  </a:lnTo>
                  <a:lnTo>
                    <a:pt x="0" y="198"/>
                  </a:lnTo>
                  <a:lnTo>
                    <a:pt x="0" y="192"/>
                  </a:lnTo>
                  <a:lnTo>
                    <a:pt x="0" y="186"/>
                  </a:lnTo>
                  <a:lnTo>
                    <a:pt x="2" y="183"/>
                  </a:lnTo>
                  <a:lnTo>
                    <a:pt x="2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45"/>
            <p:cNvSpPr>
              <a:spLocks/>
            </p:cNvSpPr>
            <p:nvPr/>
          </p:nvSpPr>
          <p:spPr bwMode="auto">
            <a:xfrm>
              <a:off x="4159250" y="5844009"/>
              <a:ext cx="204788" cy="169863"/>
            </a:xfrm>
            <a:custGeom>
              <a:avLst/>
              <a:gdLst>
                <a:gd name="T0" fmla="*/ 0 w 259"/>
                <a:gd name="T1" fmla="*/ 2147483647 h 213"/>
                <a:gd name="T2" fmla="*/ 2147483647 w 259"/>
                <a:gd name="T3" fmla="*/ 2147483647 h 213"/>
                <a:gd name="T4" fmla="*/ 2147483647 w 259"/>
                <a:gd name="T5" fmla="*/ 2147483647 h 213"/>
                <a:gd name="T6" fmla="*/ 2147483647 w 259"/>
                <a:gd name="T7" fmla="*/ 2147483647 h 213"/>
                <a:gd name="T8" fmla="*/ 2147483647 w 259"/>
                <a:gd name="T9" fmla="*/ 2147483647 h 213"/>
                <a:gd name="T10" fmla="*/ 2147483647 w 259"/>
                <a:gd name="T11" fmla="*/ 2147483647 h 213"/>
                <a:gd name="T12" fmla="*/ 2147483647 w 259"/>
                <a:gd name="T13" fmla="*/ 2147483647 h 213"/>
                <a:gd name="T14" fmla="*/ 2147483647 w 259"/>
                <a:gd name="T15" fmla="*/ 2147483647 h 213"/>
                <a:gd name="T16" fmla="*/ 2147483647 w 259"/>
                <a:gd name="T17" fmla="*/ 2147483647 h 213"/>
                <a:gd name="T18" fmla="*/ 2147483647 w 259"/>
                <a:gd name="T19" fmla="*/ 2147483647 h 213"/>
                <a:gd name="T20" fmla="*/ 2147483647 w 259"/>
                <a:gd name="T21" fmla="*/ 2147483647 h 213"/>
                <a:gd name="T22" fmla="*/ 2147483647 w 259"/>
                <a:gd name="T23" fmla="*/ 2147483647 h 213"/>
                <a:gd name="T24" fmla="*/ 2147483647 w 259"/>
                <a:gd name="T25" fmla="*/ 2147483647 h 213"/>
                <a:gd name="T26" fmla="*/ 2147483647 w 259"/>
                <a:gd name="T27" fmla="*/ 0 h 213"/>
                <a:gd name="T28" fmla="*/ 2147483647 w 259"/>
                <a:gd name="T29" fmla="*/ 0 h 213"/>
                <a:gd name="T30" fmla="*/ 2147483647 w 259"/>
                <a:gd name="T31" fmla="*/ 2147483647 h 213"/>
                <a:gd name="T32" fmla="*/ 2147483647 w 259"/>
                <a:gd name="T33" fmla="*/ 2147483647 h 213"/>
                <a:gd name="T34" fmla="*/ 2147483647 w 259"/>
                <a:gd name="T35" fmla="*/ 2147483647 h 213"/>
                <a:gd name="T36" fmla="*/ 2147483647 w 259"/>
                <a:gd name="T37" fmla="*/ 2147483647 h 213"/>
                <a:gd name="T38" fmla="*/ 2147483647 w 259"/>
                <a:gd name="T39" fmla="*/ 2147483647 h 213"/>
                <a:gd name="T40" fmla="*/ 2147483647 w 259"/>
                <a:gd name="T41" fmla="*/ 2147483647 h 213"/>
                <a:gd name="T42" fmla="*/ 2147483647 w 259"/>
                <a:gd name="T43" fmla="*/ 2147483647 h 213"/>
                <a:gd name="T44" fmla="*/ 2147483647 w 259"/>
                <a:gd name="T45" fmla="*/ 2147483647 h 213"/>
                <a:gd name="T46" fmla="*/ 2147483647 w 259"/>
                <a:gd name="T47" fmla="*/ 2147483647 h 213"/>
                <a:gd name="T48" fmla="*/ 2147483647 w 259"/>
                <a:gd name="T49" fmla="*/ 2147483647 h 213"/>
                <a:gd name="T50" fmla="*/ 2147483647 w 259"/>
                <a:gd name="T51" fmla="*/ 2147483647 h 213"/>
                <a:gd name="T52" fmla="*/ 2147483647 w 259"/>
                <a:gd name="T53" fmla="*/ 2147483647 h 213"/>
                <a:gd name="T54" fmla="*/ 2147483647 w 259"/>
                <a:gd name="T55" fmla="*/ 2147483647 h 213"/>
                <a:gd name="T56" fmla="*/ 2147483647 w 259"/>
                <a:gd name="T57" fmla="*/ 2147483647 h 213"/>
                <a:gd name="T58" fmla="*/ 2147483647 w 259"/>
                <a:gd name="T59" fmla="*/ 2147483647 h 213"/>
                <a:gd name="T60" fmla="*/ 2147483647 w 259"/>
                <a:gd name="T61" fmla="*/ 2147483647 h 213"/>
                <a:gd name="T62" fmla="*/ 2147483647 w 259"/>
                <a:gd name="T63" fmla="*/ 2147483647 h 213"/>
                <a:gd name="T64" fmla="*/ 2147483647 w 259"/>
                <a:gd name="T65" fmla="*/ 2147483647 h 213"/>
                <a:gd name="T66" fmla="*/ 2147483647 w 259"/>
                <a:gd name="T67" fmla="*/ 2147483647 h 213"/>
                <a:gd name="T68" fmla="*/ 2147483647 w 259"/>
                <a:gd name="T69" fmla="*/ 2147483647 h 213"/>
                <a:gd name="T70" fmla="*/ 2147483647 w 259"/>
                <a:gd name="T71" fmla="*/ 2147483647 h 213"/>
                <a:gd name="T72" fmla="*/ 2147483647 w 259"/>
                <a:gd name="T73" fmla="*/ 2147483647 h 213"/>
                <a:gd name="T74" fmla="*/ 2147483647 w 259"/>
                <a:gd name="T75" fmla="*/ 2147483647 h 213"/>
                <a:gd name="T76" fmla="*/ 2147483647 w 259"/>
                <a:gd name="T77" fmla="*/ 2147483647 h 213"/>
                <a:gd name="T78" fmla="*/ 2147483647 w 259"/>
                <a:gd name="T79" fmla="*/ 2147483647 h 213"/>
                <a:gd name="T80" fmla="*/ 2147483647 w 259"/>
                <a:gd name="T81" fmla="*/ 2147483647 h 213"/>
                <a:gd name="T82" fmla="*/ 2147483647 w 259"/>
                <a:gd name="T83" fmla="*/ 2147483647 h 213"/>
                <a:gd name="T84" fmla="*/ 2147483647 w 259"/>
                <a:gd name="T85" fmla="*/ 2147483647 h 213"/>
                <a:gd name="T86" fmla="*/ 2147483647 w 259"/>
                <a:gd name="T87" fmla="*/ 2147483647 h 213"/>
                <a:gd name="T88" fmla="*/ 2147483647 w 259"/>
                <a:gd name="T89" fmla="*/ 2147483647 h 213"/>
                <a:gd name="T90" fmla="*/ 0 w 259"/>
                <a:gd name="T91" fmla="*/ 2147483647 h 213"/>
                <a:gd name="T92" fmla="*/ 2147483647 w 259"/>
                <a:gd name="T93" fmla="*/ 2147483647 h 2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59" h="213">
                  <a:moveTo>
                    <a:pt x="2" y="177"/>
                  </a:moveTo>
                  <a:lnTo>
                    <a:pt x="0" y="177"/>
                  </a:lnTo>
                  <a:lnTo>
                    <a:pt x="0" y="173"/>
                  </a:lnTo>
                  <a:lnTo>
                    <a:pt x="0" y="165"/>
                  </a:lnTo>
                  <a:lnTo>
                    <a:pt x="2" y="160"/>
                  </a:lnTo>
                  <a:lnTo>
                    <a:pt x="2" y="154"/>
                  </a:lnTo>
                  <a:lnTo>
                    <a:pt x="2" y="150"/>
                  </a:lnTo>
                  <a:lnTo>
                    <a:pt x="2" y="144"/>
                  </a:lnTo>
                  <a:lnTo>
                    <a:pt x="2" y="139"/>
                  </a:lnTo>
                  <a:lnTo>
                    <a:pt x="4" y="133"/>
                  </a:lnTo>
                  <a:lnTo>
                    <a:pt x="6" y="127"/>
                  </a:lnTo>
                  <a:lnTo>
                    <a:pt x="6" y="122"/>
                  </a:lnTo>
                  <a:lnTo>
                    <a:pt x="9" y="116"/>
                  </a:lnTo>
                  <a:lnTo>
                    <a:pt x="9" y="108"/>
                  </a:lnTo>
                  <a:lnTo>
                    <a:pt x="13" y="103"/>
                  </a:lnTo>
                  <a:lnTo>
                    <a:pt x="15" y="95"/>
                  </a:lnTo>
                  <a:lnTo>
                    <a:pt x="17" y="89"/>
                  </a:lnTo>
                  <a:lnTo>
                    <a:pt x="21" y="82"/>
                  </a:lnTo>
                  <a:lnTo>
                    <a:pt x="25" y="76"/>
                  </a:lnTo>
                  <a:lnTo>
                    <a:pt x="28" y="68"/>
                  </a:lnTo>
                  <a:lnTo>
                    <a:pt x="34" y="63"/>
                  </a:lnTo>
                  <a:lnTo>
                    <a:pt x="40" y="55"/>
                  </a:lnTo>
                  <a:lnTo>
                    <a:pt x="46" y="49"/>
                  </a:lnTo>
                  <a:lnTo>
                    <a:pt x="51" y="44"/>
                  </a:lnTo>
                  <a:lnTo>
                    <a:pt x="59" y="36"/>
                  </a:lnTo>
                  <a:lnTo>
                    <a:pt x="65" y="30"/>
                  </a:lnTo>
                  <a:lnTo>
                    <a:pt x="72" y="25"/>
                  </a:lnTo>
                  <a:lnTo>
                    <a:pt x="78" y="23"/>
                  </a:lnTo>
                  <a:lnTo>
                    <a:pt x="82" y="21"/>
                  </a:lnTo>
                  <a:lnTo>
                    <a:pt x="86" y="19"/>
                  </a:lnTo>
                  <a:lnTo>
                    <a:pt x="91" y="17"/>
                  </a:lnTo>
                  <a:lnTo>
                    <a:pt x="95" y="13"/>
                  </a:lnTo>
                  <a:lnTo>
                    <a:pt x="99" y="11"/>
                  </a:lnTo>
                  <a:lnTo>
                    <a:pt x="105" y="9"/>
                  </a:lnTo>
                  <a:lnTo>
                    <a:pt x="108" y="8"/>
                  </a:lnTo>
                  <a:lnTo>
                    <a:pt x="112" y="6"/>
                  </a:lnTo>
                  <a:lnTo>
                    <a:pt x="118" y="6"/>
                  </a:lnTo>
                  <a:lnTo>
                    <a:pt x="122" y="4"/>
                  </a:lnTo>
                  <a:lnTo>
                    <a:pt x="125" y="4"/>
                  </a:lnTo>
                  <a:lnTo>
                    <a:pt x="133" y="2"/>
                  </a:lnTo>
                  <a:lnTo>
                    <a:pt x="143" y="0"/>
                  </a:lnTo>
                  <a:lnTo>
                    <a:pt x="148" y="0"/>
                  </a:lnTo>
                  <a:lnTo>
                    <a:pt x="158" y="0"/>
                  </a:lnTo>
                  <a:lnTo>
                    <a:pt x="163" y="0"/>
                  </a:lnTo>
                  <a:lnTo>
                    <a:pt x="171" y="0"/>
                  </a:lnTo>
                  <a:lnTo>
                    <a:pt x="179" y="0"/>
                  </a:lnTo>
                  <a:lnTo>
                    <a:pt x="184" y="2"/>
                  </a:lnTo>
                  <a:lnTo>
                    <a:pt x="190" y="4"/>
                  </a:lnTo>
                  <a:lnTo>
                    <a:pt x="196" y="6"/>
                  </a:lnTo>
                  <a:lnTo>
                    <a:pt x="202" y="8"/>
                  </a:lnTo>
                  <a:lnTo>
                    <a:pt x="207" y="9"/>
                  </a:lnTo>
                  <a:lnTo>
                    <a:pt x="213" y="13"/>
                  </a:lnTo>
                  <a:lnTo>
                    <a:pt x="217" y="15"/>
                  </a:lnTo>
                  <a:lnTo>
                    <a:pt x="221" y="17"/>
                  </a:lnTo>
                  <a:lnTo>
                    <a:pt x="224" y="21"/>
                  </a:lnTo>
                  <a:lnTo>
                    <a:pt x="232" y="25"/>
                  </a:lnTo>
                  <a:lnTo>
                    <a:pt x="240" y="30"/>
                  </a:lnTo>
                  <a:lnTo>
                    <a:pt x="243" y="34"/>
                  </a:lnTo>
                  <a:lnTo>
                    <a:pt x="247" y="38"/>
                  </a:lnTo>
                  <a:lnTo>
                    <a:pt x="249" y="40"/>
                  </a:lnTo>
                  <a:lnTo>
                    <a:pt x="251" y="42"/>
                  </a:lnTo>
                  <a:lnTo>
                    <a:pt x="253" y="44"/>
                  </a:lnTo>
                  <a:lnTo>
                    <a:pt x="255" y="47"/>
                  </a:lnTo>
                  <a:lnTo>
                    <a:pt x="257" y="51"/>
                  </a:lnTo>
                  <a:lnTo>
                    <a:pt x="259" y="57"/>
                  </a:lnTo>
                  <a:lnTo>
                    <a:pt x="259" y="63"/>
                  </a:lnTo>
                  <a:lnTo>
                    <a:pt x="257" y="68"/>
                  </a:lnTo>
                  <a:lnTo>
                    <a:pt x="253" y="74"/>
                  </a:lnTo>
                  <a:lnTo>
                    <a:pt x="245" y="78"/>
                  </a:lnTo>
                  <a:lnTo>
                    <a:pt x="240" y="82"/>
                  </a:lnTo>
                  <a:lnTo>
                    <a:pt x="232" y="84"/>
                  </a:lnTo>
                  <a:lnTo>
                    <a:pt x="228" y="86"/>
                  </a:lnTo>
                  <a:lnTo>
                    <a:pt x="222" y="87"/>
                  </a:lnTo>
                  <a:lnTo>
                    <a:pt x="221" y="87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5" y="86"/>
                  </a:lnTo>
                  <a:lnTo>
                    <a:pt x="209" y="82"/>
                  </a:lnTo>
                  <a:lnTo>
                    <a:pt x="205" y="78"/>
                  </a:lnTo>
                  <a:lnTo>
                    <a:pt x="202" y="76"/>
                  </a:lnTo>
                  <a:lnTo>
                    <a:pt x="198" y="70"/>
                  </a:lnTo>
                  <a:lnTo>
                    <a:pt x="192" y="68"/>
                  </a:lnTo>
                  <a:lnTo>
                    <a:pt x="184" y="65"/>
                  </a:lnTo>
                  <a:lnTo>
                    <a:pt x="179" y="63"/>
                  </a:lnTo>
                  <a:lnTo>
                    <a:pt x="175" y="61"/>
                  </a:lnTo>
                  <a:lnTo>
                    <a:pt x="171" y="61"/>
                  </a:lnTo>
                  <a:lnTo>
                    <a:pt x="165" y="59"/>
                  </a:lnTo>
                  <a:lnTo>
                    <a:pt x="162" y="59"/>
                  </a:lnTo>
                  <a:lnTo>
                    <a:pt x="156" y="59"/>
                  </a:lnTo>
                  <a:lnTo>
                    <a:pt x="152" y="59"/>
                  </a:lnTo>
                  <a:lnTo>
                    <a:pt x="146" y="59"/>
                  </a:lnTo>
                  <a:lnTo>
                    <a:pt x="143" y="61"/>
                  </a:lnTo>
                  <a:lnTo>
                    <a:pt x="137" y="61"/>
                  </a:lnTo>
                  <a:lnTo>
                    <a:pt x="131" y="63"/>
                  </a:lnTo>
                  <a:lnTo>
                    <a:pt x="125" y="65"/>
                  </a:lnTo>
                  <a:lnTo>
                    <a:pt x="122" y="67"/>
                  </a:lnTo>
                  <a:lnTo>
                    <a:pt x="114" y="68"/>
                  </a:lnTo>
                  <a:lnTo>
                    <a:pt x="108" y="70"/>
                  </a:lnTo>
                  <a:lnTo>
                    <a:pt x="103" y="74"/>
                  </a:lnTo>
                  <a:lnTo>
                    <a:pt x="99" y="78"/>
                  </a:lnTo>
                  <a:lnTo>
                    <a:pt x="93" y="82"/>
                  </a:lnTo>
                  <a:lnTo>
                    <a:pt x="89" y="86"/>
                  </a:lnTo>
                  <a:lnTo>
                    <a:pt x="86" y="91"/>
                  </a:lnTo>
                  <a:lnTo>
                    <a:pt x="82" y="97"/>
                  </a:lnTo>
                  <a:lnTo>
                    <a:pt x="78" y="103"/>
                  </a:lnTo>
                  <a:lnTo>
                    <a:pt x="74" y="108"/>
                  </a:lnTo>
                  <a:lnTo>
                    <a:pt x="70" y="114"/>
                  </a:lnTo>
                  <a:lnTo>
                    <a:pt x="68" y="120"/>
                  </a:lnTo>
                  <a:lnTo>
                    <a:pt x="67" y="124"/>
                  </a:lnTo>
                  <a:lnTo>
                    <a:pt x="63" y="131"/>
                  </a:lnTo>
                  <a:lnTo>
                    <a:pt x="61" y="137"/>
                  </a:lnTo>
                  <a:lnTo>
                    <a:pt x="59" y="143"/>
                  </a:lnTo>
                  <a:lnTo>
                    <a:pt x="57" y="148"/>
                  </a:lnTo>
                  <a:lnTo>
                    <a:pt x="55" y="156"/>
                  </a:lnTo>
                  <a:lnTo>
                    <a:pt x="53" y="160"/>
                  </a:lnTo>
                  <a:lnTo>
                    <a:pt x="53" y="167"/>
                  </a:lnTo>
                  <a:lnTo>
                    <a:pt x="51" y="171"/>
                  </a:lnTo>
                  <a:lnTo>
                    <a:pt x="51" y="177"/>
                  </a:lnTo>
                  <a:lnTo>
                    <a:pt x="49" y="181"/>
                  </a:lnTo>
                  <a:lnTo>
                    <a:pt x="49" y="186"/>
                  </a:lnTo>
                  <a:lnTo>
                    <a:pt x="48" y="194"/>
                  </a:lnTo>
                  <a:lnTo>
                    <a:pt x="48" y="200"/>
                  </a:lnTo>
                  <a:lnTo>
                    <a:pt x="48" y="203"/>
                  </a:lnTo>
                  <a:lnTo>
                    <a:pt x="48" y="205"/>
                  </a:lnTo>
                  <a:lnTo>
                    <a:pt x="46" y="205"/>
                  </a:lnTo>
                  <a:lnTo>
                    <a:pt x="44" y="207"/>
                  </a:lnTo>
                  <a:lnTo>
                    <a:pt x="40" y="209"/>
                  </a:lnTo>
                  <a:lnTo>
                    <a:pt x="36" y="211"/>
                  </a:lnTo>
                  <a:lnTo>
                    <a:pt x="30" y="211"/>
                  </a:lnTo>
                  <a:lnTo>
                    <a:pt x="25" y="213"/>
                  </a:lnTo>
                  <a:lnTo>
                    <a:pt x="19" y="213"/>
                  </a:lnTo>
                  <a:lnTo>
                    <a:pt x="13" y="211"/>
                  </a:lnTo>
                  <a:lnTo>
                    <a:pt x="8" y="205"/>
                  </a:lnTo>
                  <a:lnTo>
                    <a:pt x="4" y="202"/>
                  </a:lnTo>
                  <a:lnTo>
                    <a:pt x="2" y="196"/>
                  </a:lnTo>
                  <a:lnTo>
                    <a:pt x="2" y="190"/>
                  </a:lnTo>
                  <a:lnTo>
                    <a:pt x="0" y="184"/>
                  </a:lnTo>
                  <a:lnTo>
                    <a:pt x="0" y="181"/>
                  </a:lnTo>
                  <a:lnTo>
                    <a:pt x="0" y="177"/>
                  </a:lnTo>
                  <a:lnTo>
                    <a:pt x="2" y="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46"/>
            <p:cNvSpPr>
              <a:spLocks/>
            </p:cNvSpPr>
            <p:nvPr/>
          </p:nvSpPr>
          <p:spPr bwMode="auto">
            <a:xfrm>
              <a:off x="4227513" y="5936084"/>
              <a:ext cx="203200" cy="168275"/>
            </a:xfrm>
            <a:custGeom>
              <a:avLst/>
              <a:gdLst>
                <a:gd name="T0" fmla="*/ 0 w 256"/>
                <a:gd name="T1" fmla="*/ 2147483647 h 213"/>
                <a:gd name="T2" fmla="*/ 0 w 256"/>
                <a:gd name="T3" fmla="*/ 2147483647 h 213"/>
                <a:gd name="T4" fmla="*/ 2147483647 w 256"/>
                <a:gd name="T5" fmla="*/ 2147483647 h 213"/>
                <a:gd name="T6" fmla="*/ 2147483647 w 256"/>
                <a:gd name="T7" fmla="*/ 2147483647 h 213"/>
                <a:gd name="T8" fmla="*/ 2147483647 w 256"/>
                <a:gd name="T9" fmla="*/ 2147483647 h 213"/>
                <a:gd name="T10" fmla="*/ 2147483647 w 256"/>
                <a:gd name="T11" fmla="*/ 2147483647 h 213"/>
                <a:gd name="T12" fmla="*/ 2147483647 w 256"/>
                <a:gd name="T13" fmla="*/ 2147483647 h 213"/>
                <a:gd name="T14" fmla="*/ 2147483647 w 256"/>
                <a:gd name="T15" fmla="*/ 2147483647 h 213"/>
                <a:gd name="T16" fmla="*/ 2147483647 w 256"/>
                <a:gd name="T17" fmla="*/ 2147483647 h 213"/>
                <a:gd name="T18" fmla="*/ 2147483647 w 256"/>
                <a:gd name="T19" fmla="*/ 2147483647 h 213"/>
                <a:gd name="T20" fmla="*/ 2147483647 w 256"/>
                <a:gd name="T21" fmla="*/ 2147483647 h 213"/>
                <a:gd name="T22" fmla="*/ 2147483647 w 256"/>
                <a:gd name="T23" fmla="*/ 2147483647 h 213"/>
                <a:gd name="T24" fmla="*/ 2147483647 w 256"/>
                <a:gd name="T25" fmla="*/ 2147483647 h 213"/>
                <a:gd name="T26" fmla="*/ 2147483647 w 256"/>
                <a:gd name="T27" fmla="*/ 2147483647 h 213"/>
                <a:gd name="T28" fmla="*/ 2147483647 w 256"/>
                <a:gd name="T29" fmla="*/ 0 h 213"/>
                <a:gd name="T30" fmla="*/ 2147483647 w 256"/>
                <a:gd name="T31" fmla="*/ 2147483647 h 213"/>
                <a:gd name="T32" fmla="*/ 2147483647 w 256"/>
                <a:gd name="T33" fmla="*/ 2147483647 h 213"/>
                <a:gd name="T34" fmla="*/ 2147483647 w 256"/>
                <a:gd name="T35" fmla="*/ 2147483647 h 213"/>
                <a:gd name="T36" fmla="*/ 2147483647 w 256"/>
                <a:gd name="T37" fmla="*/ 2147483647 h 213"/>
                <a:gd name="T38" fmla="*/ 2147483647 w 256"/>
                <a:gd name="T39" fmla="*/ 2147483647 h 213"/>
                <a:gd name="T40" fmla="*/ 2147483647 w 256"/>
                <a:gd name="T41" fmla="*/ 2147483647 h 213"/>
                <a:gd name="T42" fmla="*/ 2147483647 w 256"/>
                <a:gd name="T43" fmla="*/ 2147483647 h 213"/>
                <a:gd name="T44" fmla="*/ 2147483647 w 256"/>
                <a:gd name="T45" fmla="*/ 2147483647 h 213"/>
                <a:gd name="T46" fmla="*/ 2147483647 w 256"/>
                <a:gd name="T47" fmla="*/ 2147483647 h 213"/>
                <a:gd name="T48" fmla="*/ 2147483647 w 256"/>
                <a:gd name="T49" fmla="*/ 2147483647 h 213"/>
                <a:gd name="T50" fmla="*/ 2147483647 w 256"/>
                <a:gd name="T51" fmla="*/ 2147483647 h 213"/>
                <a:gd name="T52" fmla="*/ 2147483647 w 256"/>
                <a:gd name="T53" fmla="*/ 2147483647 h 213"/>
                <a:gd name="T54" fmla="*/ 2147483647 w 256"/>
                <a:gd name="T55" fmla="*/ 2147483647 h 213"/>
                <a:gd name="T56" fmla="*/ 2147483647 w 256"/>
                <a:gd name="T57" fmla="*/ 2147483647 h 213"/>
                <a:gd name="T58" fmla="*/ 2147483647 w 256"/>
                <a:gd name="T59" fmla="*/ 2147483647 h 213"/>
                <a:gd name="T60" fmla="*/ 2147483647 w 256"/>
                <a:gd name="T61" fmla="*/ 2147483647 h 213"/>
                <a:gd name="T62" fmla="*/ 2147483647 w 256"/>
                <a:gd name="T63" fmla="*/ 2147483647 h 213"/>
                <a:gd name="T64" fmla="*/ 2147483647 w 256"/>
                <a:gd name="T65" fmla="*/ 2147483647 h 213"/>
                <a:gd name="T66" fmla="*/ 2147483647 w 256"/>
                <a:gd name="T67" fmla="*/ 2147483647 h 213"/>
                <a:gd name="T68" fmla="*/ 2147483647 w 256"/>
                <a:gd name="T69" fmla="*/ 2147483647 h 213"/>
                <a:gd name="T70" fmla="*/ 2147483647 w 256"/>
                <a:gd name="T71" fmla="*/ 2147483647 h 213"/>
                <a:gd name="T72" fmla="*/ 2147483647 w 256"/>
                <a:gd name="T73" fmla="*/ 2147483647 h 213"/>
                <a:gd name="T74" fmla="*/ 2147483647 w 256"/>
                <a:gd name="T75" fmla="*/ 2147483647 h 213"/>
                <a:gd name="T76" fmla="*/ 2147483647 w 256"/>
                <a:gd name="T77" fmla="*/ 2147483647 h 213"/>
                <a:gd name="T78" fmla="*/ 2147483647 w 256"/>
                <a:gd name="T79" fmla="*/ 2147483647 h 213"/>
                <a:gd name="T80" fmla="*/ 2147483647 w 256"/>
                <a:gd name="T81" fmla="*/ 2147483647 h 213"/>
                <a:gd name="T82" fmla="*/ 2147483647 w 256"/>
                <a:gd name="T83" fmla="*/ 2147483647 h 213"/>
                <a:gd name="T84" fmla="*/ 2147483647 w 256"/>
                <a:gd name="T85" fmla="*/ 2147483647 h 213"/>
                <a:gd name="T86" fmla="*/ 2147483647 w 256"/>
                <a:gd name="T87" fmla="*/ 2147483647 h 213"/>
                <a:gd name="T88" fmla="*/ 2147483647 w 256"/>
                <a:gd name="T89" fmla="*/ 2147483647 h 213"/>
                <a:gd name="T90" fmla="*/ 0 w 256"/>
                <a:gd name="T91" fmla="*/ 2147483647 h 213"/>
                <a:gd name="T92" fmla="*/ 0 w 256"/>
                <a:gd name="T93" fmla="*/ 2147483647 h 2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56" h="213">
                  <a:moveTo>
                    <a:pt x="0" y="179"/>
                  </a:moveTo>
                  <a:lnTo>
                    <a:pt x="0" y="177"/>
                  </a:lnTo>
                  <a:lnTo>
                    <a:pt x="0" y="173"/>
                  </a:lnTo>
                  <a:lnTo>
                    <a:pt x="0" y="167"/>
                  </a:lnTo>
                  <a:lnTo>
                    <a:pt x="0" y="160"/>
                  </a:lnTo>
                  <a:lnTo>
                    <a:pt x="0" y="154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1" y="141"/>
                  </a:lnTo>
                  <a:lnTo>
                    <a:pt x="1" y="133"/>
                  </a:lnTo>
                  <a:lnTo>
                    <a:pt x="3" y="127"/>
                  </a:lnTo>
                  <a:lnTo>
                    <a:pt x="5" y="122"/>
                  </a:lnTo>
                  <a:lnTo>
                    <a:pt x="7" y="116"/>
                  </a:lnTo>
                  <a:lnTo>
                    <a:pt x="9" y="108"/>
                  </a:lnTo>
                  <a:lnTo>
                    <a:pt x="11" y="103"/>
                  </a:lnTo>
                  <a:lnTo>
                    <a:pt x="13" y="95"/>
                  </a:lnTo>
                  <a:lnTo>
                    <a:pt x="17" y="89"/>
                  </a:lnTo>
                  <a:lnTo>
                    <a:pt x="19" y="82"/>
                  </a:lnTo>
                  <a:lnTo>
                    <a:pt x="22" y="76"/>
                  </a:lnTo>
                  <a:lnTo>
                    <a:pt x="28" y="69"/>
                  </a:lnTo>
                  <a:lnTo>
                    <a:pt x="32" y="63"/>
                  </a:lnTo>
                  <a:lnTo>
                    <a:pt x="38" y="55"/>
                  </a:lnTo>
                  <a:lnTo>
                    <a:pt x="43" y="49"/>
                  </a:lnTo>
                  <a:lnTo>
                    <a:pt x="49" y="44"/>
                  </a:lnTo>
                  <a:lnTo>
                    <a:pt x="57" y="38"/>
                  </a:lnTo>
                  <a:lnTo>
                    <a:pt x="60" y="34"/>
                  </a:lnTo>
                  <a:lnTo>
                    <a:pt x="64" y="32"/>
                  </a:lnTo>
                  <a:lnTo>
                    <a:pt x="68" y="29"/>
                  </a:lnTo>
                  <a:lnTo>
                    <a:pt x="72" y="27"/>
                  </a:lnTo>
                  <a:lnTo>
                    <a:pt x="76" y="25"/>
                  </a:lnTo>
                  <a:lnTo>
                    <a:pt x="81" y="21"/>
                  </a:lnTo>
                  <a:lnTo>
                    <a:pt x="85" y="19"/>
                  </a:lnTo>
                  <a:lnTo>
                    <a:pt x="91" y="17"/>
                  </a:lnTo>
                  <a:lnTo>
                    <a:pt x="95" y="15"/>
                  </a:lnTo>
                  <a:lnTo>
                    <a:pt x="98" y="13"/>
                  </a:lnTo>
                  <a:lnTo>
                    <a:pt x="104" y="10"/>
                  </a:lnTo>
                  <a:lnTo>
                    <a:pt x="108" y="10"/>
                  </a:lnTo>
                  <a:lnTo>
                    <a:pt x="112" y="8"/>
                  </a:lnTo>
                  <a:lnTo>
                    <a:pt x="116" y="6"/>
                  </a:lnTo>
                  <a:lnTo>
                    <a:pt x="119" y="4"/>
                  </a:lnTo>
                  <a:lnTo>
                    <a:pt x="125" y="4"/>
                  </a:lnTo>
                  <a:lnTo>
                    <a:pt x="133" y="2"/>
                  </a:lnTo>
                  <a:lnTo>
                    <a:pt x="140" y="2"/>
                  </a:lnTo>
                  <a:lnTo>
                    <a:pt x="148" y="0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69" y="0"/>
                  </a:lnTo>
                  <a:lnTo>
                    <a:pt x="176" y="2"/>
                  </a:lnTo>
                  <a:lnTo>
                    <a:pt x="184" y="4"/>
                  </a:lnTo>
                  <a:lnTo>
                    <a:pt x="188" y="4"/>
                  </a:lnTo>
                  <a:lnTo>
                    <a:pt x="195" y="8"/>
                  </a:lnTo>
                  <a:lnTo>
                    <a:pt x="199" y="10"/>
                  </a:lnTo>
                  <a:lnTo>
                    <a:pt x="207" y="11"/>
                  </a:lnTo>
                  <a:lnTo>
                    <a:pt x="211" y="13"/>
                  </a:lnTo>
                  <a:lnTo>
                    <a:pt x="214" y="15"/>
                  </a:lnTo>
                  <a:lnTo>
                    <a:pt x="218" y="17"/>
                  </a:lnTo>
                  <a:lnTo>
                    <a:pt x="224" y="21"/>
                  </a:lnTo>
                  <a:lnTo>
                    <a:pt x="230" y="27"/>
                  </a:lnTo>
                  <a:lnTo>
                    <a:pt x="237" y="30"/>
                  </a:lnTo>
                  <a:lnTo>
                    <a:pt x="241" y="34"/>
                  </a:lnTo>
                  <a:lnTo>
                    <a:pt x="245" y="38"/>
                  </a:lnTo>
                  <a:lnTo>
                    <a:pt x="247" y="40"/>
                  </a:lnTo>
                  <a:lnTo>
                    <a:pt x="249" y="42"/>
                  </a:lnTo>
                  <a:lnTo>
                    <a:pt x="250" y="46"/>
                  </a:lnTo>
                  <a:lnTo>
                    <a:pt x="252" y="48"/>
                  </a:lnTo>
                  <a:lnTo>
                    <a:pt x="254" y="53"/>
                  </a:lnTo>
                  <a:lnTo>
                    <a:pt x="256" y="57"/>
                  </a:lnTo>
                  <a:lnTo>
                    <a:pt x="256" y="63"/>
                  </a:lnTo>
                  <a:lnTo>
                    <a:pt x="254" y="69"/>
                  </a:lnTo>
                  <a:lnTo>
                    <a:pt x="250" y="74"/>
                  </a:lnTo>
                  <a:lnTo>
                    <a:pt x="245" y="80"/>
                  </a:lnTo>
                  <a:lnTo>
                    <a:pt x="237" y="82"/>
                  </a:lnTo>
                  <a:lnTo>
                    <a:pt x="231" y="86"/>
                  </a:lnTo>
                  <a:lnTo>
                    <a:pt x="228" y="88"/>
                  </a:lnTo>
                  <a:lnTo>
                    <a:pt x="222" y="88"/>
                  </a:lnTo>
                  <a:lnTo>
                    <a:pt x="218" y="89"/>
                  </a:lnTo>
                  <a:lnTo>
                    <a:pt x="216" y="89"/>
                  </a:lnTo>
                  <a:lnTo>
                    <a:pt x="214" y="88"/>
                  </a:lnTo>
                  <a:lnTo>
                    <a:pt x="209" y="82"/>
                  </a:lnTo>
                  <a:lnTo>
                    <a:pt x="205" y="80"/>
                  </a:lnTo>
                  <a:lnTo>
                    <a:pt x="201" y="76"/>
                  </a:lnTo>
                  <a:lnTo>
                    <a:pt x="195" y="72"/>
                  </a:lnTo>
                  <a:lnTo>
                    <a:pt x="192" y="70"/>
                  </a:lnTo>
                  <a:lnTo>
                    <a:pt x="184" y="67"/>
                  </a:lnTo>
                  <a:lnTo>
                    <a:pt x="176" y="63"/>
                  </a:lnTo>
                  <a:lnTo>
                    <a:pt x="173" y="63"/>
                  </a:lnTo>
                  <a:lnTo>
                    <a:pt x="169" y="61"/>
                  </a:lnTo>
                  <a:lnTo>
                    <a:pt x="165" y="61"/>
                  </a:lnTo>
                  <a:lnTo>
                    <a:pt x="161" y="61"/>
                  </a:lnTo>
                  <a:lnTo>
                    <a:pt x="155" y="61"/>
                  </a:lnTo>
                  <a:lnTo>
                    <a:pt x="150" y="61"/>
                  </a:lnTo>
                  <a:lnTo>
                    <a:pt x="146" y="61"/>
                  </a:lnTo>
                  <a:lnTo>
                    <a:pt x="140" y="61"/>
                  </a:lnTo>
                  <a:lnTo>
                    <a:pt x="135" y="61"/>
                  </a:lnTo>
                  <a:lnTo>
                    <a:pt x="129" y="63"/>
                  </a:lnTo>
                  <a:lnTo>
                    <a:pt x="123" y="65"/>
                  </a:lnTo>
                  <a:lnTo>
                    <a:pt x="117" y="69"/>
                  </a:lnTo>
                  <a:lnTo>
                    <a:pt x="112" y="69"/>
                  </a:lnTo>
                  <a:lnTo>
                    <a:pt x="106" y="72"/>
                  </a:lnTo>
                  <a:lnTo>
                    <a:pt x="100" y="76"/>
                  </a:lnTo>
                  <a:lnTo>
                    <a:pt x="96" y="80"/>
                  </a:lnTo>
                  <a:lnTo>
                    <a:pt x="91" y="82"/>
                  </a:lnTo>
                  <a:lnTo>
                    <a:pt x="87" y="88"/>
                  </a:lnTo>
                  <a:lnTo>
                    <a:pt x="83" y="93"/>
                  </a:lnTo>
                  <a:lnTo>
                    <a:pt x="79" y="99"/>
                  </a:lnTo>
                  <a:lnTo>
                    <a:pt x="74" y="103"/>
                  </a:lnTo>
                  <a:lnTo>
                    <a:pt x="72" y="108"/>
                  </a:lnTo>
                  <a:lnTo>
                    <a:pt x="68" y="114"/>
                  </a:lnTo>
                  <a:lnTo>
                    <a:pt x="66" y="120"/>
                  </a:lnTo>
                  <a:lnTo>
                    <a:pt x="62" y="126"/>
                  </a:lnTo>
                  <a:lnTo>
                    <a:pt x="60" y="131"/>
                  </a:lnTo>
                  <a:lnTo>
                    <a:pt x="58" y="137"/>
                  </a:lnTo>
                  <a:lnTo>
                    <a:pt x="57" y="145"/>
                  </a:lnTo>
                  <a:lnTo>
                    <a:pt x="55" y="150"/>
                  </a:lnTo>
                  <a:lnTo>
                    <a:pt x="53" y="156"/>
                  </a:lnTo>
                  <a:lnTo>
                    <a:pt x="51" y="162"/>
                  </a:lnTo>
                  <a:lnTo>
                    <a:pt x="51" y="167"/>
                  </a:lnTo>
                  <a:lnTo>
                    <a:pt x="47" y="171"/>
                  </a:lnTo>
                  <a:lnTo>
                    <a:pt x="47" y="177"/>
                  </a:lnTo>
                  <a:lnTo>
                    <a:pt x="47" y="183"/>
                  </a:lnTo>
                  <a:lnTo>
                    <a:pt x="47" y="186"/>
                  </a:lnTo>
                  <a:lnTo>
                    <a:pt x="43" y="194"/>
                  </a:lnTo>
                  <a:lnTo>
                    <a:pt x="43" y="202"/>
                  </a:lnTo>
                  <a:lnTo>
                    <a:pt x="43" y="205"/>
                  </a:lnTo>
                  <a:lnTo>
                    <a:pt x="39" y="207"/>
                  </a:lnTo>
                  <a:lnTo>
                    <a:pt x="38" y="209"/>
                  </a:lnTo>
                  <a:lnTo>
                    <a:pt x="32" y="211"/>
                  </a:lnTo>
                  <a:lnTo>
                    <a:pt x="28" y="213"/>
                  </a:lnTo>
                  <a:lnTo>
                    <a:pt x="22" y="213"/>
                  </a:lnTo>
                  <a:lnTo>
                    <a:pt x="17" y="213"/>
                  </a:lnTo>
                  <a:lnTo>
                    <a:pt x="11" y="211"/>
                  </a:lnTo>
                  <a:lnTo>
                    <a:pt x="5" y="207"/>
                  </a:lnTo>
                  <a:lnTo>
                    <a:pt x="3" y="202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0" y="186"/>
                  </a:lnTo>
                  <a:lnTo>
                    <a:pt x="0" y="183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47"/>
            <p:cNvSpPr>
              <a:spLocks/>
            </p:cNvSpPr>
            <p:nvPr/>
          </p:nvSpPr>
          <p:spPr bwMode="auto">
            <a:xfrm>
              <a:off x="4294188" y="6028159"/>
              <a:ext cx="204787" cy="168275"/>
            </a:xfrm>
            <a:custGeom>
              <a:avLst/>
              <a:gdLst>
                <a:gd name="T0" fmla="*/ 2147483647 w 259"/>
                <a:gd name="T1" fmla="*/ 2147483647 h 213"/>
                <a:gd name="T2" fmla="*/ 2147483647 w 259"/>
                <a:gd name="T3" fmla="*/ 2147483647 h 213"/>
                <a:gd name="T4" fmla="*/ 2147483647 w 259"/>
                <a:gd name="T5" fmla="*/ 2147483647 h 213"/>
                <a:gd name="T6" fmla="*/ 2147483647 w 259"/>
                <a:gd name="T7" fmla="*/ 2147483647 h 213"/>
                <a:gd name="T8" fmla="*/ 2147483647 w 259"/>
                <a:gd name="T9" fmla="*/ 2147483647 h 213"/>
                <a:gd name="T10" fmla="*/ 2147483647 w 259"/>
                <a:gd name="T11" fmla="*/ 2147483647 h 213"/>
                <a:gd name="T12" fmla="*/ 2147483647 w 259"/>
                <a:gd name="T13" fmla="*/ 2147483647 h 213"/>
                <a:gd name="T14" fmla="*/ 2147483647 w 259"/>
                <a:gd name="T15" fmla="*/ 2147483647 h 213"/>
                <a:gd name="T16" fmla="*/ 2147483647 w 259"/>
                <a:gd name="T17" fmla="*/ 2147483647 h 213"/>
                <a:gd name="T18" fmla="*/ 2147483647 w 259"/>
                <a:gd name="T19" fmla="*/ 2147483647 h 213"/>
                <a:gd name="T20" fmla="*/ 2147483647 w 259"/>
                <a:gd name="T21" fmla="*/ 2147483647 h 213"/>
                <a:gd name="T22" fmla="*/ 2147483647 w 259"/>
                <a:gd name="T23" fmla="*/ 2147483647 h 213"/>
                <a:gd name="T24" fmla="*/ 2147483647 w 259"/>
                <a:gd name="T25" fmla="*/ 2147483647 h 213"/>
                <a:gd name="T26" fmla="*/ 2147483647 w 259"/>
                <a:gd name="T27" fmla="*/ 0 h 213"/>
                <a:gd name="T28" fmla="*/ 2147483647 w 259"/>
                <a:gd name="T29" fmla="*/ 0 h 213"/>
                <a:gd name="T30" fmla="*/ 2147483647 w 259"/>
                <a:gd name="T31" fmla="*/ 2147483647 h 213"/>
                <a:gd name="T32" fmla="*/ 2147483647 w 259"/>
                <a:gd name="T33" fmla="*/ 2147483647 h 213"/>
                <a:gd name="T34" fmla="*/ 2147483647 w 259"/>
                <a:gd name="T35" fmla="*/ 2147483647 h 213"/>
                <a:gd name="T36" fmla="*/ 2147483647 w 259"/>
                <a:gd name="T37" fmla="*/ 2147483647 h 213"/>
                <a:gd name="T38" fmla="*/ 2147483647 w 259"/>
                <a:gd name="T39" fmla="*/ 2147483647 h 213"/>
                <a:gd name="T40" fmla="*/ 2147483647 w 259"/>
                <a:gd name="T41" fmla="*/ 2147483647 h 213"/>
                <a:gd name="T42" fmla="*/ 2147483647 w 259"/>
                <a:gd name="T43" fmla="*/ 2147483647 h 213"/>
                <a:gd name="T44" fmla="*/ 2147483647 w 259"/>
                <a:gd name="T45" fmla="*/ 2147483647 h 213"/>
                <a:gd name="T46" fmla="*/ 2147483647 w 259"/>
                <a:gd name="T47" fmla="*/ 2147483647 h 213"/>
                <a:gd name="T48" fmla="*/ 2147483647 w 259"/>
                <a:gd name="T49" fmla="*/ 2147483647 h 213"/>
                <a:gd name="T50" fmla="*/ 2147483647 w 259"/>
                <a:gd name="T51" fmla="*/ 2147483647 h 213"/>
                <a:gd name="T52" fmla="*/ 2147483647 w 259"/>
                <a:gd name="T53" fmla="*/ 2147483647 h 213"/>
                <a:gd name="T54" fmla="*/ 2147483647 w 259"/>
                <a:gd name="T55" fmla="*/ 2147483647 h 213"/>
                <a:gd name="T56" fmla="*/ 2147483647 w 259"/>
                <a:gd name="T57" fmla="*/ 2147483647 h 213"/>
                <a:gd name="T58" fmla="*/ 2147483647 w 259"/>
                <a:gd name="T59" fmla="*/ 2147483647 h 213"/>
                <a:gd name="T60" fmla="*/ 2147483647 w 259"/>
                <a:gd name="T61" fmla="*/ 2147483647 h 213"/>
                <a:gd name="T62" fmla="*/ 2147483647 w 259"/>
                <a:gd name="T63" fmla="*/ 2147483647 h 213"/>
                <a:gd name="T64" fmla="*/ 2147483647 w 259"/>
                <a:gd name="T65" fmla="*/ 2147483647 h 213"/>
                <a:gd name="T66" fmla="*/ 2147483647 w 259"/>
                <a:gd name="T67" fmla="*/ 2147483647 h 213"/>
                <a:gd name="T68" fmla="*/ 2147483647 w 259"/>
                <a:gd name="T69" fmla="*/ 2147483647 h 213"/>
                <a:gd name="T70" fmla="*/ 2147483647 w 259"/>
                <a:gd name="T71" fmla="*/ 2147483647 h 213"/>
                <a:gd name="T72" fmla="*/ 2147483647 w 259"/>
                <a:gd name="T73" fmla="*/ 2147483647 h 213"/>
                <a:gd name="T74" fmla="*/ 2147483647 w 259"/>
                <a:gd name="T75" fmla="*/ 2147483647 h 213"/>
                <a:gd name="T76" fmla="*/ 2147483647 w 259"/>
                <a:gd name="T77" fmla="*/ 2147483647 h 213"/>
                <a:gd name="T78" fmla="*/ 2147483647 w 259"/>
                <a:gd name="T79" fmla="*/ 2147483647 h 213"/>
                <a:gd name="T80" fmla="*/ 2147483647 w 259"/>
                <a:gd name="T81" fmla="*/ 2147483647 h 213"/>
                <a:gd name="T82" fmla="*/ 2147483647 w 259"/>
                <a:gd name="T83" fmla="*/ 2147483647 h 213"/>
                <a:gd name="T84" fmla="*/ 2147483647 w 259"/>
                <a:gd name="T85" fmla="*/ 2147483647 h 213"/>
                <a:gd name="T86" fmla="*/ 2147483647 w 259"/>
                <a:gd name="T87" fmla="*/ 2147483647 h 213"/>
                <a:gd name="T88" fmla="*/ 0 w 259"/>
                <a:gd name="T89" fmla="*/ 2147483647 h 213"/>
                <a:gd name="T90" fmla="*/ 2147483647 w 259"/>
                <a:gd name="T91" fmla="*/ 2147483647 h 213"/>
                <a:gd name="T92" fmla="*/ 2147483647 w 259"/>
                <a:gd name="T93" fmla="*/ 2147483647 h 2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59" h="213">
                  <a:moveTo>
                    <a:pt x="2" y="177"/>
                  </a:moveTo>
                  <a:lnTo>
                    <a:pt x="2" y="175"/>
                  </a:lnTo>
                  <a:lnTo>
                    <a:pt x="2" y="171"/>
                  </a:lnTo>
                  <a:lnTo>
                    <a:pt x="2" y="166"/>
                  </a:lnTo>
                  <a:lnTo>
                    <a:pt x="2" y="158"/>
                  </a:lnTo>
                  <a:lnTo>
                    <a:pt x="2" y="154"/>
                  </a:lnTo>
                  <a:lnTo>
                    <a:pt x="2" y="148"/>
                  </a:lnTo>
                  <a:lnTo>
                    <a:pt x="2" y="143"/>
                  </a:lnTo>
                  <a:lnTo>
                    <a:pt x="2" y="139"/>
                  </a:lnTo>
                  <a:lnTo>
                    <a:pt x="4" y="131"/>
                  </a:lnTo>
                  <a:lnTo>
                    <a:pt x="6" y="126"/>
                  </a:lnTo>
                  <a:lnTo>
                    <a:pt x="6" y="120"/>
                  </a:lnTo>
                  <a:lnTo>
                    <a:pt x="8" y="114"/>
                  </a:lnTo>
                  <a:lnTo>
                    <a:pt x="10" y="108"/>
                  </a:lnTo>
                  <a:lnTo>
                    <a:pt x="12" y="101"/>
                  </a:lnTo>
                  <a:lnTo>
                    <a:pt x="13" y="93"/>
                  </a:lnTo>
                  <a:lnTo>
                    <a:pt x="17" y="88"/>
                  </a:lnTo>
                  <a:lnTo>
                    <a:pt x="21" y="82"/>
                  </a:lnTo>
                  <a:lnTo>
                    <a:pt x="25" y="74"/>
                  </a:lnTo>
                  <a:lnTo>
                    <a:pt x="29" y="69"/>
                  </a:lnTo>
                  <a:lnTo>
                    <a:pt x="34" y="63"/>
                  </a:lnTo>
                  <a:lnTo>
                    <a:pt x="38" y="55"/>
                  </a:lnTo>
                  <a:lnTo>
                    <a:pt x="44" y="48"/>
                  </a:lnTo>
                  <a:lnTo>
                    <a:pt x="50" y="42"/>
                  </a:lnTo>
                  <a:lnTo>
                    <a:pt x="57" y="36"/>
                  </a:lnTo>
                  <a:lnTo>
                    <a:pt x="65" y="30"/>
                  </a:lnTo>
                  <a:lnTo>
                    <a:pt x="72" y="25"/>
                  </a:lnTo>
                  <a:lnTo>
                    <a:pt x="76" y="23"/>
                  </a:lnTo>
                  <a:lnTo>
                    <a:pt x="80" y="21"/>
                  </a:lnTo>
                  <a:lnTo>
                    <a:pt x="86" y="19"/>
                  </a:lnTo>
                  <a:lnTo>
                    <a:pt x="90" y="17"/>
                  </a:lnTo>
                  <a:lnTo>
                    <a:pt x="93" y="13"/>
                  </a:lnTo>
                  <a:lnTo>
                    <a:pt x="99" y="11"/>
                  </a:lnTo>
                  <a:lnTo>
                    <a:pt x="103" y="10"/>
                  </a:lnTo>
                  <a:lnTo>
                    <a:pt x="109" y="8"/>
                  </a:lnTo>
                  <a:lnTo>
                    <a:pt x="112" y="6"/>
                  </a:lnTo>
                  <a:lnTo>
                    <a:pt x="116" y="6"/>
                  </a:lnTo>
                  <a:lnTo>
                    <a:pt x="122" y="4"/>
                  </a:lnTo>
                  <a:lnTo>
                    <a:pt x="126" y="4"/>
                  </a:lnTo>
                  <a:lnTo>
                    <a:pt x="133" y="2"/>
                  </a:lnTo>
                  <a:lnTo>
                    <a:pt x="143" y="0"/>
                  </a:lnTo>
                  <a:lnTo>
                    <a:pt x="150" y="0"/>
                  </a:lnTo>
                  <a:lnTo>
                    <a:pt x="158" y="0"/>
                  </a:lnTo>
                  <a:lnTo>
                    <a:pt x="164" y="0"/>
                  </a:lnTo>
                  <a:lnTo>
                    <a:pt x="171" y="0"/>
                  </a:lnTo>
                  <a:lnTo>
                    <a:pt x="177" y="0"/>
                  </a:lnTo>
                  <a:lnTo>
                    <a:pt x="185" y="2"/>
                  </a:lnTo>
                  <a:lnTo>
                    <a:pt x="190" y="4"/>
                  </a:lnTo>
                  <a:lnTo>
                    <a:pt x="196" y="6"/>
                  </a:lnTo>
                  <a:lnTo>
                    <a:pt x="202" y="10"/>
                  </a:lnTo>
                  <a:lnTo>
                    <a:pt x="207" y="11"/>
                  </a:lnTo>
                  <a:lnTo>
                    <a:pt x="211" y="13"/>
                  </a:lnTo>
                  <a:lnTo>
                    <a:pt x="217" y="15"/>
                  </a:lnTo>
                  <a:lnTo>
                    <a:pt x="221" y="17"/>
                  </a:lnTo>
                  <a:lnTo>
                    <a:pt x="225" y="21"/>
                  </a:lnTo>
                  <a:lnTo>
                    <a:pt x="232" y="25"/>
                  </a:lnTo>
                  <a:lnTo>
                    <a:pt x="238" y="30"/>
                  </a:lnTo>
                  <a:lnTo>
                    <a:pt x="242" y="34"/>
                  </a:lnTo>
                  <a:lnTo>
                    <a:pt x="245" y="38"/>
                  </a:lnTo>
                  <a:lnTo>
                    <a:pt x="247" y="40"/>
                  </a:lnTo>
                  <a:lnTo>
                    <a:pt x="249" y="42"/>
                  </a:lnTo>
                  <a:lnTo>
                    <a:pt x="251" y="46"/>
                  </a:lnTo>
                  <a:lnTo>
                    <a:pt x="253" y="48"/>
                  </a:lnTo>
                  <a:lnTo>
                    <a:pt x="257" y="53"/>
                  </a:lnTo>
                  <a:lnTo>
                    <a:pt x="257" y="57"/>
                  </a:lnTo>
                  <a:lnTo>
                    <a:pt x="259" y="63"/>
                  </a:lnTo>
                  <a:lnTo>
                    <a:pt x="257" y="67"/>
                  </a:lnTo>
                  <a:lnTo>
                    <a:pt x="253" y="74"/>
                  </a:lnTo>
                  <a:lnTo>
                    <a:pt x="245" y="78"/>
                  </a:lnTo>
                  <a:lnTo>
                    <a:pt x="240" y="82"/>
                  </a:lnTo>
                  <a:lnTo>
                    <a:pt x="234" y="84"/>
                  </a:lnTo>
                  <a:lnTo>
                    <a:pt x="228" y="86"/>
                  </a:lnTo>
                  <a:lnTo>
                    <a:pt x="225" y="86"/>
                  </a:lnTo>
                  <a:lnTo>
                    <a:pt x="221" y="88"/>
                  </a:lnTo>
                  <a:lnTo>
                    <a:pt x="217" y="88"/>
                  </a:lnTo>
                  <a:lnTo>
                    <a:pt x="215" y="86"/>
                  </a:lnTo>
                  <a:lnTo>
                    <a:pt x="211" y="82"/>
                  </a:lnTo>
                  <a:lnTo>
                    <a:pt x="207" y="78"/>
                  </a:lnTo>
                  <a:lnTo>
                    <a:pt x="202" y="74"/>
                  </a:lnTo>
                  <a:lnTo>
                    <a:pt x="198" y="70"/>
                  </a:lnTo>
                  <a:lnTo>
                    <a:pt x="192" y="69"/>
                  </a:lnTo>
                  <a:lnTo>
                    <a:pt x="185" y="65"/>
                  </a:lnTo>
                  <a:lnTo>
                    <a:pt x="177" y="63"/>
                  </a:lnTo>
                  <a:lnTo>
                    <a:pt x="173" y="61"/>
                  </a:lnTo>
                  <a:lnTo>
                    <a:pt x="169" y="59"/>
                  </a:lnTo>
                  <a:lnTo>
                    <a:pt x="166" y="59"/>
                  </a:lnTo>
                  <a:lnTo>
                    <a:pt x="162" y="59"/>
                  </a:lnTo>
                  <a:lnTo>
                    <a:pt x="156" y="59"/>
                  </a:lnTo>
                  <a:lnTo>
                    <a:pt x="150" y="59"/>
                  </a:lnTo>
                  <a:lnTo>
                    <a:pt x="147" y="59"/>
                  </a:lnTo>
                  <a:lnTo>
                    <a:pt x="141" y="59"/>
                  </a:lnTo>
                  <a:lnTo>
                    <a:pt x="135" y="59"/>
                  </a:lnTo>
                  <a:lnTo>
                    <a:pt x="131" y="61"/>
                  </a:lnTo>
                  <a:lnTo>
                    <a:pt x="126" y="63"/>
                  </a:lnTo>
                  <a:lnTo>
                    <a:pt x="120" y="67"/>
                  </a:lnTo>
                  <a:lnTo>
                    <a:pt x="112" y="67"/>
                  </a:lnTo>
                  <a:lnTo>
                    <a:pt x="109" y="70"/>
                  </a:lnTo>
                  <a:lnTo>
                    <a:pt x="103" y="74"/>
                  </a:lnTo>
                  <a:lnTo>
                    <a:pt x="97" y="78"/>
                  </a:lnTo>
                  <a:lnTo>
                    <a:pt x="93" y="82"/>
                  </a:lnTo>
                  <a:lnTo>
                    <a:pt x="90" y="86"/>
                  </a:lnTo>
                  <a:lnTo>
                    <a:pt x="86" y="91"/>
                  </a:lnTo>
                  <a:lnTo>
                    <a:pt x="82" y="97"/>
                  </a:lnTo>
                  <a:lnTo>
                    <a:pt x="76" y="101"/>
                  </a:lnTo>
                  <a:lnTo>
                    <a:pt x="74" y="107"/>
                  </a:lnTo>
                  <a:lnTo>
                    <a:pt x="71" y="112"/>
                  </a:lnTo>
                  <a:lnTo>
                    <a:pt x="69" y="120"/>
                  </a:lnTo>
                  <a:lnTo>
                    <a:pt x="65" y="124"/>
                  </a:lnTo>
                  <a:lnTo>
                    <a:pt x="63" y="131"/>
                  </a:lnTo>
                  <a:lnTo>
                    <a:pt x="61" y="137"/>
                  </a:lnTo>
                  <a:lnTo>
                    <a:pt x="59" y="143"/>
                  </a:lnTo>
                  <a:lnTo>
                    <a:pt x="57" y="148"/>
                  </a:lnTo>
                  <a:lnTo>
                    <a:pt x="55" y="154"/>
                  </a:lnTo>
                  <a:lnTo>
                    <a:pt x="53" y="160"/>
                  </a:lnTo>
                  <a:lnTo>
                    <a:pt x="52" y="166"/>
                  </a:lnTo>
                  <a:lnTo>
                    <a:pt x="50" y="171"/>
                  </a:lnTo>
                  <a:lnTo>
                    <a:pt x="50" y="177"/>
                  </a:lnTo>
                  <a:lnTo>
                    <a:pt x="48" y="181"/>
                  </a:lnTo>
                  <a:lnTo>
                    <a:pt x="48" y="186"/>
                  </a:lnTo>
                  <a:lnTo>
                    <a:pt x="46" y="192"/>
                  </a:lnTo>
                  <a:lnTo>
                    <a:pt x="46" y="200"/>
                  </a:lnTo>
                  <a:lnTo>
                    <a:pt x="46" y="204"/>
                  </a:lnTo>
                  <a:lnTo>
                    <a:pt x="46" y="205"/>
                  </a:lnTo>
                  <a:lnTo>
                    <a:pt x="44" y="205"/>
                  </a:lnTo>
                  <a:lnTo>
                    <a:pt x="42" y="207"/>
                  </a:lnTo>
                  <a:lnTo>
                    <a:pt x="38" y="207"/>
                  </a:lnTo>
                  <a:lnTo>
                    <a:pt x="34" y="211"/>
                  </a:lnTo>
                  <a:lnTo>
                    <a:pt x="29" y="211"/>
                  </a:lnTo>
                  <a:lnTo>
                    <a:pt x="25" y="213"/>
                  </a:lnTo>
                  <a:lnTo>
                    <a:pt x="17" y="211"/>
                  </a:lnTo>
                  <a:lnTo>
                    <a:pt x="13" y="211"/>
                  </a:lnTo>
                  <a:lnTo>
                    <a:pt x="6" y="205"/>
                  </a:lnTo>
                  <a:lnTo>
                    <a:pt x="4" y="202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0" y="185"/>
                  </a:lnTo>
                  <a:lnTo>
                    <a:pt x="2" y="181"/>
                  </a:lnTo>
                  <a:lnTo>
                    <a:pt x="2" y="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48"/>
            <p:cNvSpPr>
              <a:spLocks/>
            </p:cNvSpPr>
            <p:nvPr/>
          </p:nvSpPr>
          <p:spPr bwMode="auto">
            <a:xfrm>
              <a:off x="4360863" y="6118647"/>
              <a:ext cx="204787" cy="168275"/>
            </a:xfrm>
            <a:custGeom>
              <a:avLst/>
              <a:gdLst>
                <a:gd name="T0" fmla="*/ 0 w 256"/>
                <a:gd name="T1" fmla="*/ 2147483647 h 213"/>
                <a:gd name="T2" fmla="*/ 0 w 256"/>
                <a:gd name="T3" fmla="*/ 2147483647 h 213"/>
                <a:gd name="T4" fmla="*/ 2147483647 w 256"/>
                <a:gd name="T5" fmla="*/ 2147483647 h 213"/>
                <a:gd name="T6" fmla="*/ 2147483647 w 256"/>
                <a:gd name="T7" fmla="*/ 2147483647 h 213"/>
                <a:gd name="T8" fmla="*/ 2147483647 w 256"/>
                <a:gd name="T9" fmla="*/ 2147483647 h 213"/>
                <a:gd name="T10" fmla="*/ 2147483647 w 256"/>
                <a:gd name="T11" fmla="*/ 2147483647 h 213"/>
                <a:gd name="T12" fmla="*/ 2147483647 w 256"/>
                <a:gd name="T13" fmla="*/ 2147483647 h 213"/>
                <a:gd name="T14" fmla="*/ 2147483647 w 256"/>
                <a:gd name="T15" fmla="*/ 2147483647 h 213"/>
                <a:gd name="T16" fmla="*/ 2147483647 w 256"/>
                <a:gd name="T17" fmla="*/ 2147483647 h 213"/>
                <a:gd name="T18" fmla="*/ 2147483647 w 256"/>
                <a:gd name="T19" fmla="*/ 2147483647 h 213"/>
                <a:gd name="T20" fmla="*/ 2147483647 w 256"/>
                <a:gd name="T21" fmla="*/ 2147483647 h 213"/>
                <a:gd name="T22" fmla="*/ 2147483647 w 256"/>
                <a:gd name="T23" fmla="*/ 2147483647 h 213"/>
                <a:gd name="T24" fmla="*/ 2147483647 w 256"/>
                <a:gd name="T25" fmla="*/ 2147483647 h 213"/>
                <a:gd name="T26" fmla="*/ 2147483647 w 256"/>
                <a:gd name="T27" fmla="*/ 0 h 213"/>
                <a:gd name="T28" fmla="*/ 2147483647 w 256"/>
                <a:gd name="T29" fmla="*/ 0 h 213"/>
                <a:gd name="T30" fmla="*/ 2147483647 w 256"/>
                <a:gd name="T31" fmla="*/ 2147483647 h 213"/>
                <a:gd name="T32" fmla="*/ 2147483647 w 256"/>
                <a:gd name="T33" fmla="*/ 2147483647 h 213"/>
                <a:gd name="T34" fmla="*/ 2147483647 w 256"/>
                <a:gd name="T35" fmla="*/ 2147483647 h 213"/>
                <a:gd name="T36" fmla="*/ 2147483647 w 256"/>
                <a:gd name="T37" fmla="*/ 2147483647 h 213"/>
                <a:gd name="T38" fmla="*/ 2147483647 w 256"/>
                <a:gd name="T39" fmla="*/ 2147483647 h 213"/>
                <a:gd name="T40" fmla="*/ 2147483647 w 256"/>
                <a:gd name="T41" fmla="*/ 2147483647 h 213"/>
                <a:gd name="T42" fmla="*/ 2147483647 w 256"/>
                <a:gd name="T43" fmla="*/ 2147483647 h 213"/>
                <a:gd name="T44" fmla="*/ 2147483647 w 256"/>
                <a:gd name="T45" fmla="*/ 2147483647 h 213"/>
                <a:gd name="T46" fmla="*/ 2147483647 w 256"/>
                <a:gd name="T47" fmla="*/ 2147483647 h 213"/>
                <a:gd name="T48" fmla="*/ 2147483647 w 256"/>
                <a:gd name="T49" fmla="*/ 2147483647 h 213"/>
                <a:gd name="T50" fmla="*/ 2147483647 w 256"/>
                <a:gd name="T51" fmla="*/ 2147483647 h 213"/>
                <a:gd name="T52" fmla="*/ 2147483647 w 256"/>
                <a:gd name="T53" fmla="*/ 2147483647 h 213"/>
                <a:gd name="T54" fmla="*/ 2147483647 w 256"/>
                <a:gd name="T55" fmla="*/ 2147483647 h 213"/>
                <a:gd name="T56" fmla="*/ 2147483647 w 256"/>
                <a:gd name="T57" fmla="*/ 2147483647 h 213"/>
                <a:gd name="T58" fmla="*/ 2147483647 w 256"/>
                <a:gd name="T59" fmla="*/ 2147483647 h 213"/>
                <a:gd name="T60" fmla="*/ 2147483647 w 256"/>
                <a:gd name="T61" fmla="*/ 2147483647 h 213"/>
                <a:gd name="T62" fmla="*/ 2147483647 w 256"/>
                <a:gd name="T63" fmla="*/ 2147483647 h 213"/>
                <a:gd name="T64" fmla="*/ 2147483647 w 256"/>
                <a:gd name="T65" fmla="*/ 2147483647 h 213"/>
                <a:gd name="T66" fmla="*/ 2147483647 w 256"/>
                <a:gd name="T67" fmla="*/ 2147483647 h 213"/>
                <a:gd name="T68" fmla="*/ 2147483647 w 256"/>
                <a:gd name="T69" fmla="*/ 2147483647 h 213"/>
                <a:gd name="T70" fmla="*/ 2147483647 w 256"/>
                <a:gd name="T71" fmla="*/ 2147483647 h 213"/>
                <a:gd name="T72" fmla="*/ 2147483647 w 256"/>
                <a:gd name="T73" fmla="*/ 2147483647 h 213"/>
                <a:gd name="T74" fmla="*/ 2147483647 w 256"/>
                <a:gd name="T75" fmla="*/ 2147483647 h 213"/>
                <a:gd name="T76" fmla="*/ 2147483647 w 256"/>
                <a:gd name="T77" fmla="*/ 2147483647 h 213"/>
                <a:gd name="T78" fmla="*/ 2147483647 w 256"/>
                <a:gd name="T79" fmla="*/ 2147483647 h 213"/>
                <a:gd name="T80" fmla="*/ 2147483647 w 256"/>
                <a:gd name="T81" fmla="*/ 2147483647 h 213"/>
                <a:gd name="T82" fmla="*/ 2147483647 w 256"/>
                <a:gd name="T83" fmla="*/ 2147483647 h 213"/>
                <a:gd name="T84" fmla="*/ 2147483647 w 256"/>
                <a:gd name="T85" fmla="*/ 2147483647 h 213"/>
                <a:gd name="T86" fmla="*/ 2147483647 w 256"/>
                <a:gd name="T87" fmla="*/ 2147483647 h 213"/>
                <a:gd name="T88" fmla="*/ 0 w 256"/>
                <a:gd name="T89" fmla="*/ 2147483647 h 213"/>
                <a:gd name="T90" fmla="*/ 0 w 256"/>
                <a:gd name="T91" fmla="*/ 2147483647 h 213"/>
                <a:gd name="T92" fmla="*/ 2147483647 w 256"/>
                <a:gd name="T93" fmla="*/ 2147483647 h 21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56" h="213">
                  <a:moveTo>
                    <a:pt x="2" y="177"/>
                  </a:moveTo>
                  <a:lnTo>
                    <a:pt x="0" y="177"/>
                  </a:lnTo>
                  <a:lnTo>
                    <a:pt x="0" y="173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0" y="154"/>
                  </a:lnTo>
                  <a:lnTo>
                    <a:pt x="0" y="150"/>
                  </a:lnTo>
                  <a:lnTo>
                    <a:pt x="2" y="145"/>
                  </a:lnTo>
                  <a:lnTo>
                    <a:pt x="2" y="139"/>
                  </a:lnTo>
                  <a:lnTo>
                    <a:pt x="4" y="133"/>
                  </a:lnTo>
                  <a:lnTo>
                    <a:pt x="4" y="128"/>
                  </a:lnTo>
                  <a:lnTo>
                    <a:pt x="5" y="120"/>
                  </a:lnTo>
                  <a:lnTo>
                    <a:pt x="7" y="116"/>
                  </a:lnTo>
                  <a:lnTo>
                    <a:pt x="9" y="109"/>
                  </a:lnTo>
                  <a:lnTo>
                    <a:pt x="11" y="101"/>
                  </a:lnTo>
                  <a:lnTo>
                    <a:pt x="13" y="95"/>
                  </a:lnTo>
                  <a:lnTo>
                    <a:pt x="17" y="90"/>
                  </a:lnTo>
                  <a:lnTo>
                    <a:pt x="19" y="82"/>
                  </a:lnTo>
                  <a:lnTo>
                    <a:pt x="23" y="74"/>
                  </a:lnTo>
                  <a:lnTo>
                    <a:pt x="28" y="69"/>
                  </a:lnTo>
                  <a:lnTo>
                    <a:pt x="34" y="63"/>
                  </a:lnTo>
                  <a:lnTo>
                    <a:pt x="38" y="55"/>
                  </a:lnTo>
                  <a:lnTo>
                    <a:pt x="43" y="50"/>
                  </a:lnTo>
                  <a:lnTo>
                    <a:pt x="49" y="44"/>
                  </a:lnTo>
                  <a:lnTo>
                    <a:pt x="57" y="36"/>
                  </a:lnTo>
                  <a:lnTo>
                    <a:pt x="64" y="31"/>
                  </a:lnTo>
                  <a:lnTo>
                    <a:pt x="70" y="25"/>
                  </a:lnTo>
                  <a:lnTo>
                    <a:pt x="76" y="23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9" y="17"/>
                  </a:lnTo>
                  <a:lnTo>
                    <a:pt x="93" y="13"/>
                  </a:lnTo>
                  <a:lnTo>
                    <a:pt x="97" y="12"/>
                  </a:lnTo>
                  <a:lnTo>
                    <a:pt x="102" y="10"/>
                  </a:lnTo>
                  <a:lnTo>
                    <a:pt x="106" y="8"/>
                  </a:lnTo>
                  <a:lnTo>
                    <a:pt x="110" y="6"/>
                  </a:lnTo>
                  <a:lnTo>
                    <a:pt x="116" y="6"/>
                  </a:lnTo>
                  <a:lnTo>
                    <a:pt x="120" y="4"/>
                  </a:lnTo>
                  <a:lnTo>
                    <a:pt x="123" y="4"/>
                  </a:lnTo>
                  <a:lnTo>
                    <a:pt x="131" y="2"/>
                  </a:lnTo>
                  <a:lnTo>
                    <a:pt x="140" y="0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61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2" y="2"/>
                  </a:lnTo>
                  <a:lnTo>
                    <a:pt x="188" y="4"/>
                  </a:lnTo>
                  <a:lnTo>
                    <a:pt x="194" y="6"/>
                  </a:lnTo>
                  <a:lnTo>
                    <a:pt x="199" y="10"/>
                  </a:lnTo>
                  <a:lnTo>
                    <a:pt x="205" y="12"/>
                  </a:lnTo>
                  <a:lnTo>
                    <a:pt x="211" y="13"/>
                  </a:lnTo>
                  <a:lnTo>
                    <a:pt x="215" y="15"/>
                  </a:lnTo>
                  <a:lnTo>
                    <a:pt x="218" y="17"/>
                  </a:lnTo>
                  <a:lnTo>
                    <a:pt x="222" y="21"/>
                  </a:lnTo>
                  <a:lnTo>
                    <a:pt x="230" y="25"/>
                  </a:lnTo>
                  <a:lnTo>
                    <a:pt x="237" y="31"/>
                  </a:lnTo>
                  <a:lnTo>
                    <a:pt x="241" y="34"/>
                  </a:lnTo>
                  <a:lnTo>
                    <a:pt x="245" y="38"/>
                  </a:lnTo>
                  <a:lnTo>
                    <a:pt x="247" y="40"/>
                  </a:lnTo>
                  <a:lnTo>
                    <a:pt x="249" y="42"/>
                  </a:lnTo>
                  <a:lnTo>
                    <a:pt x="251" y="46"/>
                  </a:lnTo>
                  <a:lnTo>
                    <a:pt x="253" y="48"/>
                  </a:lnTo>
                  <a:lnTo>
                    <a:pt x="255" y="53"/>
                  </a:lnTo>
                  <a:lnTo>
                    <a:pt x="256" y="57"/>
                  </a:lnTo>
                  <a:lnTo>
                    <a:pt x="256" y="63"/>
                  </a:lnTo>
                  <a:lnTo>
                    <a:pt x="255" y="69"/>
                  </a:lnTo>
                  <a:lnTo>
                    <a:pt x="251" y="74"/>
                  </a:lnTo>
                  <a:lnTo>
                    <a:pt x="245" y="78"/>
                  </a:lnTo>
                  <a:lnTo>
                    <a:pt x="237" y="82"/>
                  </a:lnTo>
                  <a:lnTo>
                    <a:pt x="232" y="84"/>
                  </a:lnTo>
                  <a:lnTo>
                    <a:pt x="228" y="86"/>
                  </a:lnTo>
                  <a:lnTo>
                    <a:pt x="222" y="88"/>
                  </a:lnTo>
                  <a:lnTo>
                    <a:pt x="220" y="88"/>
                  </a:lnTo>
                  <a:lnTo>
                    <a:pt x="216" y="88"/>
                  </a:lnTo>
                  <a:lnTo>
                    <a:pt x="216" y="90"/>
                  </a:lnTo>
                  <a:lnTo>
                    <a:pt x="215" y="86"/>
                  </a:lnTo>
                  <a:lnTo>
                    <a:pt x="211" y="82"/>
                  </a:lnTo>
                  <a:lnTo>
                    <a:pt x="205" y="78"/>
                  </a:lnTo>
                  <a:lnTo>
                    <a:pt x="201" y="74"/>
                  </a:lnTo>
                  <a:lnTo>
                    <a:pt x="196" y="71"/>
                  </a:lnTo>
                  <a:lnTo>
                    <a:pt x="192" y="69"/>
                  </a:lnTo>
                  <a:lnTo>
                    <a:pt x="184" y="65"/>
                  </a:lnTo>
                  <a:lnTo>
                    <a:pt x="177" y="63"/>
                  </a:lnTo>
                  <a:lnTo>
                    <a:pt x="173" y="61"/>
                  </a:lnTo>
                  <a:lnTo>
                    <a:pt x="169" y="61"/>
                  </a:lnTo>
                  <a:lnTo>
                    <a:pt x="163" y="59"/>
                  </a:lnTo>
                  <a:lnTo>
                    <a:pt x="159" y="59"/>
                  </a:lnTo>
                  <a:lnTo>
                    <a:pt x="154" y="59"/>
                  </a:lnTo>
                  <a:lnTo>
                    <a:pt x="150" y="59"/>
                  </a:lnTo>
                  <a:lnTo>
                    <a:pt x="144" y="59"/>
                  </a:lnTo>
                  <a:lnTo>
                    <a:pt x="140" y="61"/>
                  </a:lnTo>
                  <a:lnTo>
                    <a:pt x="135" y="61"/>
                  </a:lnTo>
                  <a:lnTo>
                    <a:pt x="129" y="63"/>
                  </a:lnTo>
                  <a:lnTo>
                    <a:pt x="123" y="65"/>
                  </a:lnTo>
                  <a:lnTo>
                    <a:pt x="120" y="67"/>
                  </a:lnTo>
                  <a:lnTo>
                    <a:pt x="112" y="69"/>
                  </a:lnTo>
                  <a:lnTo>
                    <a:pt x="106" y="71"/>
                  </a:lnTo>
                  <a:lnTo>
                    <a:pt x="102" y="74"/>
                  </a:lnTo>
                  <a:lnTo>
                    <a:pt x="97" y="78"/>
                  </a:lnTo>
                  <a:lnTo>
                    <a:pt x="93" y="82"/>
                  </a:lnTo>
                  <a:lnTo>
                    <a:pt x="87" y="86"/>
                  </a:lnTo>
                  <a:lnTo>
                    <a:pt x="83" y="91"/>
                  </a:lnTo>
                  <a:lnTo>
                    <a:pt x="80" y="97"/>
                  </a:lnTo>
                  <a:lnTo>
                    <a:pt x="76" y="101"/>
                  </a:lnTo>
                  <a:lnTo>
                    <a:pt x="72" y="109"/>
                  </a:lnTo>
                  <a:lnTo>
                    <a:pt x="70" y="112"/>
                  </a:lnTo>
                  <a:lnTo>
                    <a:pt x="68" y="120"/>
                  </a:lnTo>
                  <a:lnTo>
                    <a:pt x="64" y="124"/>
                  </a:lnTo>
                  <a:lnTo>
                    <a:pt x="62" y="131"/>
                  </a:lnTo>
                  <a:lnTo>
                    <a:pt x="61" y="137"/>
                  </a:lnTo>
                  <a:lnTo>
                    <a:pt x="59" y="143"/>
                  </a:lnTo>
                  <a:lnTo>
                    <a:pt x="57" y="149"/>
                  </a:lnTo>
                  <a:lnTo>
                    <a:pt x="53" y="154"/>
                  </a:lnTo>
                  <a:lnTo>
                    <a:pt x="53" y="160"/>
                  </a:lnTo>
                  <a:lnTo>
                    <a:pt x="51" y="166"/>
                  </a:lnTo>
                  <a:lnTo>
                    <a:pt x="49" y="171"/>
                  </a:lnTo>
                  <a:lnTo>
                    <a:pt x="49" y="177"/>
                  </a:lnTo>
                  <a:lnTo>
                    <a:pt x="47" y="181"/>
                  </a:lnTo>
                  <a:lnTo>
                    <a:pt x="47" y="187"/>
                  </a:lnTo>
                  <a:lnTo>
                    <a:pt x="45" y="192"/>
                  </a:lnTo>
                  <a:lnTo>
                    <a:pt x="45" y="200"/>
                  </a:lnTo>
                  <a:lnTo>
                    <a:pt x="45" y="204"/>
                  </a:lnTo>
                  <a:lnTo>
                    <a:pt x="45" y="206"/>
                  </a:lnTo>
                  <a:lnTo>
                    <a:pt x="43" y="206"/>
                  </a:lnTo>
                  <a:lnTo>
                    <a:pt x="42" y="207"/>
                  </a:lnTo>
                  <a:lnTo>
                    <a:pt x="38" y="207"/>
                  </a:lnTo>
                  <a:lnTo>
                    <a:pt x="34" y="211"/>
                  </a:lnTo>
                  <a:lnTo>
                    <a:pt x="28" y="211"/>
                  </a:lnTo>
                  <a:lnTo>
                    <a:pt x="23" y="213"/>
                  </a:lnTo>
                  <a:lnTo>
                    <a:pt x="17" y="211"/>
                  </a:lnTo>
                  <a:lnTo>
                    <a:pt x="11" y="211"/>
                  </a:lnTo>
                  <a:lnTo>
                    <a:pt x="5" y="206"/>
                  </a:lnTo>
                  <a:lnTo>
                    <a:pt x="2" y="202"/>
                  </a:lnTo>
                  <a:lnTo>
                    <a:pt x="0" y="196"/>
                  </a:lnTo>
                  <a:lnTo>
                    <a:pt x="0" y="190"/>
                  </a:lnTo>
                  <a:lnTo>
                    <a:pt x="0" y="185"/>
                  </a:lnTo>
                  <a:lnTo>
                    <a:pt x="0" y="181"/>
                  </a:lnTo>
                  <a:lnTo>
                    <a:pt x="0" y="177"/>
                  </a:lnTo>
                  <a:lnTo>
                    <a:pt x="2" y="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63"/>
            <p:cNvSpPr>
              <a:spLocks/>
            </p:cNvSpPr>
            <p:nvPr/>
          </p:nvSpPr>
          <p:spPr bwMode="auto">
            <a:xfrm>
              <a:off x="4513263" y="5121697"/>
              <a:ext cx="203200" cy="209550"/>
            </a:xfrm>
            <a:custGeom>
              <a:avLst/>
              <a:gdLst>
                <a:gd name="T0" fmla="*/ 2147483647 w 255"/>
                <a:gd name="T1" fmla="*/ 0 h 264"/>
                <a:gd name="T2" fmla="*/ 0 w 255"/>
                <a:gd name="T3" fmla="*/ 2147483647 h 264"/>
                <a:gd name="T4" fmla="*/ 2147483647 w 255"/>
                <a:gd name="T5" fmla="*/ 2147483647 h 264"/>
                <a:gd name="T6" fmla="*/ 2147483647 w 255"/>
                <a:gd name="T7" fmla="*/ 2147483647 h 264"/>
                <a:gd name="T8" fmla="*/ 2147483647 w 255"/>
                <a:gd name="T9" fmla="*/ 0 h 264"/>
                <a:gd name="T10" fmla="*/ 2147483647 w 255"/>
                <a:gd name="T11" fmla="*/ 0 h 2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5" h="264">
                  <a:moveTo>
                    <a:pt x="83" y="0"/>
                  </a:moveTo>
                  <a:lnTo>
                    <a:pt x="0" y="78"/>
                  </a:lnTo>
                  <a:lnTo>
                    <a:pt x="175" y="264"/>
                  </a:lnTo>
                  <a:lnTo>
                    <a:pt x="255" y="17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E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64"/>
            <p:cNvSpPr>
              <a:spLocks/>
            </p:cNvSpPr>
            <p:nvPr/>
          </p:nvSpPr>
          <p:spPr bwMode="auto">
            <a:xfrm>
              <a:off x="4667250" y="5312197"/>
              <a:ext cx="177800" cy="184150"/>
            </a:xfrm>
            <a:custGeom>
              <a:avLst/>
              <a:gdLst>
                <a:gd name="T0" fmla="*/ 2147483647 w 222"/>
                <a:gd name="T1" fmla="*/ 0 h 232"/>
                <a:gd name="T2" fmla="*/ 0 w 222"/>
                <a:gd name="T3" fmla="*/ 2147483647 h 232"/>
                <a:gd name="T4" fmla="*/ 2147483647 w 222"/>
                <a:gd name="T5" fmla="*/ 2147483647 h 232"/>
                <a:gd name="T6" fmla="*/ 2147483647 w 222"/>
                <a:gd name="T7" fmla="*/ 2147483647 h 232"/>
                <a:gd name="T8" fmla="*/ 2147483647 w 222"/>
                <a:gd name="T9" fmla="*/ 0 h 232"/>
                <a:gd name="T10" fmla="*/ 2147483647 w 222"/>
                <a:gd name="T11" fmla="*/ 0 h 2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2" h="232">
                  <a:moveTo>
                    <a:pt x="55" y="0"/>
                  </a:moveTo>
                  <a:lnTo>
                    <a:pt x="0" y="55"/>
                  </a:lnTo>
                  <a:lnTo>
                    <a:pt x="157" y="232"/>
                  </a:lnTo>
                  <a:lnTo>
                    <a:pt x="222" y="16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59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65"/>
            <p:cNvSpPr>
              <a:spLocks/>
            </p:cNvSpPr>
            <p:nvPr/>
          </p:nvSpPr>
          <p:spPr bwMode="auto">
            <a:xfrm>
              <a:off x="4078288" y="5158209"/>
              <a:ext cx="922337" cy="581025"/>
            </a:xfrm>
            <a:custGeom>
              <a:avLst/>
              <a:gdLst>
                <a:gd name="T0" fmla="*/ 0 w 1164"/>
                <a:gd name="T1" fmla="*/ 2147483647 h 732"/>
                <a:gd name="T2" fmla="*/ 2147483647 w 1164"/>
                <a:gd name="T3" fmla="*/ 0 h 732"/>
                <a:gd name="T4" fmla="*/ 2147483647 w 1164"/>
                <a:gd name="T5" fmla="*/ 2147483647 h 732"/>
                <a:gd name="T6" fmla="*/ 2147483647 w 1164"/>
                <a:gd name="T7" fmla="*/ 2147483647 h 732"/>
                <a:gd name="T8" fmla="*/ 2147483647 w 1164"/>
                <a:gd name="T9" fmla="*/ 2147483647 h 732"/>
                <a:gd name="T10" fmla="*/ 2147483647 w 1164"/>
                <a:gd name="T11" fmla="*/ 2147483647 h 732"/>
                <a:gd name="T12" fmla="*/ 0 w 1164"/>
                <a:gd name="T13" fmla="*/ 2147483647 h 732"/>
                <a:gd name="T14" fmla="*/ 0 w 1164"/>
                <a:gd name="T15" fmla="*/ 2147483647 h 7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64" h="732">
                  <a:moveTo>
                    <a:pt x="0" y="390"/>
                  </a:moveTo>
                  <a:lnTo>
                    <a:pt x="546" y="0"/>
                  </a:lnTo>
                  <a:lnTo>
                    <a:pt x="1164" y="677"/>
                  </a:lnTo>
                  <a:lnTo>
                    <a:pt x="1147" y="732"/>
                  </a:lnTo>
                  <a:lnTo>
                    <a:pt x="540" y="62"/>
                  </a:lnTo>
                  <a:lnTo>
                    <a:pt x="31" y="43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66"/>
            <p:cNvSpPr>
              <a:spLocks/>
            </p:cNvSpPr>
            <p:nvPr/>
          </p:nvSpPr>
          <p:spPr bwMode="auto">
            <a:xfrm>
              <a:off x="4502150" y="5099472"/>
              <a:ext cx="257175" cy="257175"/>
            </a:xfrm>
            <a:custGeom>
              <a:avLst/>
              <a:gdLst>
                <a:gd name="T0" fmla="*/ 0 w 325"/>
                <a:gd name="T1" fmla="*/ 2147483647 h 326"/>
                <a:gd name="T2" fmla="*/ 2147483647 w 325"/>
                <a:gd name="T3" fmla="*/ 0 h 326"/>
                <a:gd name="T4" fmla="*/ 2147483647 w 325"/>
                <a:gd name="T5" fmla="*/ 2147483647 h 326"/>
                <a:gd name="T6" fmla="*/ 2147483647 w 325"/>
                <a:gd name="T7" fmla="*/ 2147483647 h 326"/>
                <a:gd name="T8" fmla="*/ 2147483647 w 325"/>
                <a:gd name="T9" fmla="*/ 2147483647 h 326"/>
                <a:gd name="T10" fmla="*/ 2147483647 w 325"/>
                <a:gd name="T11" fmla="*/ 2147483647 h 326"/>
                <a:gd name="T12" fmla="*/ 2147483647 w 325"/>
                <a:gd name="T13" fmla="*/ 2147483647 h 326"/>
                <a:gd name="T14" fmla="*/ 2147483647 w 325"/>
                <a:gd name="T15" fmla="*/ 2147483647 h 326"/>
                <a:gd name="T16" fmla="*/ 0 w 325"/>
                <a:gd name="T17" fmla="*/ 2147483647 h 326"/>
                <a:gd name="T18" fmla="*/ 0 w 325"/>
                <a:gd name="T19" fmla="*/ 2147483647 h 3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5" h="326">
                  <a:moveTo>
                    <a:pt x="0" y="84"/>
                  </a:moveTo>
                  <a:lnTo>
                    <a:pt x="102" y="0"/>
                  </a:lnTo>
                  <a:lnTo>
                    <a:pt x="325" y="236"/>
                  </a:lnTo>
                  <a:lnTo>
                    <a:pt x="212" y="326"/>
                  </a:lnTo>
                  <a:lnTo>
                    <a:pt x="186" y="293"/>
                  </a:lnTo>
                  <a:lnTo>
                    <a:pt x="260" y="229"/>
                  </a:lnTo>
                  <a:lnTo>
                    <a:pt x="97" y="67"/>
                  </a:lnTo>
                  <a:lnTo>
                    <a:pt x="20" y="12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67"/>
            <p:cNvSpPr>
              <a:spLocks/>
            </p:cNvSpPr>
            <p:nvPr/>
          </p:nvSpPr>
          <p:spPr bwMode="auto">
            <a:xfrm>
              <a:off x="4700588" y="5291559"/>
              <a:ext cx="176212" cy="225425"/>
            </a:xfrm>
            <a:custGeom>
              <a:avLst/>
              <a:gdLst>
                <a:gd name="T0" fmla="*/ 2147483647 w 222"/>
                <a:gd name="T1" fmla="*/ 0 h 283"/>
                <a:gd name="T2" fmla="*/ 2147483647 w 222"/>
                <a:gd name="T3" fmla="*/ 2147483647 h 283"/>
                <a:gd name="T4" fmla="*/ 2147483647 w 222"/>
                <a:gd name="T5" fmla="*/ 2147483647 h 283"/>
                <a:gd name="T6" fmla="*/ 2147483647 w 222"/>
                <a:gd name="T7" fmla="*/ 2147483647 h 283"/>
                <a:gd name="T8" fmla="*/ 2147483647 w 222"/>
                <a:gd name="T9" fmla="*/ 2147483647 h 283"/>
                <a:gd name="T10" fmla="*/ 0 w 222"/>
                <a:gd name="T11" fmla="*/ 2147483647 h 283"/>
                <a:gd name="T12" fmla="*/ 2147483647 w 222"/>
                <a:gd name="T13" fmla="*/ 0 h 283"/>
                <a:gd name="T14" fmla="*/ 2147483647 w 222"/>
                <a:gd name="T15" fmla="*/ 0 h 2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2" h="283">
                  <a:moveTo>
                    <a:pt x="19" y="0"/>
                  </a:moveTo>
                  <a:lnTo>
                    <a:pt x="222" y="201"/>
                  </a:lnTo>
                  <a:lnTo>
                    <a:pt x="133" y="283"/>
                  </a:lnTo>
                  <a:lnTo>
                    <a:pt x="100" y="251"/>
                  </a:lnTo>
                  <a:lnTo>
                    <a:pt x="159" y="194"/>
                  </a:lnTo>
                  <a:lnTo>
                    <a:pt x="0" y="2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Text Box 115"/>
            <p:cNvSpPr txBox="1">
              <a:spLocks noChangeArrowheads="1"/>
            </p:cNvSpPr>
            <p:nvPr/>
          </p:nvSpPr>
          <p:spPr bwMode="auto">
            <a:xfrm>
              <a:off x="3263900" y="6752059"/>
              <a:ext cx="1936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새굴림" pitchFamily="18" charset="-127"/>
                  <a:ea typeface="새굴림" pitchFamily="18" charset="-127"/>
                </a:rPr>
                <a:t>파일 읽기와 쓰기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272212" y="1928192"/>
            <a:ext cx="1789113" cy="1989138"/>
            <a:chOff x="5835650" y="5145509"/>
            <a:chExt cx="1789113" cy="1989138"/>
          </a:xfrm>
        </p:grpSpPr>
        <p:sp>
          <p:nvSpPr>
            <p:cNvPr id="46" name="Freeform 95"/>
            <p:cNvSpPr>
              <a:spLocks/>
            </p:cNvSpPr>
            <p:nvPr/>
          </p:nvSpPr>
          <p:spPr bwMode="auto">
            <a:xfrm>
              <a:off x="5838825" y="5145509"/>
              <a:ext cx="1785938" cy="1593850"/>
            </a:xfrm>
            <a:custGeom>
              <a:avLst/>
              <a:gdLst>
                <a:gd name="T0" fmla="*/ 2147483647 w 2249"/>
                <a:gd name="T1" fmla="*/ 2147483647 h 2008"/>
                <a:gd name="T2" fmla="*/ 2147483647 w 2249"/>
                <a:gd name="T3" fmla="*/ 2147483647 h 2008"/>
                <a:gd name="T4" fmla="*/ 2147483647 w 2249"/>
                <a:gd name="T5" fmla="*/ 2147483647 h 2008"/>
                <a:gd name="T6" fmla="*/ 2147483647 w 2249"/>
                <a:gd name="T7" fmla="*/ 2147483647 h 2008"/>
                <a:gd name="T8" fmla="*/ 2147483647 w 2249"/>
                <a:gd name="T9" fmla="*/ 2147483647 h 2008"/>
                <a:gd name="T10" fmla="*/ 2147483647 w 2249"/>
                <a:gd name="T11" fmla="*/ 2147483647 h 2008"/>
                <a:gd name="T12" fmla="*/ 2147483647 w 2249"/>
                <a:gd name="T13" fmla="*/ 2147483647 h 2008"/>
                <a:gd name="T14" fmla="*/ 2147483647 w 2249"/>
                <a:gd name="T15" fmla="*/ 2147483647 h 2008"/>
                <a:gd name="T16" fmla="*/ 2147483647 w 2249"/>
                <a:gd name="T17" fmla="*/ 2147483647 h 2008"/>
                <a:gd name="T18" fmla="*/ 2147483647 w 2249"/>
                <a:gd name="T19" fmla="*/ 2147483647 h 2008"/>
                <a:gd name="T20" fmla="*/ 2147483647 w 2249"/>
                <a:gd name="T21" fmla="*/ 2147483647 h 2008"/>
                <a:gd name="T22" fmla="*/ 2147483647 w 2249"/>
                <a:gd name="T23" fmla="*/ 2147483647 h 2008"/>
                <a:gd name="T24" fmla="*/ 2147483647 w 2249"/>
                <a:gd name="T25" fmla="*/ 2147483647 h 2008"/>
                <a:gd name="T26" fmla="*/ 2147483647 w 2249"/>
                <a:gd name="T27" fmla="*/ 2147483647 h 2008"/>
                <a:gd name="T28" fmla="*/ 2147483647 w 2249"/>
                <a:gd name="T29" fmla="*/ 2147483647 h 2008"/>
                <a:gd name="T30" fmla="*/ 2147483647 w 2249"/>
                <a:gd name="T31" fmla="*/ 2147483647 h 2008"/>
                <a:gd name="T32" fmla="*/ 2147483647 w 2249"/>
                <a:gd name="T33" fmla="*/ 2147483647 h 2008"/>
                <a:gd name="T34" fmla="*/ 2147483647 w 2249"/>
                <a:gd name="T35" fmla="*/ 2147483647 h 2008"/>
                <a:gd name="T36" fmla="*/ 2147483647 w 2249"/>
                <a:gd name="T37" fmla="*/ 2147483647 h 2008"/>
                <a:gd name="T38" fmla="*/ 2147483647 w 2249"/>
                <a:gd name="T39" fmla="*/ 2147483647 h 2008"/>
                <a:gd name="T40" fmla="*/ 2147483647 w 2249"/>
                <a:gd name="T41" fmla="*/ 2147483647 h 2008"/>
                <a:gd name="T42" fmla="*/ 2147483647 w 2249"/>
                <a:gd name="T43" fmla="*/ 2147483647 h 2008"/>
                <a:gd name="T44" fmla="*/ 2147483647 w 2249"/>
                <a:gd name="T45" fmla="*/ 2147483647 h 2008"/>
                <a:gd name="T46" fmla="*/ 2147483647 w 2249"/>
                <a:gd name="T47" fmla="*/ 2147483647 h 2008"/>
                <a:gd name="T48" fmla="*/ 2147483647 w 2249"/>
                <a:gd name="T49" fmla="*/ 2147483647 h 2008"/>
                <a:gd name="T50" fmla="*/ 2147483647 w 2249"/>
                <a:gd name="T51" fmla="*/ 2147483647 h 2008"/>
                <a:gd name="T52" fmla="*/ 2147483647 w 2249"/>
                <a:gd name="T53" fmla="*/ 2147483647 h 2008"/>
                <a:gd name="T54" fmla="*/ 2147483647 w 2249"/>
                <a:gd name="T55" fmla="*/ 2147483647 h 2008"/>
                <a:gd name="T56" fmla="*/ 2147483647 w 2249"/>
                <a:gd name="T57" fmla="*/ 2147483647 h 2008"/>
                <a:gd name="T58" fmla="*/ 2147483647 w 2249"/>
                <a:gd name="T59" fmla="*/ 2147483647 h 2008"/>
                <a:gd name="T60" fmla="*/ 2147483647 w 2249"/>
                <a:gd name="T61" fmla="*/ 2147483647 h 2008"/>
                <a:gd name="T62" fmla="*/ 2147483647 w 2249"/>
                <a:gd name="T63" fmla="*/ 2147483647 h 2008"/>
                <a:gd name="T64" fmla="*/ 2147483647 w 2249"/>
                <a:gd name="T65" fmla="*/ 2147483647 h 2008"/>
                <a:gd name="T66" fmla="*/ 2147483647 w 2249"/>
                <a:gd name="T67" fmla="*/ 2147483647 h 2008"/>
                <a:gd name="T68" fmla="*/ 2147483647 w 2249"/>
                <a:gd name="T69" fmla="*/ 2147483647 h 2008"/>
                <a:gd name="T70" fmla="*/ 2147483647 w 2249"/>
                <a:gd name="T71" fmla="*/ 2147483647 h 2008"/>
                <a:gd name="T72" fmla="*/ 2147483647 w 2249"/>
                <a:gd name="T73" fmla="*/ 2147483647 h 2008"/>
                <a:gd name="T74" fmla="*/ 2147483647 w 2249"/>
                <a:gd name="T75" fmla="*/ 2147483647 h 2008"/>
                <a:gd name="T76" fmla="*/ 2147483647 w 2249"/>
                <a:gd name="T77" fmla="*/ 2147483647 h 2008"/>
                <a:gd name="T78" fmla="*/ 2147483647 w 2249"/>
                <a:gd name="T79" fmla="*/ 2147483647 h 2008"/>
                <a:gd name="T80" fmla="*/ 2147483647 w 2249"/>
                <a:gd name="T81" fmla="*/ 2147483647 h 2008"/>
                <a:gd name="T82" fmla="*/ 2147483647 w 2249"/>
                <a:gd name="T83" fmla="*/ 2147483647 h 2008"/>
                <a:gd name="T84" fmla="*/ 2147483647 w 2249"/>
                <a:gd name="T85" fmla="*/ 2147483647 h 2008"/>
                <a:gd name="T86" fmla="*/ 2147483647 w 2249"/>
                <a:gd name="T87" fmla="*/ 2147483647 h 2008"/>
                <a:gd name="T88" fmla="*/ 2147483647 w 2249"/>
                <a:gd name="T89" fmla="*/ 2147483647 h 2008"/>
                <a:gd name="T90" fmla="*/ 2147483647 w 2249"/>
                <a:gd name="T91" fmla="*/ 2147483647 h 2008"/>
                <a:gd name="T92" fmla="*/ 2147483647 w 2249"/>
                <a:gd name="T93" fmla="*/ 2147483647 h 2008"/>
                <a:gd name="T94" fmla="*/ 2147483647 w 2249"/>
                <a:gd name="T95" fmla="*/ 2147483647 h 2008"/>
                <a:gd name="T96" fmla="*/ 2147483647 w 2249"/>
                <a:gd name="T97" fmla="*/ 2147483647 h 2008"/>
                <a:gd name="T98" fmla="*/ 2147483647 w 2249"/>
                <a:gd name="T99" fmla="*/ 2147483647 h 2008"/>
                <a:gd name="T100" fmla="*/ 2147483647 w 2249"/>
                <a:gd name="T101" fmla="*/ 2147483647 h 2008"/>
                <a:gd name="T102" fmla="*/ 2147483647 w 2249"/>
                <a:gd name="T103" fmla="*/ 2147483647 h 2008"/>
                <a:gd name="T104" fmla="*/ 2147483647 w 2249"/>
                <a:gd name="T105" fmla="*/ 2147483647 h 2008"/>
                <a:gd name="T106" fmla="*/ 2147483647 w 2249"/>
                <a:gd name="T107" fmla="*/ 2147483647 h 2008"/>
                <a:gd name="T108" fmla="*/ 2147483647 w 2249"/>
                <a:gd name="T109" fmla="*/ 2147483647 h 2008"/>
                <a:gd name="T110" fmla="*/ 2147483647 w 2249"/>
                <a:gd name="T111" fmla="*/ 2147483647 h 2008"/>
                <a:gd name="T112" fmla="*/ 2147483647 w 2249"/>
                <a:gd name="T113" fmla="*/ 2147483647 h 2008"/>
                <a:gd name="T114" fmla="*/ 2147483647 w 2249"/>
                <a:gd name="T115" fmla="*/ 2147483647 h 2008"/>
                <a:gd name="T116" fmla="*/ 2147483647 w 2249"/>
                <a:gd name="T117" fmla="*/ 2147483647 h 2008"/>
                <a:gd name="T118" fmla="*/ 2147483647 w 2249"/>
                <a:gd name="T119" fmla="*/ 2147483647 h 2008"/>
                <a:gd name="T120" fmla="*/ 2147483647 w 2249"/>
                <a:gd name="T121" fmla="*/ 2147483647 h 2008"/>
                <a:gd name="T122" fmla="*/ 2147483647 w 2249"/>
                <a:gd name="T123" fmla="*/ 2147483647 h 2008"/>
                <a:gd name="T124" fmla="*/ 2147483647 w 2249"/>
                <a:gd name="T125" fmla="*/ 2147483647 h 20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49" h="2008">
                  <a:moveTo>
                    <a:pt x="2249" y="1251"/>
                  </a:moveTo>
                  <a:lnTo>
                    <a:pt x="2248" y="1230"/>
                  </a:lnTo>
                  <a:lnTo>
                    <a:pt x="2247" y="1210"/>
                  </a:lnTo>
                  <a:lnTo>
                    <a:pt x="2243" y="1189"/>
                  </a:lnTo>
                  <a:lnTo>
                    <a:pt x="2239" y="1169"/>
                  </a:lnTo>
                  <a:lnTo>
                    <a:pt x="2232" y="1146"/>
                  </a:lnTo>
                  <a:lnTo>
                    <a:pt x="2223" y="1123"/>
                  </a:lnTo>
                  <a:lnTo>
                    <a:pt x="2212" y="1100"/>
                  </a:lnTo>
                  <a:lnTo>
                    <a:pt x="2201" y="1078"/>
                  </a:lnTo>
                  <a:lnTo>
                    <a:pt x="2187" y="1058"/>
                  </a:lnTo>
                  <a:lnTo>
                    <a:pt x="2172" y="1038"/>
                  </a:lnTo>
                  <a:lnTo>
                    <a:pt x="2155" y="1018"/>
                  </a:lnTo>
                  <a:lnTo>
                    <a:pt x="2137" y="1000"/>
                  </a:lnTo>
                  <a:lnTo>
                    <a:pt x="2118" y="982"/>
                  </a:lnTo>
                  <a:lnTo>
                    <a:pt x="2098" y="965"/>
                  </a:lnTo>
                  <a:lnTo>
                    <a:pt x="2076" y="949"/>
                  </a:lnTo>
                  <a:lnTo>
                    <a:pt x="2053" y="934"/>
                  </a:lnTo>
                  <a:lnTo>
                    <a:pt x="2030" y="922"/>
                  </a:lnTo>
                  <a:lnTo>
                    <a:pt x="2005" y="909"/>
                  </a:lnTo>
                  <a:lnTo>
                    <a:pt x="1980" y="897"/>
                  </a:lnTo>
                  <a:lnTo>
                    <a:pt x="1953" y="887"/>
                  </a:lnTo>
                  <a:lnTo>
                    <a:pt x="1962" y="861"/>
                  </a:lnTo>
                  <a:lnTo>
                    <a:pt x="1970" y="834"/>
                  </a:lnTo>
                  <a:lnTo>
                    <a:pt x="1977" y="806"/>
                  </a:lnTo>
                  <a:lnTo>
                    <a:pt x="1984" y="779"/>
                  </a:lnTo>
                  <a:lnTo>
                    <a:pt x="1989" y="751"/>
                  </a:lnTo>
                  <a:lnTo>
                    <a:pt x="1992" y="722"/>
                  </a:lnTo>
                  <a:lnTo>
                    <a:pt x="1993" y="694"/>
                  </a:lnTo>
                  <a:lnTo>
                    <a:pt x="1995" y="665"/>
                  </a:lnTo>
                  <a:lnTo>
                    <a:pt x="1992" y="615"/>
                  </a:lnTo>
                  <a:lnTo>
                    <a:pt x="1987" y="567"/>
                  </a:lnTo>
                  <a:lnTo>
                    <a:pt x="1977" y="520"/>
                  </a:lnTo>
                  <a:lnTo>
                    <a:pt x="1965" y="473"/>
                  </a:lnTo>
                  <a:lnTo>
                    <a:pt x="1946" y="423"/>
                  </a:lnTo>
                  <a:lnTo>
                    <a:pt x="1923" y="374"/>
                  </a:lnTo>
                  <a:lnTo>
                    <a:pt x="1897" y="328"/>
                  </a:lnTo>
                  <a:lnTo>
                    <a:pt x="1866" y="283"/>
                  </a:lnTo>
                  <a:lnTo>
                    <a:pt x="1832" y="242"/>
                  </a:lnTo>
                  <a:lnTo>
                    <a:pt x="1794" y="203"/>
                  </a:lnTo>
                  <a:lnTo>
                    <a:pt x="1754" y="167"/>
                  </a:lnTo>
                  <a:lnTo>
                    <a:pt x="1711" y="134"/>
                  </a:lnTo>
                  <a:lnTo>
                    <a:pt x="1664" y="104"/>
                  </a:lnTo>
                  <a:lnTo>
                    <a:pt x="1616" y="77"/>
                  </a:lnTo>
                  <a:lnTo>
                    <a:pt x="1565" y="54"/>
                  </a:lnTo>
                  <a:lnTo>
                    <a:pt x="1512" y="36"/>
                  </a:lnTo>
                  <a:lnTo>
                    <a:pt x="1457" y="21"/>
                  </a:lnTo>
                  <a:lnTo>
                    <a:pt x="1399" y="9"/>
                  </a:lnTo>
                  <a:lnTo>
                    <a:pt x="1341" y="2"/>
                  </a:lnTo>
                  <a:lnTo>
                    <a:pt x="1281" y="0"/>
                  </a:lnTo>
                  <a:lnTo>
                    <a:pt x="1264" y="0"/>
                  </a:lnTo>
                  <a:lnTo>
                    <a:pt x="1248" y="1"/>
                  </a:lnTo>
                  <a:lnTo>
                    <a:pt x="1233" y="1"/>
                  </a:lnTo>
                  <a:lnTo>
                    <a:pt x="1217" y="2"/>
                  </a:lnTo>
                  <a:lnTo>
                    <a:pt x="1201" y="3"/>
                  </a:lnTo>
                  <a:lnTo>
                    <a:pt x="1186" y="6"/>
                  </a:lnTo>
                  <a:lnTo>
                    <a:pt x="1170" y="8"/>
                  </a:lnTo>
                  <a:lnTo>
                    <a:pt x="1155" y="10"/>
                  </a:lnTo>
                  <a:lnTo>
                    <a:pt x="1140" y="13"/>
                  </a:lnTo>
                  <a:lnTo>
                    <a:pt x="1124" y="16"/>
                  </a:lnTo>
                  <a:lnTo>
                    <a:pt x="1109" y="20"/>
                  </a:lnTo>
                  <a:lnTo>
                    <a:pt x="1094" y="23"/>
                  </a:lnTo>
                  <a:lnTo>
                    <a:pt x="1079" y="26"/>
                  </a:lnTo>
                  <a:lnTo>
                    <a:pt x="1064" y="31"/>
                  </a:lnTo>
                  <a:lnTo>
                    <a:pt x="1050" y="36"/>
                  </a:lnTo>
                  <a:lnTo>
                    <a:pt x="1035" y="40"/>
                  </a:lnTo>
                  <a:lnTo>
                    <a:pt x="1018" y="46"/>
                  </a:lnTo>
                  <a:lnTo>
                    <a:pt x="1001" y="53"/>
                  </a:lnTo>
                  <a:lnTo>
                    <a:pt x="983" y="60"/>
                  </a:lnTo>
                  <a:lnTo>
                    <a:pt x="966" y="68"/>
                  </a:lnTo>
                  <a:lnTo>
                    <a:pt x="950" y="76"/>
                  </a:lnTo>
                  <a:lnTo>
                    <a:pt x="934" y="84"/>
                  </a:lnTo>
                  <a:lnTo>
                    <a:pt x="918" y="92"/>
                  </a:lnTo>
                  <a:lnTo>
                    <a:pt x="902" y="101"/>
                  </a:lnTo>
                  <a:lnTo>
                    <a:pt x="894" y="100"/>
                  </a:lnTo>
                  <a:lnTo>
                    <a:pt x="884" y="99"/>
                  </a:lnTo>
                  <a:lnTo>
                    <a:pt x="876" y="98"/>
                  </a:lnTo>
                  <a:lnTo>
                    <a:pt x="867" y="98"/>
                  </a:lnTo>
                  <a:lnTo>
                    <a:pt x="859" y="97"/>
                  </a:lnTo>
                  <a:lnTo>
                    <a:pt x="850" y="97"/>
                  </a:lnTo>
                  <a:lnTo>
                    <a:pt x="842" y="97"/>
                  </a:lnTo>
                  <a:lnTo>
                    <a:pt x="833" y="97"/>
                  </a:lnTo>
                  <a:lnTo>
                    <a:pt x="796" y="98"/>
                  </a:lnTo>
                  <a:lnTo>
                    <a:pt x="761" y="103"/>
                  </a:lnTo>
                  <a:lnTo>
                    <a:pt x="727" y="109"/>
                  </a:lnTo>
                  <a:lnTo>
                    <a:pt x="693" y="118"/>
                  </a:lnTo>
                  <a:lnTo>
                    <a:pt x="662" y="129"/>
                  </a:lnTo>
                  <a:lnTo>
                    <a:pt x="633" y="143"/>
                  </a:lnTo>
                  <a:lnTo>
                    <a:pt x="606" y="159"/>
                  </a:lnTo>
                  <a:lnTo>
                    <a:pt x="580" y="176"/>
                  </a:lnTo>
                  <a:lnTo>
                    <a:pt x="557" y="196"/>
                  </a:lnTo>
                  <a:lnTo>
                    <a:pt x="537" y="217"/>
                  </a:lnTo>
                  <a:lnTo>
                    <a:pt x="518" y="238"/>
                  </a:lnTo>
                  <a:lnTo>
                    <a:pt x="503" y="263"/>
                  </a:lnTo>
                  <a:lnTo>
                    <a:pt x="491" y="288"/>
                  </a:lnTo>
                  <a:lnTo>
                    <a:pt x="481" y="313"/>
                  </a:lnTo>
                  <a:lnTo>
                    <a:pt x="476" y="341"/>
                  </a:lnTo>
                  <a:lnTo>
                    <a:pt x="473" y="369"/>
                  </a:lnTo>
                  <a:lnTo>
                    <a:pt x="438" y="384"/>
                  </a:lnTo>
                  <a:lnTo>
                    <a:pt x="403" y="401"/>
                  </a:lnTo>
                  <a:lnTo>
                    <a:pt x="370" y="419"/>
                  </a:lnTo>
                  <a:lnTo>
                    <a:pt x="339" y="440"/>
                  </a:lnTo>
                  <a:lnTo>
                    <a:pt x="309" y="462"/>
                  </a:lnTo>
                  <a:lnTo>
                    <a:pt x="282" y="485"/>
                  </a:lnTo>
                  <a:lnTo>
                    <a:pt x="257" y="510"/>
                  </a:lnTo>
                  <a:lnTo>
                    <a:pt x="234" y="536"/>
                  </a:lnTo>
                  <a:lnTo>
                    <a:pt x="213" y="563"/>
                  </a:lnTo>
                  <a:lnTo>
                    <a:pt x="195" y="592"/>
                  </a:lnTo>
                  <a:lnTo>
                    <a:pt x="179" y="621"/>
                  </a:lnTo>
                  <a:lnTo>
                    <a:pt x="166" y="652"/>
                  </a:lnTo>
                  <a:lnTo>
                    <a:pt x="155" y="683"/>
                  </a:lnTo>
                  <a:lnTo>
                    <a:pt x="147" y="715"/>
                  </a:lnTo>
                  <a:lnTo>
                    <a:pt x="143" y="748"/>
                  </a:lnTo>
                  <a:lnTo>
                    <a:pt x="142" y="781"/>
                  </a:lnTo>
                  <a:lnTo>
                    <a:pt x="143" y="812"/>
                  </a:lnTo>
                  <a:lnTo>
                    <a:pt x="147" y="843"/>
                  </a:lnTo>
                  <a:lnTo>
                    <a:pt x="153" y="873"/>
                  </a:lnTo>
                  <a:lnTo>
                    <a:pt x="162" y="903"/>
                  </a:lnTo>
                  <a:lnTo>
                    <a:pt x="152" y="915"/>
                  </a:lnTo>
                  <a:lnTo>
                    <a:pt x="142" y="925"/>
                  </a:lnTo>
                  <a:lnTo>
                    <a:pt x="131" y="937"/>
                  </a:lnTo>
                  <a:lnTo>
                    <a:pt x="121" y="949"/>
                  </a:lnTo>
                  <a:lnTo>
                    <a:pt x="112" y="961"/>
                  </a:lnTo>
                  <a:lnTo>
                    <a:pt x="102" y="973"/>
                  </a:lnTo>
                  <a:lnTo>
                    <a:pt x="93" y="986"/>
                  </a:lnTo>
                  <a:lnTo>
                    <a:pt x="84" y="999"/>
                  </a:lnTo>
                  <a:lnTo>
                    <a:pt x="73" y="1017"/>
                  </a:lnTo>
                  <a:lnTo>
                    <a:pt x="62" y="1036"/>
                  </a:lnTo>
                  <a:lnTo>
                    <a:pt x="53" y="1055"/>
                  </a:lnTo>
                  <a:lnTo>
                    <a:pt x="44" y="1074"/>
                  </a:lnTo>
                  <a:lnTo>
                    <a:pt x="36" y="1093"/>
                  </a:lnTo>
                  <a:lnTo>
                    <a:pt x="28" y="1114"/>
                  </a:lnTo>
                  <a:lnTo>
                    <a:pt x="22" y="1134"/>
                  </a:lnTo>
                  <a:lnTo>
                    <a:pt x="16" y="1154"/>
                  </a:lnTo>
                  <a:lnTo>
                    <a:pt x="9" y="1185"/>
                  </a:lnTo>
                  <a:lnTo>
                    <a:pt x="5" y="1217"/>
                  </a:lnTo>
                  <a:lnTo>
                    <a:pt x="1" y="1249"/>
                  </a:lnTo>
                  <a:lnTo>
                    <a:pt x="0" y="1281"/>
                  </a:lnTo>
                  <a:lnTo>
                    <a:pt x="1" y="1306"/>
                  </a:lnTo>
                  <a:lnTo>
                    <a:pt x="2" y="1332"/>
                  </a:lnTo>
                  <a:lnTo>
                    <a:pt x="6" y="1357"/>
                  </a:lnTo>
                  <a:lnTo>
                    <a:pt x="10" y="1382"/>
                  </a:lnTo>
                  <a:lnTo>
                    <a:pt x="16" y="1407"/>
                  </a:lnTo>
                  <a:lnTo>
                    <a:pt x="22" y="1431"/>
                  </a:lnTo>
                  <a:lnTo>
                    <a:pt x="30" y="1454"/>
                  </a:lnTo>
                  <a:lnTo>
                    <a:pt x="39" y="1477"/>
                  </a:lnTo>
                  <a:lnTo>
                    <a:pt x="52" y="1505"/>
                  </a:lnTo>
                  <a:lnTo>
                    <a:pt x="66" y="1531"/>
                  </a:lnTo>
                  <a:lnTo>
                    <a:pt x="81" y="1558"/>
                  </a:lnTo>
                  <a:lnTo>
                    <a:pt x="97" y="1582"/>
                  </a:lnTo>
                  <a:lnTo>
                    <a:pt x="115" y="1606"/>
                  </a:lnTo>
                  <a:lnTo>
                    <a:pt x="135" y="1630"/>
                  </a:lnTo>
                  <a:lnTo>
                    <a:pt x="155" y="1652"/>
                  </a:lnTo>
                  <a:lnTo>
                    <a:pt x="177" y="1673"/>
                  </a:lnTo>
                  <a:lnTo>
                    <a:pt x="200" y="1692"/>
                  </a:lnTo>
                  <a:lnTo>
                    <a:pt x="225" y="1712"/>
                  </a:lnTo>
                  <a:lnTo>
                    <a:pt x="250" y="1729"/>
                  </a:lnTo>
                  <a:lnTo>
                    <a:pt x="276" y="1745"/>
                  </a:lnTo>
                  <a:lnTo>
                    <a:pt x="304" y="1760"/>
                  </a:lnTo>
                  <a:lnTo>
                    <a:pt x="333" y="1774"/>
                  </a:lnTo>
                  <a:lnTo>
                    <a:pt x="362" y="1787"/>
                  </a:lnTo>
                  <a:lnTo>
                    <a:pt x="392" y="1797"/>
                  </a:lnTo>
                  <a:lnTo>
                    <a:pt x="403" y="1801"/>
                  </a:lnTo>
                  <a:lnTo>
                    <a:pt x="415" y="1805"/>
                  </a:lnTo>
                  <a:lnTo>
                    <a:pt x="427" y="1809"/>
                  </a:lnTo>
                  <a:lnTo>
                    <a:pt x="439" y="1811"/>
                  </a:lnTo>
                  <a:lnTo>
                    <a:pt x="451" y="1814"/>
                  </a:lnTo>
                  <a:lnTo>
                    <a:pt x="464" y="1817"/>
                  </a:lnTo>
                  <a:lnTo>
                    <a:pt x="476" y="1819"/>
                  </a:lnTo>
                  <a:lnTo>
                    <a:pt x="488" y="1821"/>
                  </a:lnTo>
                  <a:lnTo>
                    <a:pt x="501" y="1824"/>
                  </a:lnTo>
                  <a:lnTo>
                    <a:pt x="514" y="1825"/>
                  </a:lnTo>
                  <a:lnTo>
                    <a:pt x="526" y="1826"/>
                  </a:lnTo>
                  <a:lnTo>
                    <a:pt x="540" y="1827"/>
                  </a:lnTo>
                  <a:lnTo>
                    <a:pt x="553" y="1828"/>
                  </a:lnTo>
                  <a:lnTo>
                    <a:pt x="565" y="1829"/>
                  </a:lnTo>
                  <a:lnTo>
                    <a:pt x="579" y="1829"/>
                  </a:lnTo>
                  <a:lnTo>
                    <a:pt x="592" y="1829"/>
                  </a:lnTo>
                  <a:lnTo>
                    <a:pt x="606" y="1829"/>
                  </a:lnTo>
                  <a:lnTo>
                    <a:pt x="618" y="1829"/>
                  </a:lnTo>
                  <a:lnTo>
                    <a:pt x="632" y="1828"/>
                  </a:lnTo>
                  <a:lnTo>
                    <a:pt x="645" y="1827"/>
                  </a:lnTo>
                  <a:lnTo>
                    <a:pt x="658" y="1826"/>
                  </a:lnTo>
                  <a:lnTo>
                    <a:pt x="671" y="1825"/>
                  </a:lnTo>
                  <a:lnTo>
                    <a:pt x="684" y="1823"/>
                  </a:lnTo>
                  <a:lnTo>
                    <a:pt x="697" y="1821"/>
                  </a:lnTo>
                  <a:lnTo>
                    <a:pt x="709" y="1819"/>
                  </a:lnTo>
                  <a:lnTo>
                    <a:pt x="722" y="1817"/>
                  </a:lnTo>
                  <a:lnTo>
                    <a:pt x="735" y="1813"/>
                  </a:lnTo>
                  <a:lnTo>
                    <a:pt x="747" y="1811"/>
                  </a:lnTo>
                  <a:lnTo>
                    <a:pt x="760" y="1808"/>
                  </a:lnTo>
                  <a:lnTo>
                    <a:pt x="773" y="1804"/>
                  </a:lnTo>
                  <a:lnTo>
                    <a:pt x="784" y="1799"/>
                  </a:lnTo>
                  <a:lnTo>
                    <a:pt x="797" y="1796"/>
                  </a:lnTo>
                  <a:lnTo>
                    <a:pt x="818" y="1816"/>
                  </a:lnTo>
                  <a:lnTo>
                    <a:pt x="841" y="1835"/>
                  </a:lnTo>
                  <a:lnTo>
                    <a:pt x="865" y="1854"/>
                  </a:lnTo>
                  <a:lnTo>
                    <a:pt x="891" y="1872"/>
                  </a:lnTo>
                  <a:lnTo>
                    <a:pt x="918" y="1888"/>
                  </a:lnTo>
                  <a:lnTo>
                    <a:pt x="947" y="1904"/>
                  </a:lnTo>
                  <a:lnTo>
                    <a:pt x="978" y="1919"/>
                  </a:lnTo>
                  <a:lnTo>
                    <a:pt x="1009" y="1933"/>
                  </a:lnTo>
                  <a:lnTo>
                    <a:pt x="1041" y="1946"/>
                  </a:lnTo>
                  <a:lnTo>
                    <a:pt x="1074" y="1958"/>
                  </a:lnTo>
                  <a:lnTo>
                    <a:pt x="1110" y="1969"/>
                  </a:lnTo>
                  <a:lnTo>
                    <a:pt x="1146" y="1978"/>
                  </a:lnTo>
                  <a:lnTo>
                    <a:pt x="1183" y="1986"/>
                  </a:lnTo>
                  <a:lnTo>
                    <a:pt x="1220" y="1993"/>
                  </a:lnTo>
                  <a:lnTo>
                    <a:pt x="1259" y="1999"/>
                  </a:lnTo>
                  <a:lnTo>
                    <a:pt x="1298" y="2003"/>
                  </a:lnTo>
                  <a:lnTo>
                    <a:pt x="1311" y="2005"/>
                  </a:lnTo>
                  <a:lnTo>
                    <a:pt x="1323" y="2006"/>
                  </a:lnTo>
                  <a:lnTo>
                    <a:pt x="1336" y="2007"/>
                  </a:lnTo>
                  <a:lnTo>
                    <a:pt x="1350" y="2007"/>
                  </a:lnTo>
                  <a:lnTo>
                    <a:pt x="1362" y="2008"/>
                  </a:lnTo>
                  <a:lnTo>
                    <a:pt x="1375" y="2008"/>
                  </a:lnTo>
                  <a:lnTo>
                    <a:pt x="1389" y="2008"/>
                  </a:lnTo>
                  <a:lnTo>
                    <a:pt x="1402" y="2008"/>
                  </a:lnTo>
                  <a:lnTo>
                    <a:pt x="1444" y="2007"/>
                  </a:lnTo>
                  <a:lnTo>
                    <a:pt x="1487" y="2005"/>
                  </a:lnTo>
                  <a:lnTo>
                    <a:pt x="1528" y="2001"/>
                  </a:lnTo>
                  <a:lnTo>
                    <a:pt x="1569" y="1995"/>
                  </a:lnTo>
                  <a:lnTo>
                    <a:pt x="1609" y="1988"/>
                  </a:lnTo>
                  <a:lnTo>
                    <a:pt x="1647" y="1980"/>
                  </a:lnTo>
                  <a:lnTo>
                    <a:pt x="1685" y="1971"/>
                  </a:lnTo>
                  <a:lnTo>
                    <a:pt x="1722" y="1960"/>
                  </a:lnTo>
                  <a:lnTo>
                    <a:pt x="1757" y="1948"/>
                  </a:lnTo>
                  <a:lnTo>
                    <a:pt x="1792" y="1934"/>
                  </a:lnTo>
                  <a:lnTo>
                    <a:pt x="1824" y="1920"/>
                  </a:lnTo>
                  <a:lnTo>
                    <a:pt x="1856" y="1904"/>
                  </a:lnTo>
                  <a:lnTo>
                    <a:pt x="1886" y="1888"/>
                  </a:lnTo>
                  <a:lnTo>
                    <a:pt x="1915" y="1870"/>
                  </a:lnTo>
                  <a:lnTo>
                    <a:pt x="1942" y="1851"/>
                  </a:lnTo>
                  <a:lnTo>
                    <a:pt x="1967" y="1832"/>
                  </a:lnTo>
                  <a:lnTo>
                    <a:pt x="2000" y="1802"/>
                  </a:lnTo>
                  <a:lnTo>
                    <a:pt x="2029" y="1771"/>
                  </a:lnTo>
                  <a:lnTo>
                    <a:pt x="2055" y="1738"/>
                  </a:lnTo>
                  <a:lnTo>
                    <a:pt x="2076" y="1704"/>
                  </a:lnTo>
                  <a:lnTo>
                    <a:pt x="2094" y="1669"/>
                  </a:lnTo>
                  <a:lnTo>
                    <a:pt x="2105" y="1632"/>
                  </a:lnTo>
                  <a:lnTo>
                    <a:pt x="2113" y="1594"/>
                  </a:lnTo>
                  <a:lnTo>
                    <a:pt x="2116" y="1556"/>
                  </a:lnTo>
                  <a:lnTo>
                    <a:pt x="2116" y="1548"/>
                  </a:lnTo>
                  <a:lnTo>
                    <a:pt x="2114" y="1540"/>
                  </a:lnTo>
                  <a:lnTo>
                    <a:pt x="2114" y="1532"/>
                  </a:lnTo>
                  <a:lnTo>
                    <a:pt x="2113" y="1524"/>
                  </a:lnTo>
                  <a:lnTo>
                    <a:pt x="2143" y="1496"/>
                  </a:lnTo>
                  <a:lnTo>
                    <a:pt x="2170" y="1467"/>
                  </a:lnTo>
                  <a:lnTo>
                    <a:pt x="2193" y="1434"/>
                  </a:lnTo>
                  <a:lnTo>
                    <a:pt x="2212" y="1401"/>
                  </a:lnTo>
                  <a:lnTo>
                    <a:pt x="2228" y="1365"/>
                  </a:lnTo>
                  <a:lnTo>
                    <a:pt x="2240" y="1328"/>
                  </a:lnTo>
                  <a:lnTo>
                    <a:pt x="2247" y="1290"/>
                  </a:lnTo>
                  <a:lnTo>
                    <a:pt x="2249" y="1251"/>
                  </a:lnTo>
                  <a:close/>
                </a:path>
              </a:pathLst>
            </a:custGeom>
            <a:solidFill>
              <a:srgbClr val="FCED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5989638" y="5543972"/>
              <a:ext cx="1420812" cy="787400"/>
            </a:xfrm>
            <a:custGeom>
              <a:avLst/>
              <a:gdLst>
                <a:gd name="T0" fmla="*/ 2147483647 w 1789"/>
                <a:gd name="T1" fmla="*/ 0 h 992"/>
                <a:gd name="T2" fmla="*/ 2147483647 w 1789"/>
                <a:gd name="T3" fmla="*/ 2147483647 h 992"/>
                <a:gd name="T4" fmla="*/ 0 w 1789"/>
                <a:gd name="T5" fmla="*/ 2147483647 h 992"/>
                <a:gd name="T6" fmla="*/ 0 w 1789"/>
                <a:gd name="T7" fmla="*/ 2147483647 h 992"/>
                <a:gd name="T8" fmla="*/ 2147483647 w 1789"/>
                <a:gd name="T9" fmla="*/ 2147483647 h 992"/>
                <a:gd name="T10" fmla="*/ 2147483647 w 1789"/>
                <a:gd name="T11" fmla="*/ 2147483647 h 992"/>
                <a:gd name="T12" fmla="*/ 2147483647 w 1789"/>
                <a:gd name="T13" fmla="*/ 2147483647 h 992"/>
                <a:gd name="T14" fmla="*/ 2147483647 w 1789"/>
                <a:gd name="T15" fmla="*/ 2147483647 h 992"/>
                <a:gd name="T16" fmla="*/ 2147483647 w 1789"/>
                <a:gd name="T17" fmla="*/ 2147483647 h 992"/>
                <a:gd name="T18" fmla="*/ 2147483647 w 1789"/>
                <a:gd name="T19" fmla="*/ 2147483647 h 992"/>
                <a:gd name="T20" fmla="*/ 2147483647 w 1789"/>
                <a:gd name="T21" fmla="*/ 2147483647 h 992"/>
                <a:gd name="T22" fmla="*/ 2147483647 w 1789"/>
                <a:gd name="T23" fmla="*/ 0 h 9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89" h="992">
                  <a:moveTo>
                    <a:pt x="944" y="0"/>
                  </a:moveTo>
                  <a:lnTo>
                    <a:pt x="26" y="453"/>
                  </a:lnTo>
                  <a:lnTo>
                    <a:pt x="0" y="526"/>
                  </a:lnTo>
                  <a:lnTo>
                    <a:pt x="0" y="815"/>
                  </a:lnTo>
                  <a:lnTo>
                    <a:pt x="39" y="837"/>
                  </a:lnTo>
                  <a:lnTo>
                    <a:pt x="1255" y="992"/>
                  </a:lnTo>
                  <a:lnTo>
                    <a:pt x="1785" y="319"/>
                  </a:lnTo>
                  <a:lnTo>
                    <a:pt x="1780" y="272"/>
                  </a:lnTo>
                  <a:lnTo>
                    <a:pt x="1750" y="258"/>
                  </a:lnTo>
                  <a:lnTo>
                    <a:pt x="1789" y="203"/>
                  </a:lnTo>
                  <a:lnTo>
                    <a:pt x="1789" y="129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rgbClr val="72B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97"/>
            <p:cNvSpPr>
              <a:spLocks/>
            </p:cNvSpPr>
            <p:nvPr/>
          </p:nvSpPr>
          <p:spPr bwMode="auto">
            <a:xfrm>
              <a:off x="6065838" y="5967834"/>
              <a:ext cx="950912" cy="276225"/>
            </a:xfrm>
            <a:custGeom>
              <a:avLst/>
              <a:gdLst>
                <a:gd name="T0" fmla="*/ 2147483647 w 1198"/>
                <a:gd name="T1" fmla="*/ 0 h 348"/>
                <a:gd name="T2" fmla="*/ 0 w 1198"/>
                <a:gd name="T3" fmla="*/ 2147483647 h 348"/>
                <a:gd name="T4" fmla="*/ 2147483647 w 1198"/>
                <a:gd name="T5" fmla="*/ 2147483647 h 348"/>
                <a:gd name="T6" fmla="*/ 2147483647 w 1198"/>
                <a:gd name="T7" fmla="*/ 2147483647 h 348"/>
                <a:gd name="T8" fmla="*/ 2147483647 w 1198"/>
                <a:gd name="T9" fmla="*/ 2147483647 h 348"/>
                <a:gd name="T10" fmla="*/ 2147483647 w 1198"/>
                <a:gd name="T11" fmla="*/ 2147483647 h 348"/>
                <a:gd name="T12" fmla="*/ 2147483647 w 1198"/>
                <a:gd name="T13" fmla="*/ 2147483647 h 348"/>
                <a:gd name="T14" fmla="*/ 2147483647 w 1198"/>
                <a:gd name="T15" fmla="*/ 2147483647 h 348"/>
                <a:gd name="T16" fmla="*/ 2147483647 w 1198"/>
                <a:gd name="T17" fmla="*/ 2147483647 h 348"/>
                <a:gd name="T18" fmla="*/ 2147483647 w 1198"/>
                <a:gd name="T19" fmla="*/ 2147483647 h 348"/>
                <a:gd name="T20" fmla="*/ 2147483647 w 1198"/>
                <a:gd name="T21" fmla="*/ 2147483647 h 348"/>
                <a:gd name="T22" fmla="*/ 2147483647 w 1198"/>
                <a:gd name="T23" fmla="*/ 2147483647 h 348"/>
                <a:gd name="T24" fmla="*/ 2147483647 w 1198"/>
                <a:gd name="T25" fmla="*/ 2147483647 h 348"/>
                <a:gd name="T26" fmla="*/ 2147483647 w 1198"/>
                <a:gd name="T27" fmla="*/ 2147483647 h 348"/>
                <a:gd name="T28" fmla="*/ 2147483647 w 1198"/>
                <a:gd name="T29" fmla="*/ 2147483647 h 348"/>
                <a:gd name="T30" fmla="*/ 2147483647 w 1198"/>
                <a:gd name="T31" fmla="*/ 2147483647 h 348"/>
                <a:gd name="T32" fmla="*/ 2147483647 w 1198"/>
                <a:gd name="T33" fmla="*/ 2147483647 h 348"/>
                <a:gd name="T34" fmla="*/ 2147483647 w 1198"/>
                <a:gd name="T35" fmla="*/ 2147483647 h 348"/>
                <a:gd name="T36" fmla="*/ 2147483647 w 1198"/>
                <a:gd name="T37" fmla="*/ 2147483647 h 348"/>
                <a:gd name="T38" fmla="*/ 2147483647 w 1198"/>
                <a:gd name="T39" fmla="*/ 2147483647 h 348"/>
                <a:gd name="T40" fmla="*/ 2147483647 w 1198"/>
                <a:gd name="T41" fmla="*/ 0 h 34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198" h="348">
                  <a:moveTo>
                    <a:pt x="35" y="0"/>
                  </a:moveTo>
                  <a:lnTo>
                    <a:pt x="0" y="207"/>
                  </a:lnTo>
                  <a:lnTo>
                    <a:pt x="1113" y="348"/>
                  </a:lnTo>
                  <a:lnTo>
                    <a:pt x="1114" y="347"/>
                  </a:lnTo>
                  <a:lnTo>
                    <a:pt x="1119" y="343"/>
                  </a:lnTo>
                  <a:lnTo>
                    <a:pt x="1123" y="337"/>
                  </a:lnTo>
                  <a:lnTo>
                    <a:pt x="1130" y="332"/>
                  </a:lnTo>
                  <a:lnTo>
                    <a:pt x="1137" y="325"/>
                  </a:lnTo>
                  <a:lnTo>
                    <a:pt x="1144" y="317"/>
                  </a:lnTo>
                  <a:lnTo>
                    <a:pt x="1149" y="310"/>
                  </a:lnTo>
                  <a:lnTo>
                    <a:pt x="1152" y="304"/>
                  </a:lnTo>
                  <a:lnTo>
                    <a:pt x="1155" y="296"/>
                  </a:lnTo>
                  <a:lnTo>
                    <a:pt x="1161" y="284"/>
                  </a:lnTo>
                  <a:lnTo>
                    <a:pt x="1169" y="269"/>
                  </a:lnTo>
                  <a:lnTo>
                    <a:pt x="1177" y="253"/>
                  </a:lnTo>
                  <a:lnTo>
                    <a:pt x="1185" y="238"/>
                  </a:lnTo>
                  <a:lnTo>
                    <a:pt x="1191" y="226"/>
                  </a:lnTo>
                  <a:lnTo>
                    <a:pt x="1196" y="216"/>
                  </a:lnTo>
                  <a:lnTo>
                    <a:pt x="1198" y="213"/>
                  </a:lnTo>
                  <a:lnTo>
                    <a:pt x="1129" y="19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98"/>
            <p:cNvSpPr>
              <a:spLocks/>
            </p:cNvSpPr>
            <p:nvPr/>
          </p:nvSpPr>
          <p:spPr bwMode="auto">
            <a:xfrm>
              <a:off x="6024563" y="5959897"/>
              <a:ext cx="160337" cy="192087"/>
            </a:xfrm>
            <a:custGeom>
              <a:avLst/>
              <a:gdLst>
                <a:gd name="T0" fmla="*/ 2147483647 w 202"/>
                <a:gd name="T1" fmla="*/ 0 h 241"/>
                <a:gd name="T2" fmla="*/ 2147483647 w 202"/>
                <a:gd name="T3" fmla="*/ 2147483647 h 241"/>
                <a:gd name="T4" fmla="*/ 2147483647 w 202"/>
                <a:gd name="T5" fmla="*/ 2147483647 h 241"/>
                <a:gd name="T6" fmla="*/ 2147483647 w 202"/>
                <a:gd name="T7" fmla="*/ 2147483647 h 241"/>
                <a:gd name="T8" fmla="*/ 2147483647 w 202"/>
                <a:gd name="T9" fmla="*/ 2147483647 h 241"/>
                <a:gd name="T10" fmla="*/ 2147483647 w 202"/>
                <a:gd name="T11" fmla="*/ 2147483647 h 241"/>
                <a:gd name="T12" fmla="*/ 2147483647 w 202"/>
                <a:gd name="T13" fmla="*/ 2147483647 h 241"/>
                <a:gd name="T14" fmla="*/ 2147483647 w 202"/>
                <a:gd name="T15" fmla="*/ 2147483647 h 241"/>
                <a:gd name="T16" fmla="*/ 2147483647 w 202"/>
                <a:gd name="T17" fmla="*/ 2147483647 h 241"/>
                <a:gd name="T18" fmla="*/ 2147483647 w 202"/>
                <a:gd name="T19" fmla="*/ 2147483647 h 241"/>
                <a:gd name="T20" fmla="*/ 2147483647 w 202"/>
                <a:gd name="T21" fmla="*/ 2147483647 h 241"/>
                <a:gd name="T22" fmla="*/ 2147483647 w 202"/>
                <a:gd name="T23" fmla="*/ 2147483647 h 241"/>
                <a:gd name="T24" fmla="*/ 2147483647 w 202"/>
                <a:gd name="T25" fmla="*/ 2147483647 h 241"/>
                <a:gd name="T26" fmla="*/ 2147483647 w 202"/>
                <a:gd name="T27" fmla="*/ 2147483647 h 241"/>
                <a:gd name="T28" fmla="*/ 2147483647 w 202"/>
                <a:gd name="T29" fmla="*/ 2147483647 h 241"/>
                <a:gd name="T30" fmla="*/ 2147483647 w 202"/>
                <a:gd name="T31" fmla="*/ 2147483647 h 241"/>
                <a:gd name="T32" fmla="*/ 2147483647 w 202"/>
                <a:gd name="T33" fmla="*/ 2147483647 h 241"/>
                <a:gd name="T34" fmla="*/ 2147483647 w 202"/>
                <a:gd name="T35" fmla="*/ 2147483647 h 241"/>
                <a:gd name="T36" fmla="*/ 2147483647 w 202"/>
                <a:gd name="T37" fmla="*/ 2147483647 h 241"/>
                <a:gd name="T38" fmla="*/ 2147483647 w 202"/>
                <a:gd name="T39" fmla="*/ 2147483647 h 241"/>
                <a:gd name="T40" fmla="*/ 2147483647 w 202"/>
                <a:gd name="T41" fmla="*/ 2147483647 h 241"/>
                <a:gd name="T42" fmla="*/ 2147483647 w 202"/>
                <a:gd name="T43" fmla="*/ 2147483647 h 241"/>
                <a:gd name="T44" fmla="*/ 2147483647 w 202"/>
                <a:gd name="T45" fmla="*/ 2147483647 h 241"/>
                <a:gd name="T46" fmla="*/ 2147483647 w 202"/>
                <a:gd name="T47" fmla="*/ 2147483647 h 241"/>
                <a:gd name="T48" fmla="*/ 2147483647 w 202"/>
                <a:gd name="T49" fmla="*/ 2147483647 h 241"/>
                <a:gd name="T50" fmla="*/ 2147483647 w 202"/>
                <a:gd name="T51" fmla="*/ 2147483647 h 241"/>
                <a:gd name="T52" fmla="*/ 2147483647 w 202"/>
                <a:gd name="T53" fmla="*/ 2147483647 h 241"/>
                <a:gd name="T54" fmla="*/ 2147483647 w 202"/>
                <a:gd name="T55" fmla="*/ 2147483647 h 241"/>
                <a:gd name="T56" fmla="*/ 2147483647 w 202"/>
                <a:gd name="T57" fmla="*/ 2147483647 h 241"/>
                <a:gd name="T58" fmla="*/ 2147483647 w 202"/>
                <a:gd name="T59" fmla="*/ 2147483647 h 241"/>
                <a:gd name="T60" fmla="*/ 0 w 202"/>
                <a:gd name="T61" fmla="*/ 2147483647 h 241"/>
                <a:gd name="T62" fmla="*/ 0 w 202"/>
                <a:gd name="T63" fmla="*/ 2147483647 h 241"/>
                <a:gd name="T64" fmla="*/ 2147483647 w 202"/>
                <a:gd name="T65" fmla="*/ 0 h 24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02" h="241">
                  <a:moveTo>
                    <a:pt x="21" y="0"/>
                  </a:moveTo>
                  <a:lnTo>
                    <a:pt x="77" y="13"/>
                  </a:lnTo>
                  <a:lnTo>
                    <a:pt x="78" y="16"/>
                  </a:lnTo>
                  <a:lnTo>
                    <a:pt x="81" y="24"/>
                  </a:lnTo>
                  <a:lnTo>
                    <a:pt x="86" y="34"/>
                  </a:lnTo>
                  <a:lnTo>
                    <a:pt x="93" y="47"/>
                  </a:lnTo>
                  <a:lnTo>
                    <a:pt x="99" y="61"/>
                  </a:lnTo>
                  <a:lnTo>
                    <a:pt x="104" y="73"/>
                  </a:lnTo>
                  <a:lnTo>
                    <a:pt x="109" y="84"/>
                  </a:lnTo>
                  <a:lnTo>
                    <a:pt x="111" y="91"/>
                  </a:lnTo>
                  <a:lnTo>
                    <a:pt x="114" y="95"/>
                  </a:lnTo>
                  <a:lnTo>
                    <a:pt x="117" y="97"/>
                  </a:lnTo>
                  <a:lnTo>
                    <a:pt x="122" y="99"/>
                  </a:lnTo>
                  <a:lnTo>
                    <a:pt x="126" y="100"/>
                  </a:lnTo>
                  <a:lnTo>
                    <a:pt x="132" y="100"/>
                  </a:lnTo>
                  <a:lnTo>
                    <a:pt x="138" y="100"/>
                  </a:lnTo>
                  <a:lnTo>
                    <a:pt x="143" y="100"/>
                  </a:lnTo>
                  <a:lnTo>
                    <a:pt x="150" y="100"/>
                  </a:lnTo>
                  <a:lnTo>
                    <a:pt x="157" y="101"/>
                  </a:lnTo>
                  <a:lnTo>
                    <a:pt x="165" y="103"/>
                  </a:lnTo>
                  <a:lnTo>
                    <a:pt x="175" y="108"/>
                  </a:lnTo>
                  <a:lnTo>
                    <a:pt x="183" y="112"/>
                  </a:lnTo>
                  <a:lnTo>
                    <a:pt x="191" y="117"/>
                  </a:lnTo>
                  <a:lnTo>
                    <a:pt x="196" y="122"/>
                  </a:lnTo>
                  <a:lnTo>
                    <a:pt x="201" y="124"/>
                  </a:lnTo>
                  <a:lnTo>
                    <a:pt x="202" y="125"/>
                  </a:lnTo>
                  <a:lnTo>
                    <a:pt x="185" y="168"/>
                  </a:lnTo>
                  <a:lnTo>
                    <a:pt x="107" y="216"/>
                  </a:lnTo>
                  <a:lnTo>
                    <a:pt x="69" y="202"/>
                  </a:lnTo>
                  <a:lnTo>
                    <a:pt x="34" y="241"/>
                  </a:lnTo>
                  <a:lnTo>
                    <a:pt x="0" y="241"/>
                  </a:lnTo>
                  <a:lnTo>
                    <a:pt x="0" y="1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99"/>
            <p:cNvSpPr>
              <a:spLocks/>
            </p:cNvSpPr>
            <p:nvPr/>
          </p:nvSpPr>
          <p:spPr bwMode="auto">
            <a:xfrm>
              <a:off x="6199188" y="5994822"/>
              <a:ext cx="68262" cy="111125"/>
            </a:xfrm>
            <a:custGeom>
              <a:avLst/>
              <a:gdLst>
                <a:gd name="T0" fmla="*/ 0 w 86"/>
                <a:gd name="T1" fmla="*/ 0 h 141"/>
                <a:gd name="T2" fmla="*/ 2147483647 w 86"/>
                <a:gd name="T3" fmla="*/ 2147483647 h 141"/>
                <a:gd name="T4" fmla="*/ 2147483647 w 86"/>
                <a:gd name="T5" fmla="*/ 2147483647 h 141"/>
                <a:gd name="T6" fmla="*/ 2147483647 w 86"/>
                <a:gd name="T7" fmla="*/ 2147483647 h 141"/>
                <a:gd name="T8" fmla="*/ 2147483647 w 86"/>
                <a:gd name="T9" fmla="*/ 2147483647 h 141"/>
                <a:gd name="T10" fmla="*/ 2147483647 w 86"/>
                <a:gd name="T11" fmla="*/ 2147483647 h 141"/>
                <a:gd name="T12" fmla="*/ 2147483647 w 86"/>
                <a:gd name="T13" fmla="*/ 2147483647 h 141"/>
                <a:gd name="T14" fmla="*/ 2147483647 w 86"/>
                <a:gd name="T15" fmla="*/ 2147483647 h 141"/>
                <a:gd name="T16" fmla="*/ 2147483647 w 86"/>
                <a:gd name="T17" fmla="*/ 2147483647 h 141"/>
                <a:gd name="T18" fmla="*/ 2147483647 w 86"/>
                <a:gd name="T19" fmla="*/ 2147483647 h 141"/>
                <a:gd name="T20" fmla="*/ 2147483647 w 86"/>
                <a:gd name="T21" fmla="*/ 2147483647 h 141"/>
                <a:gd name="T22" fmla="*/ 2147483647 w 86"/>
                <a:gd name="T23" fmla="*/ 2147483647 h 141"/>
                <a:gd name="T24" fmla="*/ 2147483647 w 86"/>
                <a:gd name="T25" fmla="*/ 2147483647 h 141"/>
                <a:gd name="T26" fmla="*/ 2147483647 w 86"/>
                <a:gd name="T27" fmla="*/ 2147483647 h 141"/>
                <a:gd name="T28" fmla="*/ 2147483647 w 86"/>
                <a:gd name="T29" fmla="*/ 2147483647 h 141"/>
                <a:gd name="T30" fmla="*/ 2147483647 w 86"/>
                <a:gd name="T31" fmla="*/ 2147483647 h 141"/>
                <a:gd name="T32" fmla="*/ 2147483647 w 86"/>
                <a:gd name="T33" fmla="*/ 2147483647 h 141"/>
                <a:gd name="T34" fmla="*/ 2147483647 w 86"/>
                <a:gd name="T35" fmla="*/ 2147483647 h 141"/>
                <a:gd name="T36" fmla="*/ 2147483647 w 86"/>
                <a:gd name="T37" fmla="*/ 2147483647 h 141"/>
                <a:gd name="T38" fmla="*/ 2147483647 w 86"/>
                <a:gd name="T39" fmla="*/ 2147483647 h 141"/>
                <a:gd name="T40" fmla="*/ 2147483647 w 86"/>
                <a:gd name="T41" fmla="*/ 2147483647 h 141"/>
                <a:gd name="T42" fmla="*/ 2147483647 w 86"/>
                <a:gd name="T43" fmla="*/ 2147483647 h 141"/>
                <a:gd name="T44" fmla="*/ 2147483647 w 86"/>
                <a:gd name="T45" fmla="*/ 2147483647 h 141"/>
                <a:gd name="T46" fmla="*/ 2147483647 w 86"/>
                <a:gd name="T47" fmla="*/ 2147483647 h 141"/>
                <a:gd name="T48" fmla="*/ 2147483647 w 86"/>
                <a:gd name="T49" fmla="*/ 2147483647 h 141"/>
                <a:gd name="T50" fmla="*/ 2147483647 w 86"/>
                <a:gd name="T51" fmla="*/ 2147483647 h 141"/>
                <a:gd name="T52" fmla="*/ 2147483647 w 86"/>
                <a:gd name="T53" fmla="*/ 2147483647 h 141"/>
                <a:gd name="T54" fmla="*/ 2147483647 w 86"/>
                <a:gd name="T55" fmla="*/ 0 h 141"/>
                <a:gd name="T56" fmla="*/ 0 w 86"/>
                <a:gd name="T57" fmla="*/ 0 h 1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86" h="141">
                  <a:moveTo>
                    <a:pt x="0" y="0"/>
                  </a:moveTo>
                  <a:lnTo>
                    <a:pt x="1" y="1"/>
                  </a:lnTo>
                  <a:lnTo>
                    <a:pt x="5" y="6"/>
                  </a:lnTo>
                  <a:lnTo>
                    <a:pt x="11" y="12"/>
                  </a:lnTo>
                  <a:lnTo>
                    <a:pt x="17" y="19"/>
                  </a:lnTo>
                  <a:lnTo>
                    <a:pt x="24" y="27"/>
                  </a:lnTo>
                  <a:lnTo>
                    <a:pt x="30" y="35"/>
                  </a:lnTo>
                  <a:lnTo>
                    <a:pt x="34" y="43"/>
                  </a:lnTo>
                  <a:lnTo>
                    <a:pt x="36" y="49"/>
                  </a:lnTo>
                  <a:lnTo>
                    <a:pt x="36" y="67"/>
                  </a:lnTo>
                  <a:lnTo>
                    <a:pt x="35" y="94"/>
                  </a:lnTo>
                  <a:lnTo>
                    <a:pt x="32" y="117"/>
                  </a:lnTo>
                  <a:lnTo>
                    <a:pt x="31" y="127"/>
                  </a:lnTo>
                  <a:lnTo>
                    <a:pt x="28" y="129"/>
                  </a:lnTo>
                  <a:lnTo>
                    <a:pt x="25" y="134"/>
                  </a:lnTo>
                  <a:lnTo>
                    <a:pt x="23" y="139"/>
                  </a:lnTo>
                  <a:lnTo>
                    <a:pt x="26" y="141"/>
                  </a:lnTo>
                  <a:lnTo>
                    <a:pt x="31" y="140"/>
                  </a:lnTo>
                  <a:lnTo>
                    <a:pt x="38" y="137"/>
                  </a:lnTo>
                  <a:lnTo>
                    <a:pt x="47" y="135"/>
                  </a:lnTo>
                  <a:lnTo>
                    <a:pt x="56" y="131"/>
                  </a:lnTo>
                  <a:lnTo>
                    <a:pt x="65" y="127"/>
                  </a:lnTo>
                  <a:lnTo>
                    <a:pt x="73" y="125"/>
                  </a:lnTo>
                  <a:lnTo>
                    <a:pt x="78" y="122"/>
                  </a:lnTo>
                  <a:lnTo>
                    <a:pt x="80" y="121"/>
                  </a:lnTo>
                  <a:lnTo>
                    <a:pt x="86" y="75"/>
                  </a:lnTo>
                  <a:lnTo>
                    <a:pt x="80" y="35"/>
                  </a:lnTo>
                  <a:lnTo>
                    <a:pt x="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100"/>
            <p:cNvSpPr>
              <a:spLocks/>
            </p:cNvSpPr>
            <p:nvPr/>
          </p:nvSpPr>
          <p:spPr bwMode="auto">
            <a:xfrm>
              <a:off x="6959600" y="5709072"/>
              <a:ext cx="442913" cy="541337"/>
            </a:xfrm>
            <a:custGeom>
              <a:avLst/>
              <a:gdLst>
                <a:gd name="T0" fmla="*/ 0 w 557"/>
                <a:gd name="T1" fmla="*/ 2147483647 h 681"/>
                <a:gd name="T2" fmla="*/ 2147483647 w 557"/>
                <a:gd name="T3" fmla="*/ 2147483647 h 681"/>
                <a:gd name="T4" fmla="*/ 2147483647 w 557"/>
                <a:gd name="T5" fmla="*/ 0 h 681"/>
                <a:gd name="T6" fmla="*/ 2147483647 w 557"/>
                <a:gd name="T7" fmla="*/ 2147483647 h 681"/>
                <a:gd name="T8" fmla="*/ 0 w 557"/>
                <a:gd name="T9" fmla="*/ 2147483647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7" h="681">
                  <a:moveTo>
                    <a:pt x="0" y="681"/>
                  </a:moveTo>
                  <a:lnTo>
                    <a:pt x="543" y="63"/>
                  </a:lnTo>
                  <a:lnTo>
                    <a:pt x="557" y="0"/>
                  </a:lnTo>
                  <a:lnTo>
                    <a:pt x="65" y="552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FFF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101"/>
            <p:cNvSpPr>
              <a:spLocks/>
            </p:cNvSpPr>
            <p:nvPr/>
          </p:nvSpPr>
          <p:spPr bwMode="auto">
            <a:xfrm>
              <a:off x="5835650" y="5197897"/>
              <a:ext cx="501650" cy="835025"/>
            </a:xfrm>
            <a:custGeom>
              <a:avLst/>
              <a:gdLst>
                <a:gd name="T0" fmla="*/ 2147483647 w 632"/>
                <a:gd name="T1" fmla="*/ 0 h 1052"/>
                <a:gd name="T2" fmla="*/ 0 w 632"/>
                <a:gd name="T3" fmla="*/ 2147483647 h 1052"/>
                <a:gd name="T4" fmla="*/ 2147483647 w 632"/>
                <a:gd name="T5" fmla="*/ 2147483647 h 1052"/>
                <a:gd name="T6" fmla="*/ 2147483647 w 632"/>
                <a:gd name="T7" fmla="*/ 2147483647 h 1052"/>
                <a:gd name="T8" fmla="*/ 2147483647 w 632"/>
                <a:gd name="T9" fmla="*/ 2147483647 h 1052"/>
                <a:gd name="T10" fmla="*/ 2147483647 w 632"/>
                <a:gd name="T11" fmla="*/ 2147483647 h 1052"/>
                <a:gd name="T12" fmla="*/ 2147483647 w 632"/>
                <a:gd name="T13" fmla="*/ 2147483647 h 1052"/>
                <a:gd name="T14" fmla="*/ 2147483647 w 632"/>
                <a:gd name="T15" fmla="*/ 2147483647 h 1052"/>
                <a:gd name="T16" fmla="*/ 2147483647 w 632"/>
                <a:gd name="T17" fmla="*/ 2147483647 h 1052"/>
                <a:gd name="T18" fmla="*/ 2147483647 w 632"/>
                <a:gd name="T19" fmla="*/ 2147483647 h 1052"/>
                <a:gd name="T20" fmla="*/ 2147483647 w 632"/>
                <a:gd name="T21" fmla="*/ 2147483647 h 1052"/>
                <a:gd name="T22" fmla="*/ 2147483647 w 632"/>
                <a:gd name="T23" fmla="*/ 2147483647 h 1052"/>
                <a:gd name="T24" fmla="*/ 2147483647 w 632"/>
                <a:gd name="T25" fmla="*/ 2147483647 h 1052"/>
                <a:gd name="T26" fmla="*/ 2147483647 w 632"/>
                <a:gd name="T27" fmla="*/ 2147483647 h 1052"/>
                <a:gd name="T28" fmla="*/ 2147483647 w 632"/>
                <a:gd name="T29" fmla="*/ 2147483647 h 1052"/>
                <a:gd name="T30" fmla="*/ 2147483647 w 632"/>
                <a:gd name="T31" fmla="*/ 2147483647 h 1052"/>
                <a:gd name="T32" fmla="*/ 2147483647 w 632"/>
                <a:gd name="T33" fmla="*/ 2147483647 h 1052"/>
                <a:gd name="T34" fmla="*/ 2147483647 w 632"/>
                <a:gd name="T35" fmla="*/ 2147483647 h 1052"/>
                <a:gd name="T36" fmla="*/ 2147483647 w 632"/>
                <a:gd name="T37" fmla="*/ 2147483647 h 1052"/>
                <a:gd name="T38" fmla="*/ 2147483647 w 632"/>
                <a:gd name="T39" fmla="*/ 2147483647 h 1052"/>
                <a:gd name="T40" fmla="*/ 2147483647 w 632"/>
                <a:gd name="T41" fmla="*/ 2147483647 h 1052"/>
                <a:gd name="T42" fmla="*/ 2147483647 w 632"/>
                <a:gd name="T43" fmla="*/ 2147483647 h 1052"/>
                <a:gd name="T44" fmla="*/ 2147483647 w 632"/>
                <a:gd name="T45" fmla="*/ 2147483647 h 1052"/>
                <a:gd name="T46" fmla="*/ 2147483647 w 632"/>
                <a:gd name="T47" fmla="*/ 2147483647 h 1052"/>
                <a:gd name="T48" fmla="*/ 2147483647 w 632"/>
                <a:gd name="T49" fmla="*/ 2147483647 h 1052"/>
                <a:gd name="T50" fmla="*/ 2147483647 w 632"/>
                <a:gd name="T51" fmla="*/ 2147483647 h 1052"/>
                <a:gd name="T52" fmla="*/ 2147483647 w 632"/>
                <a:gd name="T53" fmla="*/ 2147483647 h 1052"/>
                <a:gd name="T54" fmla="*/ 2147483647 w 632"/>
                <a:gd name="T55" fmla="*/ 2147483647 h 1052"/>
                <a:gd name="T56" fmla="*/ 2147483647 w 632"/>
                <a:gd name="T57" fmla="*/ 2147483647 h 1052"/>
                <a:gd name="T58" fmla="*/ 2147483647 w 632"/>
                <a:gd name="T59" fmla="*/ 2147483647 h 1052"/>
                <a:gd name="T60" fmla="*/ 2147483647 w 632"/>
                <a:gd name="T61" fmla="*/ 2147483647 h 1052"/>
                <a:gd name="T62" fmla="*/ 2147483647 w 632"/>
                <a:gd name="T63" fmla="*/ 2147483647 h 1052"/>
                <a:gd name="T64" fmla="*/ 2147483647 w 632"/>
                <a:gd name="T65" fmla="*/ 2147483647 h 1052"/>
                <a:gd name="T66" fmla="*/ 2147483647 w 632"/>
                <a:gd name="T67" fmla="*/ 2147483647 h 1052"/>
                <a:gd name="T68" fmla="*/ 2147483647 w 632"/>
                <a:gd name="T69" fmla="*/ 2147483647 h 1052"/>
                <a:gd name="T70" fmla="*/ 2147483647 w 632"/>
                <a:gd name="T71" fmla="*/ 2147483647 h 1052"/>
                <a:gd name="T72" fmla="*/ 2147483647 w 632"/>
                <a:gd name="T73" fmla="*/ 0 h 105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32" h="1052">
                  <a:moveTo>
                    <a:pt x="391" y="0"/>
                  </a:moveTo>
                  <a:lnTo>
                    <a:pt x="0" y="1000"/>
                  </a:lnTo>
                  <a:lnTo>
                    <a:pt x="31" y="1052"/>
                  </a:lnTo>
                  <a:lnTo>
                    <a:pt x="419" y="54"/>
                  </a:lnTo>
                  <a:lnTo>
                    <a:pt x="420" y="56"/>
                  </a:lnTo>
                  <a:lnTo>
                    <a:pt x="425" y="61"/>
                  </a:lnTo>
                  <a:lnTo>
                    <a:pt x="432" y="68"/>
                  </a:lnTo>
                  <a:lnTo>
                    <a:pt x="441" y="77"/>
                  </a:lnTo>
                  <a:lnTo>
                    <a:pt x="450" y="86"/>
                  </a:lnTo>
                  <a:lnTo>
                    <a:pt x="462" y="94"/>
                  </a:lnTo>
                  <a:lnTo>
                    <a:pt x="472" y="101"/>
                  </a:lnTo>
                  <a:lnTo>
                    <a:pt x="483" y="106"/>
                  </a:lnTo>
                  <a:lnTo>
                    <a:pt x="503" y="112"/>
                  </a:lnTo>
                  <a:lnTo>
                    <a:pt x="525" y="117"/>
                  </a:lnTo>
                  <a:lnTo>
                    <a:pt x="547" y="122"/>
                  </a:lnTo>
                  <a:lnTo>
                    <a:pt x="568" y="125"/>
                  </a:lnTo>
                  <a:lnTo>
                    <a:pt x="586" y="129"/>
                  </a:lnTo>
                  <a:lnTo>
                    <a:pt x="601" y="131"/>
                  </a:lnTo>
                  <a:lnTo>
                    <a:pt x="612" y="132"/>
                  </a:lnTo>
                  <a:lnTo>
                    <a:pt x="615" y="132"/>
                  </a:lnTo>
                  <a:lnTo>
                    <a:pt x="632" y="98"/>
                  </a:lnTo>
                  <a:lnTo>
                    <a:pt x="629" y="98"/>
                  </a:lnTo>
                  <a:lnTo>
                    <a:pt x="620" y="97"/>
                  </a:lnTo>
                  <a:lnTo>
                    <a:pt x="607" y="96"/>
                  </a:lnTo>
                  <a:lnTo>
                    <a:pt x="591" y="94"/>
                  </a:lnTo>
                  <a:lnTo>
                    <a:pt x="574" y="92"/>
                  </a:lnTo>
                  <a:lnTo>
                    <a:pt x="558" y="91"/>
                  </a:lnTo>
                  <a:lnTo>
                    <a:pt x="545" y="89"/>
                  </a:lnTo>
                  <a:lnTo>
                    <a:pt x="534" y="86"/>
                  </a:lnTo>
                  <a:lnTo>
                    <a:pt x="522" y="81"/>
                  </a:lnTo>
                  <a:lnTo>
                    <a:pt x="503" y="70"/>
                  </a:lnTo>
                  <a:lnTo>
                    <a:pt x="480" y="56"/>
                  </a:lnTo>
                  <a:lnTo>
                    <a:pt x="455" y="41"/>
                  </a:lnTo>
                  <a:lnTo>
                    <a:pt x="431" y="25"/>
                  </a:lnTo>
                  <a:lnTo>
                    <a:pt x="410" y="13"/>
                  </a:lnTo>
                  <a:lnTo>
                    <a:pt x="396" y="3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102"/>
            <p:cNvSpPr>
              <a:spLocks/>
            </p:cNvSpPr>
            <p:nvPr/>
          </p:nvSpPr>
          <p:spPr bwMode="auto">
            <a:xfrm>
              <a:off x="5984875" y="5543972"/>
              <a:ext cx="1039813" cy="663575"/>
            </a:xfrm>
            <a:custGeom>
              <a:avLst/>
              <a:gdLst>
                <a:gd name="T0" fmla="*/ 2147483647 w 1311"/>
                <a:gd name="T1" fmla="*/ 2147483647 h 837"/>
                <a:gd name="T2" fmla="*/ 2147483647 w 1311"/>
                <a:gd name="T3" fmla="*/ 2147483647 h 837"/>
                <a:gd name="T4" fmla="*/ 2147483647 w 1311"/>
                <a:gd name="T5" fmla="*/ 2147483647 h 837"/>
                <a:gd name="T6" fmla="*/ 2147483647 w 1311"/>
                <a:gd name="T7" fmla="*/ 0 h 837"/>
                <a:gd name="T8" fmla="*/ 2147483647 w 1311"/>
                <a:gd name="T9" fmla="*/ 2147483647 h 837"/>
                <a:gd name="T10" fmla="*/ 2147483647 w 1311"/>
                <a:gd name="T11" fmla="*/ 2147483647 h 837"/>
                <a:gd name="T12" fmla="*/ 2147483647 w 1311"/>
                <a:gd name="T13" fmla="*/ 2147483647 h 837"/>
                <a:gd name="T14" fmla="*/ 2147483647 w 1311"/>
                <a:gd name="T15" fmla="*/ 2147483647 h 837"/>
                <a:gd name="T16" fmla="*/ 0 w 1311"/>
                <a:gd name="T17" fmla="*/ 2147483647 h 837"/>
                <a:gd name="T18" fmla="*/ 0 w 1311"/>
                <a:gd name="T19" fmla="*/ 2147483647 h 837"/>
                <a:gd name="T20" fmla="*/ 2147483647 w 1311"/>
                <a:gd name="T21" fmla="*/ 2147483647 h 837"/>
                <a:gd name="T22" fmla="*/ 2147483647 w 1311"/>
                <a:gd name="T23" fmla="*/ 2147483647 h 837"/>
                <a:gd name="T24" fmla="*/ 2147483647 w 1311"/>
                <a:gd name="T25" fmla="*/ 2147483647 h 837"/>
                <a:gd name="T26" fmla="*/ 2147483647 w 1311"/>
                <a:gd name="T27" fmla="*/ 2147483647 h 837"/>
                <a:gd name="T28" fmla="*/ 2147483647 w 1311"/>
                <a:gd name="T29" fmla="*/ 2147483647 h 837"/>
                <a:gd name="T30" fmla="*/ 2147483647 w 1311"/>
                <a:gd name="T31" fmla="*/ 2147483647 h 837"/>
                <a:gd name="T32" fmla="*/ 2147483647 w 1311"/>
                <a:gd name="T33" fmla="*/ 2147483647 h 837"/>
                <a:gd name="T34" fmla="*/ 2147483647 w 1311"/>
                <a:gd name="T35" fmla="*/ 2147483647 h 837"/>
                <a:gd name="T36" fmla="*/ 2147483647 w 1311"/>
                <a:gd name="T37" fmla="*/ 2147483647 h 837"/>
                <a:gd name="T38" fmla="*/ 2147483647 w 1311"/>
                <a:gd name="T39" fmla="*/ 2147483647 h 837"/>
                <a:gd name="T40" fmla="*/ 2147483647 w 1311"/>
                <a:gd name="T41" fmla="*/ 2147483647 h 837"/>
                <a:gd name="T42" fmla="*/ 2147483647 w 1311"/>
                <a:gd name="T43" fmla="*/ 2147483647 h 837"/>
                <a:gd name="T44" fmla="*/ 2147483647 w 1311"/>
                <a:gd name="T45" fmla="*/ 2147483647 h 837"/>
                <a:gd name="T46" fmla="*/ 2147483647 w 1311"/>
                <a:gd name="T47" fmla="*/ 2147483647 h 837"/>
                <a:gd name="T48" fmla="*/ 2147483647 w 1311"/>
                <a:gd name="T49" fmla="*/ 2147483647 h 837"/>
                <a:gd name="T50" fmla="*/ 2147483647 w 1311"/>
                <a:gd name="T51" fmla="*/ 2147483647 h 837"/>
                <a:gd name="T52" fmla="*/ 2147483647 w 1311"/>
                <a:gd name="T53" fmla="*/ 2147483647 h 837"/>
                <a:gd name="T54" fmla="*/ 2147483647 w 1311"/>
                <a:gd name="T55" fmla="*/ 2147483647 h 83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11" h="837">
                  <a:moveTo>
                    <a:pt x="1311" y="675"/>
                  </a:moveTo>
                  <a:lnTo>
                    <a:pt x="140" y="452"/>
                  </a:lnTo>
                  <a:lnTo>
                    <a:pt x="1018" y="12"/>
                  </a:lnTo>
                  <a:lnTo>
                    <a:pt x="955" y="0"/>
                  </a:lnTo>
                  <a:lnTo>
                    <a:pt x="32" y="454"/>
                  </a:lnTo>
                  <a:lnTo>
                    <a:pt x="28" y="467"/>
                  </a:lnTo>
                  <a:lnTo>
                    <a:pt x="17" y="497"/>
                  </a:lnTo>
                  <a:lnTo>
                    <a:pt x="7" y="529"/>
                  </a:lnTo>
                  <a:lnTo>
                    <a:pt x="0" y="552"/>
                  </a:lnTo>
                  <a:lnTo>
                    <a:pt x="0" y="580"/>
                  </a:lnTo>
                  <a:lnTo>
                    <a:pt x="2" y="627"/>
                  </a:lnTo>
                  <a:lnTo>
                    <a:pt x="5" y="676"/>
                  </a:lnTo>
                  <a:lnTo>
                    <a:pt x="6" y="716"/>
                  </a:lnTo>
                  <a:lnTo>
                    <a:pt x="8" y="749"/>
                  </a:lnTo>
                  <a:lnTo>
                    <a:pt x="15" y="786"/>
                  </a:lnTo>
                  <a:lnTo>
                    <a:pt x="21" y="815"/>
                  </a:lnTo>
                  <a:lnTo>
                    <a:pt x="23" y="827"/>
                  </a:lnTo>
                  <a:lnTo>
                    <a:pt x="25" y="830"/>
                  </a:lnTo>
                  <a:lnTo>
                    <a:pt x="31" y="833"/>
                  </a:lnTo>
                  <a:lnTo>
                    <a:pt x="37" y="837"/>
                  </a:lnTo>
                  <a:lnTo>
                    <a:pt x="40" y="833"/>
                  </a:lnTo>
                  <a:lnTo>
                    <a:pt x="44" y="779"/>
                  </a:lnTo>
                  <a:lnTo>
                    <a:pt x="46" y="666"/>
                  </a:lnTo>
                  <a:lnTo>
                    <a:pt x="48" y="556"/>
                  </a:lnTo>
                  <a:lnTo>
                    <a:pt x="50" y="506"/>
                  </a:lnTo>
                  <a:lnTo>
                    <a:pt x="73" y="489"/>
                  </a:lnTo>
                  <a:lnTo>
                    <a:pt x="1305" y="708"/>
                  </a:lnTo>
                  <a:lnTo>
                    <a:pt x="1311" y="6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103"/>
            <p:cNvSpPr>
              <a:spLocks/>
            </p:cNvSpPr>
            <p:nvPr/>
          </p:nvSpPr>
          <p:spPr bwMode="auto">
            <a:xfrm>
              <a:off x="6115050" y="6032922"/>
              <a:ext cx="66675" cy="73025"/>
            </a:xfrm>
            <a:custGeom>
              <a:avLst/>
              <a:gdLst>
                <a:gd name="T0" fmla="*/ 0 w 83"/>
                <a:gd name="T1" fmla="*/ 2147483647 h 92"/>
                <a:gd name="T2" fmla="*/ 2147483647 w 83"/>
                <a:gd name="T3" fmla="*/ 2147483647 h 92"/>
                <a:gd name="T4" fmla="*/ 2147483647 w 83"/>
                <a:gd name="T5" fmla="*/ 2147483647 h 92"/>
                <a:gd name="T6" fmla="*/ 2147483647 w 83"/>
                <a:gd name="T7" fmla="*/ 2147483647 h 92"/>
                <a:gd name="T8" fmla="*/ 2147483647 w 83"/>
                <a:gd name="T9" fmla="*/ 2147483647 h 92"/>
                <a:gd name="T10" fmla="*/ 2147483647 w 83"/>
                <a:gd name="T11" fmla="*/ 2147483647 h 92"/>
                <a:gd name="T12" fmla="*/ 2147483647 w 83"/>
                <a:gd name="T13" fmla="*/ 2147483647 h 92"/>
                <a:gd name="T14" fmla="*/ 2147483647 w 83"/>
                <a:gd name="T15" fmla="*/ 2147483647 h 92"/>
                <a:gd name="T16" fmla="*/ 2147483647 w 83"/>
                <a:gd name="T17" fmla="*/ 2147483647 h 92"/>
                <a:gd name="T18" fmla="*/ 2147483647 w 83"/>
                <a:gd name="T19" fmla="*/ 2147483647 h 92"/>
                <a:gd name="T20" fmla="*/ 2147483647 w 83"/>
                <a:gd name="T21" fmla="*/ 2147483647 h 92"/>
                <a:gd name="T22" fmla="*/ 2147483647 w 83"/>
                <a:gd name="T23" fmla="*/ 2147483647 h 92"/>
                <a:gd name="T24" fmla="*/ 2147483647 w 83"/>
                <a:gd name="T25" fmla="*/ 2147483647 h 92"/>
                <a:gd name="T26" fmla="*/ 2147483647 w 83"/>
                <a:gd name="T27" fmla="*/ 2147483647 h 92"/>
                <a:gd name="T28" fmla="*/ 2147483647 w 83"/>
                <a:gd name="T29" fmla="*/ 2147483647 h 92"/>
                <a:gd name="T30" fmla="*/ 2147483647 w 83"/>
                <a:gd name="T31" fmla="*/ 2147483647 h 92"/>
                <a:gd name="T32" fmla="*/ 2147483647 w 83"/>
                <a:gd name="T33" fmla="*/ 2147483647 h 92"/>
                <a:gd name="T34" fmla="*/ 2147483647 w 83"/>
                <a:gd name="T35" fmla="*/ 2147483647 h 92"/>
                <a:gd name="T36" fmla="*/ 2147483647 w 83"/>
                <a:gd name="T37" fmla="*/ 2147483647 h 92"/>
                <a:gd name="T38" fmla="*/ 2147483647 w 83"/>
                <a:gd name="T39" fmla="*/ 2147483647 h 92"/>
                <a:gd name="T40" fmla="*/ 2147483647 w 83"/>
                <a:gd name="T41" fmla="*/ 2147483647 h 92"/>
                <a:gd name="T42" fmla="*/ 2147483647 w 83"/>
                <a:gd name="T43" fmla="*/ 2147483647 h 92"/>
                <a:gd name="T44" fmla="*/ 2147483647 w 83"/>
                <a:gd name="T45" fmla="*/ 2147483647 h 92"/>
                <a:gd name="T46" fmla="*/ 2147483647 w 83"/>
                <a:gd name="T47" fmla="*/ 2147483647 h 92"/>
                <a:gd name="T48" fmla="*/ 2147483647 w 83"/>
                <a:gd name="T49" fmla="*/ 2147483647 h 92"/>
                <a:gd name="T50" fmla="*/ 2147483647 w 83"/>
                <a:gd name="T51" fmla="*/ 2147483647 h 92"/>
                <a:gd name="T52" fmla="*/ 2147483647 w 83"/>
                <a:gd name="T53" fmla="*/ 2147483647 h 92"/>
                <a:gd name="T54" fmla="*/ 2147483647 w 83"/>
                <a:gd name="T55" fmla="*/ 2147483647 h 92"/>
                <a:gd name="T56" fmla="*/ 2147483647 w 83"/>
                <a:gd name="T57" fmla="*/ 2147483647 h 92"/>
                <a:gd name="T58" fmla="*/ 2147483647 w 83"/>
                <a:gd name="T59" fmla="*/ 2147483647 h 92"/>
                <a:gd name="T60" fmla="*/ 2147483647 w 83"/>
                <a:gd name="T61" fmla="*/ 2147483647 h 92"/>
                <a:gd name="T62" fmla="*/ 2147483647 w 83"/>
                <a:gd name="T63" fmla="*/ 2147483647 h 92"/>
                <a:gd name="T64" fmla="*/ 2147483647 w 83"/>
                <a:gd name="T65" fmla="*/ 0 h 92"/>
                <a:gd name="T66" fmla="*/ 2147483647 w 83"/>
                <a:gd name="T67" fmla="*/ 0 h 92"/>
                <a:gd name="T68" fmla="*/ 0 w 83"/>
                <a:gd name="T69" fmla="*/ 2147483647 h 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83" h="92">
                  <a:moveTo>
                    <a:pt x="0" y="40"/>
                  </a:moveTo>
                  <a:lnTo>
                    <a:pt x="4" y="40"/>
                  </a:lnTo>
                  <a:lnTo>
                    <a:pt x="11" y="41"/>
                  </a:lnTo>
                  <a:lnTo>
                    <a:pt x="18" y="44"/>
                  </a:lnTo>
                  <a:lnTo>
                    <a:pt x="25" y="45"/>
                  </a:lnTo>
                  <a:lnTo>
                    <a:pt x="32" y="46"/>
                  </a:lnTo>
                  <a:lnTo>
                    <a:pt x="38" y="48"/>
                  </a:lnTo>
                  <a:lnTo>
                    <a:pt x="41" y="49"/>
                  </a:lnTo>
                  <a:lnTo>
                    <a:pt x="42" y="49"/>
                  </a:lnTo>
                  <a:lnTo>
                    <a:pt x="39" y="56"/>
                  </a:lnTo>
                  <a:lnTo>
                    <a:pt x="33" y="70"/>
                  </a:lnTo>
                  <a:lnTo>
                    <a:pt x="30" y="85"/>
                  </a:lnTo>
                  <a:lnTo>
                    <a:pt x="31" y="92"/>
                  </a:lnTo>
                  <a:lnTo>
                    <a:pt x="35" y="90"/>
                  </a:lnTo>
                  <a:lnTo>
                    <a:pt x="42" y="85"/>
                  </a:lnTo>
                  <a:lnTo>
                    <a:pt x="50" y="78"/>
                  </a:lnTo>
                  <a:lnTo>
                    <a:pt x="60" y="70"/>
                  </a:lnTo>
                  <a:lnTo>
                    <a:pt x="68" y="63"/>
                  </a:lnTo>
                  <a:lnTo>
                    <a:pt x="73" y="56"/>
                  </a:lnTo>
                  <a:lnTo>
                    <a:pt x="78" y="52"/>
                  </a:lnTo>
                  <a:lnTo>
                    <a:pt x="80" y="49"/>
                  </a:lnTo>
                  <a:lnTo>
                    <a:pt x="83" y="23"/>
                  </a:lnTo>
                  <a:lnTo>
                    <a:pt x="80" y="23"/>
                  </a:lnTo>
                  <a:lnTo>
                    <a:pt x="73" y="20"/>
                  </a:lnTo>
                  <a:lnTo>
                    <a:pt x="64" y="18"/>
                  </a:lnTo>
                  <a:lnTo>
                    <a:pt x="57" y="15"/>
                  </a:lnTo>
                  <a:lnTo>
                    <a:pt x="53" y="12"/>
                  </a:lnTo>
                  <a:lnTo>
                    <a:pt x="45" y="10"/>
                  </a:lnTo>
                  <a:lnTo>
                    <a:pt x="35" y="8"/>
                  </a:lnTo>
                  <a:lnTo>
                    <a:pt x="26" y="5"/>
                  </a:lnTo>
                  <a:lnTo>
                    <a:pt x="17" y="3"/>
                  </a:lnTo>
                  <a:lnTo>
                    <a:pt x="9" y="1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104"/>
            <p:cNvSpPr>
              <a:spLocks/>
            </p:cNvSpPr>
            <p:nvPr/>
          </p:nvSpPr>
          <p:spPr bwMode="auto">
            <a:xfrm>
              <a:off x="6034088" y="5958309"/>
              <a:ext cx="73025" cy="176213"/>
            </a:xfrm>
            <a:custGeom>
              <a:avLst/>
              <a:gdLst>
                <a:gd name="T0" fmla="*/ 2147483647 w 92"/>
                <a:gd name="T1" fmla="*/ 2147483647 h 221"/>
                <a:gd name="T2" fmla="*/ 2147483647 w 92"/>
                <a:gd name="T3" fmla="*/ 2147483647 h 221"/>
                <a:gd name="T4" fmla="*/ 2147483647 w 92"/>
                <a:gd name="T5" fmla="*/ 2147483647 h 221"/>
                <a:gd name="T6" fmla="*/ 2147483647 w 92"/>
                <a:gd name="T7" fmla="*/ 2147483647 h 221"/>
                <a:gd name="T8" fmla="*/ 2147483647 w 92"/>
                <a:gd name="T9" fmla="*/ 2147483647 h 221"/>
                <a:gd name="T10" fmla="*/ 2147483647 w 92"/>
                <a:gd name="T11" fmla="*/ 2147483647 h 221"/>
                <a:gd name="T12" fmla="*/ 2147483647 w 92"/>
                <a:gd name="T13" fmla="*/ 2147483647 h 221"/>
                <a:gd name="T14" fmla="*/ 2147483647 w 92"/>
                <a:gd name="T15" fmla="*/ 2147483647 h 221"/>
                <a:gd name="T16" fmla="*/ 2147483647 w 92"/>
                <a:gd name="T17" fmla="*/ 2147483647 h 221"/>
                <a:gd name="T18" fmla="*/ 2147483647 w 92"/>
                <a:gd name="T19" fmla="*/ 2147483647 h 221"/>
                <a:gd name="T20" fmla="*/ 2147483647 w 92"/>
                <a:gd name="T21" fmla="*/ 2147483647 h 221"/>
                <a:gd name="T22" fmla="*/ 2147483647 w 92"/>
                <a:gd name="T23" fmla="*/ 2147483647 h 221"/>
                <a:gd name="T24" fmla="*/ 2147483647 w 92"/>
                <a:gd name="T25" fmla="*/ 2147483647 h 221"/>
                <a:gd name="T26" fmla="*/ 2147483647 w 92"/>
                <a:gd name="T27" fmla="*/ 2147483647 h 221"/>
                <a:gd name="T28" fmla="*/ 2147483647 w 92"/>
                <a:gd name="T29" fmla="*/ 2147483647 h 221"/>
                <a:gd name="T30" fmla="*/ 2147483647 w 92"/>
                <a:gd name="T31" fmla="*/ 2147483647 h 221"/>
                <a:gd name="T32" fmla="*/ 2147483647 w 92"/>
                <a:gd name="T33" fmla="*/ 2147483647 h 221"/>
                <a:gd name="T34" fmla="*/ 2147483647 w 92"/>
                <a:gd name="T35" fmla="*/ 2147483647 h 221"/>
                <a:gd name="T36" fmla="*/ 2147483647 w 92"/>
                <a:gd name="T37" fmla="*/ 2147483647 h 221"/>
                <a:gd name="T38" fmla="*/ 2147483647 w 92"/>
                <a:gd name="T39" fmla="*/ 2147483647 h 221"/>
                <a:gd name="T40" fmla="*/ 2147483647 w 92"/>
                <a:gd name="T41" fmla="*/ 2147483647 h 221"/>
                <a:gd name="T42" fmla="*/ 2147483647 w 92"/>
                <a:gd name="T43" fmla="*/ 2147483647 h 221"/>
                <a:gd name="T44" fmla="*/ 2147483647 w 92"/>
                <a:gd name="T45" fmla="*/ 2147483647 h 221"/>
                <a:gd name="T46" fmla="*/ 2147483647 w 92"/>
                <a:gd name="T47" fmla="*/ 0 h 221"/>
                <a:gd name="T48" fmla="*/ 0 w 92"/>
                <a:gd name="T49" fmla="*/ 2147483647 h 221"/>
                <a:gd name="T50" fmla="*/ 2147483647 w 92"/>
                <a:gd name="T51" fmla="*/ 2147483647 h 22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2" h="221">
                  <a:moveTo>
                    <a:pt x="17" y="41"/>
                  </a:moveTo>
                  <a:lnTo>
                    <a:pt x="18" y="42"/>
                  </a:lnTo>
                  <a:lnTo>
                    <a:pt x="22" y="43"/>
                  </a:lnTo>
                  <a:lnTo>
                    <a:pt x="28" y="46"/>
                  </a:lnTo>
                  <a:lnTo>
                    <a:pt x="33" y="50"/>
                  </a:lnTo>
                  <a:lnTo>
                    <a:pt x="40" y="54"/>
                  </a:lnTo>
                  <a:lnTo>
                    <a:pt x="47" y="59"/>
                  </a:lnTo>
                  <a:lnTo>
                    <a:pt x="53" y="66"/>
                  </a:lnTo>
                  <a:lnTo>
                    <a:pt x="58" y="72"/>
                  </a:lnTo>
                  <a:lnTo>
                    <a:pt x="62" y="107"/>
                  </a:lnTo>
                  <a:lnTo>
                    <a:pt x="55" y="157"/>
                  </a:lnTo>
                  <a:lnTo>
                    <a:pt x="45" y="202"/>
                  </a:lnTo>
                  <a:lnTo>
                    <a:pt x="40" y="221"/>
                  </a:lnTo>
                  <a:lnTo>
                    <a:pt x="86" y="167"/>
                  </a:lnTo>
                  <a:lnTo>
                    <a:pt x="88" y="153"/>
                  </a:lnTo>
                  <a:lnTo>
                    <a:pt x="90" y="124"/>
                  </a:lnTo>
                  <a:lnTo>
                    <a:pt x="91" y="91"/>
                  </a:lnTo>
                  <a:lnTo>
                    <a:pt x="92" y="72"/>
                  </a:lnTo>
                  <a:lnTo>
                    <a:pt x="89" y="60"/>
                  </a:lnTo>
                  <a:lnTo>
                    <a:pt x="81" y="44"/>
                  </a:lnTo>
                  <a:lnTo>
                    <a:pt x="73" y="31"/>
                  </a:lnTo>
                  <a:lnTo>
                    <a:pt x="69" y="26"/>
                  </a:lnTo>
                  <a:lnTo>
                    <a:pt x="43" y="3"/>
                  </a:lnTo>
                  <a:lnTo>
                    <a:pt x="6" y="0"/>
                  </a:lnTo>
                  <a:lnTo>
                    <a:pt x="0" y="37"/>
                  </a:lnTo>
                  <a:lnTo>
                    <a:pt x="17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105"/>
            <p:cNvSpPr>
              <a:spLocks/>
            </p:cNvSpPr>
            <p:nvPr/>
          </p:nvSpPr>
          <p:spPr bwMode="auto">
            <a:xfrm>
              <a:off x="6115050" y="6128172"/>
              <a:ext cx="873125" cy="127000"/>
            </a:xfrm>
            <a:custGeom>
              <a:avLst/>
              <a:gdLst>
                <a:gd name="T0" fmla="*/ 2147483647 w 1098"/>
                <a:gd name="T1" fmla="*/ 2147483647 h 161"/>
                <a:gd name="T2" fmla="*/ 2147483647 w 1098"/>
                <a:gd name="T3" fmla="*/ 2147483647 h 161"/>
                <a:gd name="T4" fmla="*/ 2147483647 w 1098"/>
                <a:gd name="T5" fmla="*/ 2147483647 h 161"/>
                <a:gd name="T6" fmla="*/ 2147483647 w 1098"/>
                <a:gd name="T7" fmla="*/ 2147483647 h 161"/>
                <a:gd name="T8" fmla="*/ 2147483647 w 1098"/>
                <a:gd name="T9" fmla="*/ 2147483647 h 161"/>
                <a:gd name="T10" fmla="*/ 2147483647 w 1098"/>
                <a:gd name="T11" fmla="*/ 2147483647 h 161"/>
                <a:gd name="T12" fmla="*/ 2147483647 w 1098"/>
                <a:gd name="T13" fmla="*/ 2147483647 h 161"/>
                <a:gd name="T14" fmla="*/ 2147483647 w 1098"/>
                <a:gd name="T15" fmla="*/ 2147483647 h 161"/>
                <a:gd name="T16" fmla="*/ 2147483647 w 1098"/>
                <a:gd name="T17" fmla="*/ 2147483647 h 161"/>
                <a:gd name="T18" fmla="*/ 2147483647 w 1098"/>
                <a:gd name="T19" fmla="*/ 2147483647 h 161"/>
                <a:gd name="T20" fmla="*/ 2147483647 w 1098"/>
                <a:gd name="T21" fmla="*/ 2147483647 h 161"/>
                <a:gd name="T22" fmla="*/ 2147483647 w 1098"/>
                <a:gd name="T23" fmla="*/ 2147483647 h 161"/>
                <a:gd name="T24" fmla="*/ 2147483647 w 1098"/>
                <a:gd name="T25" fmla="*/ 2147483647 h 161"/>
                <a:gd name="T26" fmla="*/ 2147483647 w 1098"/>
                <a:gd name="T27" fmla="*/ 2147483647 h 161"/>
                <a:gd name="T28" fmla="*/ 2147483647 w 1098"/>
                <a:gd name="T29" fmla="*/ 2147483647 h 161"/>
                <a:gd name="T30" fmla="*/ 2147483647 w 1098"/>
                <a:gd name="T31" fmla="*/ 2147483647 h 161"/>
                <a:gd name="T32" fmla="*/ 2147483647 w 1098"/>
                <a:gd name="T33" fmla="*/ 2147483647 h 161"/>
                <a:gd name="T34" fmla="*/ 0 w 1098"/>
                <a:gd name="T35" fmla="*/ 2147483647 h 161"/>
                <a:gd name="T36" fmla="*/ 2147483647 w 1098"/>
                <a:gd name="T37" fmla="*/ 0 h 161"/>
                <a:gd name="T38" fmla="*/ 2147483647 w 1098"/>
                <a:gd name="T39" fmla="*/ 2147483647 h 16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98" h="161">
                  <a:moveTo>
                    <a:pt x="1044" y="133"/>
                  </a:moveTo>
                  <a:lnTo>
                    <a:pt x="1051" y="129"/>
                  </a:lnTo>
                  <a:lnTo>
                    <a:pt x="1057" y="125"/>
                  </a:lnTo>
                  <a:lnTo>
                    <a:pt x="1063" y="119"/>
                  </a:lnTo>
                  <a:lnTo>
                    <a:pt x="1068" y="111"/>
                  </a:lnTo>
                  <a:lnTo>
                    <a:pt x="1073" y="99"/>
                  </a:lnTo>
                  <a:lnTo>
                    <a:pt x="1078" y="86"/>
                  </a:lnTo>
                  <a:lnTo>
                    <a:pt x="1082" y="67"/>
                  </a:lnTo>
                  <a:lnTo>
                    <a:pt x="1088" y="44"/>
                  </a:lnTo>
                  <a:lnTo>
                    <a:pt x="1095" y="63"/>
                  </a:lnTo>
                  <a:lnTo>
                    <a:pt x="1098" y="82"/>
                  </a:lnTo>
                  <a:lnTo>
                    <a:pt x="1097" y="101"/>
                  </a:lnTo>
                  <a:lnTo>
                    <a:pt x="1094" y="118"/>
                  </a:lnTo>
                  <a:lnTo>
                    <a:pt x="1087" y="133"/>
                  </a:lnTo>
                  <a:lnTo>
                    <a:pt x="1078" y="146"/>
                  </a:lnTo>
                  <a:lnTo>
                    <a:pt x="1067" y="155"/>
                  </a:lnTo>
                  <a:lnTo>
                    <a:pt x="1056" y="161"/>
                  </a:lnTo>
                  <a:lnTo>
                    <a:pt x="0" y="17"/>
                  </a:lnTo>
                  <a:lnTo>
                    <a:pt x="39" y="0"/>
                  </a:lnTo>
                  <a:lnTo>
                    <a:pt x="1044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106"/>
            <p:cNvSpPr>
              <a:spLocks/>
            </p:cNvSpPr>
            <p:nvPr/>
          </p:nvSpPr>
          <p:spPr bwMode="auto">
            <a:xfrm>
              <a:off x="6015038" y="5690022"/>
              <a:ext cx="1398587" cy="603250"/>
            </a:xfrm>
            <a:custGeom>
              <a:avLst/>
              <a:gdLst>
                <a:gd name="T0" fmla="*/ 2147483647 w 1762"/>
                <a:gd name="T1" fmla="*/ 2147483647 h 759"/>
                <a:gd name="T2" fmla="*/ 2147483647 w 1762"/>
                <a:gd name="T3" fmla="*/ 2147483647 h 759"/>
                <a:gd name="T4" fmla="*/ 2147483647 w 1762"/>
                <a:gd name="T5" fmla="*/ 2147483647 h 759"/>
                <a:gd name="T6" fmla="*/ 2147483647 w 1762"/>
                <a:gd name="T7" fmla="*/ 2147483647 h 759"/>
                <a:gd name="T8" fmla="*/ 2147483647 w 1762"/>
                <a:gd name="T9" fmla="*/ 2147483647 h 759"/>
                <a:gd name="T10" fmla="*/ 2147483647 w 1762"/>
                <a:gd name="T11" fmla="*/ 2147483647 h 759"/>
                <a:gd name="T12" fmla="*/ 2147483647 w 1762"/>
                <a:gd name="T13" fmla="*/ 2147483647 h 759"/>
                <a:gd name="T14" fmla="*/ 2147483647 w 1762"/>
                <a:gd name="T15" fmla="*/ 2147483647 h 759"/>
                <a:gd name="T16" fmla="*/ 2147483647 w 1762"/>
                <a:gd name="T17" fmla="*/ 2147483647 h 759"/>
                <a:gd name="T18" fmla="*/ 2147483647 w 1762"/>
                <a:gd name="T19" fmla="*/ 2147483647 h 759"/>
                <a:gd name="T20" fmla="*/ 2147483647 w 1762"/>
                <a:gd name="T21" fmla="*/ 2147483647 h 759"/>
                <a:gd name="T22" fmla="*/ 2147483647 w 1762"/>
                <a:gd name="T23" fmla="*/ 2147483647 h 759"/>
                <a:gd name="T24" fmla="*/ 2147483647 w 1762"/>
                <a:gd name="T25" fmla="*/ 2147483647 h 759"/>
                <a:gd name="T26" fmla="*/ 2147483647 w 1762"/>
                <a:gd name="T27" fmla="*/ 2147483647 h 759"/>
                <a:gd name="T28" fmla="*/ 2147483647 w 1762"/>
                <a:gd name="T29" fmla="*/ 2147483647 h 759"/>
                <a:gd name="T30" fmla="*/ 2147483647 w 1762"/>
                <a:gd name="T31" fmla="*/ 2147483647 h 759"/>
                <a:gd name="T32" fmla="*/ 2147483647 w 1762"/>
                <a:gd name="T33" fmla="*/ 2147483647 h 759"/>
                <a:gd name="T34" fmla="*/ 2147483647 w 1762"/>
                <a:gd name="T35" fmla="*/ 2147483647 h 759"/>
                <a:gd name="T36" fmla="*/ 2147483647 w 1762"/>
                <a:gd name="T37" fmla="*/ 0 h 759"/>
                <a:gd name="T38" fmla="*/ 2147483647 w 1762"/>
                <a:gd name="T39" fmla="*/ 2147483647 h 759"/>
                <a:gd name="T40" fmla="*/ 2147483647 w 1762"/>
                <a:gd name="T41" fmla="*/ 2147483647 h 759"/>
                <a:gd name="T42" fmla="*/ 2147483647 w 1762"/>
                <a:gd name="T43" fmla="*/ 2147483647 h 759"/>
                <a:gd name="T44" fmla="*/ 2147483647 w 1762"/>
                <a:gd name="T45" fmla="*/ 2147483647 h 759"/>
                <a:gd name="T46" fmla="*/ 2147483647 w 1762"/>
                <a:gd name="T47" fmla="*/ 2147483647 h 759"/>
                <a:gd name="T48" fmla="*/ 2147483647 w 1762"/>
                <a:gd name="T49" fmla="*/ 2147483647 h 759"/>
                <a:gd name="T50" fmla="*/ 2147483647 w 1762"/>
                <a:gd name="T51" fmla="*/ 2147483647 h 759"/>
                <a:gd name="T52" fmla="*/ 2147483647 w 1762"/>
                <a:gd name="T53" fmla="*/ 2147483647 h 759"/>
                <a:gd name="T54" fmla="*/ 2147483647 w 1762"/>
                <a:gd name="T55" fmla="*/ 2147483647 h 759"/>
                <a:gd name="T56" fmla="*/ 2147483647 w 1762"/>
                <a:gd name="T57" fmla="*/ 2147483647 h 759"/>
                <a:gd name="T58" fmla="*/ 2147483647 w 1762"/>
                <a:gd name="T59" fmla="*/ 2147483647 h 759"/>
                <a:gd name="T60" fmla="*/ 2147483647 w 1762"/>
                <a:gd name="T61" fmla="*/ 2147483647 h 759"/>
                <a:gd name="T62" fmla="*/ 2147483647 w 1762"/>
                <a:gd name="T63" fmla="*/ 2147483647 h 759"/>
                <a:gd name="T64" fmla="*/ 2147483647 w 1762"/>
                <a:gd name="T65" fmla="*/ 2147483647 h 759"/>
                <a:gd name="T66" fmla="*/ 2147483647 w 1762"/>
                <a:gd name="T67" fmla="*/ 2147483647 h 759"/>
                <a:gd name="T68" fmla="*/ 2147483647 w 1762"/>
                <a:gd name="T69" fmla="*/ 2147483647 h 759"/>
                <a:gd name="T70" fmla="*/ 2147483647 w 1762"/>
                <a:gd name="T71" fmla="*/ 2147483647 h 759"/>
                <a:gd name="T72" fmla="*/ 2147483647 w 1762"/>
                <a:gd name="T73" fmla="*/ 2147483647 h 759"/>
                <a:gd name="T74" fmla="*/ 2147483647 w 1762"/>
                <a:gd name="T75" fmla="*/ 2147483647 h 759"/>
                <a:gd name="T76" fmla="*/ 2147483647 w 1762"/>
                <a:gd name="T77" fmla="*/ 2147483647 h 759"/>
                <a:gd name="T78" fmla="*/ 2147483647 w 1762"/>
                <a:gd name="T79" fmla="*/ 2147483647 h 759"/>
                <a:gd name="T80" fmla="*/ 2147483647 w 1762"/>
                <a:gd name="T81" fmla="*/ 2147483647 h 759"/>
                <a:gd name="T82" fmla="*/ 2147483647 w 1762"/>
                <a:gd name="T83" fmla="*/ 2147483647 h 759"/>
                <a:gd name="T84" fmla="*/ 2147483647 w 1762"/>
                <a:gd name="T85" fmla="*/ 2147483647 h 759"/>
                <a:gd name="T86" fmla="*/ 2147483647 w 1762"/>
                <a:gd name="T87" fmla="*/ 2147483647 h 759"/>
                <a:gd name="T88" fmla="*/ 2147483647 w 1762"/>
                <a:gd name="T89" fmla="*/ 2147483647 h 759"/>
                <a:gd name="T90" fmla="*/ 2147483647 w 1762"/>
                <a:gd name="T91" fmla="*/ 2147483647 h 759"/>
                <a:gd name="T92" fmla="*/ 2147483647 w 1762"/>
                <a:gd name="T93" fmla="*/ 2147483647 h 759"/>
                <a:gd name="T94" fmla="*/ 2147483647 w 1762"/>
                <a:gd name="T95" fmla="*/ 2147483647 h 759"/>
                <a:gd name="T96" fmla="*/ 2147483647 w 1762"/>
                <a:gd name="T97" fmla="*/ 2147483647 h 759"/>
                <a:gd name="T98" fmla="*/ 2147483647 w 1762"/>
                <a:gd name="T99" fmla="*/ 2147483647 h 759"/>
                <a:gd name="T100" fmla="*/ 2147483647 w 1762"/>
                <a:gd name="T101" fmla="*/ 2147483647 h 759"/>
                <a:gd name="T102" fmla="*/ 2147483647 w 1762"/>
                <a:gd name="T103" fmla="*/ 2147483647 h 759"/>
                <a:gd name="T104" fmla="*/ 2147483647 w 1762"/>
                <a:gd name="T105" fmla="*/ 2147483647 h 759"/>
                <a:gd name="T106" fmla="*/ 2147483647 w 1762"/>
                <a:gd name="T107" fmla="*/ 2147483647 h 759"/>
                <a:gd name="T108" fmla="*/ 2147483647 w 1762"/>
                <a:gd name="T109" fmla="*/ 2147483647 h 759"/>
                <a:gd name="T110" fmla="*/ 2147483647 w 1762"/>
                <a:gd name="T111" fmla="*/ 2147483647 h 759"/>
                <a:gd name="T112" fmla="*/ 2147483647 w 1762"/>
                <a:gd name="T113" fmla="*/ 2147483647 h 75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762" h="759">
                  <a:moveTo>
                    <a:pt x="1215" y="737"/>
                  </a:moveTo>
                  <a:lnTo>
                    <a:pt x="1752" y="86"/>
                  </a:lnTo>
                  <a:lnTo>
                    <a:pt x="1752" y="108"/>
                  </a:lnTo>
                  <a:lnTo>
                    <a:pt x="1225" y="759"/>
                  </a:lnTo>
                  <a:lnTo>
                    <a:pt x="3" y="593"/>
                  </a:lnTo>
                  <a:lnTo>
                    <a:pt x="2" y="560"/>
                  </a:lnTo>
                  <a:lnTo>
                    <a:pt x="0" y="486"/>
                  </a:lnTo>
                  <a:lnTo>
                    <a:pt x="1" y="399"/>
                  </a:lnTo>
                  <a:lnTo>
                    <a:pt x="9" y="326"/>
                  </a:lnTo>
                  <a:lnTo>
                    <a:pt x="15" y="326"/>
                  </a:lnTo>
                  <a:lnTo>
                    <a:pt x="26" y="327"/>
                  </a:lnTo>
                  <a:lnTo>
                    <a:pt x="45" y="329"/>
                  </a:lnTo>
                  <a:lnTo>
                    <a:pt x="69" y="334"/>
                  </a:lnTo>
                  <a:lnTo>
                    <a:pt x="98" y="338"/>
                  </a:lnTo>
                  <a:lnTo>
                    <a:pt x="132" y="343"/>
                  </a:lnTo>
                  <a:lnTo>
                    <a:pt x="172" y="350"/>
                  </a:lnTo>
                  <a:lnTo>
                    <a:pt x="214" y="357"/>
                  </a:lnTo>
                  <a:lnTo>
                    <a:pt x="260" y="365"/>
                  </a:lnTo>
                  <a:lnTo>
                    <a:pt x="310" y="374"/>
                  </a:lnTo>
                  <a:lnTo>
                    <a:pt x="362" y="383"/>
                  </a:lnTo>
                  <a:lnTo>
                    <a:pt x="416" y="393"/>
                  </a:lnTo>
                  <a:lnTo>
                    <a:pt x="472" y="403"/>
                  </a:lnTo>
                  <a:lnTo>
                    <a:pt x="530" y="413"/>
                  </a:lnTo>
                  <a:lnTo>
                    <a:pt x="587" y="424"/>
                  </a:lnTo>
                  <a:lnTo>
                    <a:pt x="646" y="434"/>
                  </a:lnTo>
                  <a:lnTo>
                    <a:pt x="705" y="444"/>
                  </a:lnTo>
                  <a:lnTo>
                    <a:pt x="762" y="455"/>
                  </a:lnTo>
                  <a:lnTo>
                    <a:pt x="820" y="465"/>
                  </a:lnTo>
                  <a:lnTo>
                    <a:pt x="875" y="476"/>
                  </a:lnTo>
                  <a:lnTo>
                    <a:pt x="929" y="485"/>
                  </a:lnTo>
                  <a:lnTo>
                    <a:pt x="980" y="494"/>
                  </a:lnTo>
                  <a:lnTo>
                    <a:pt x="1030" y="503"/>
                  </a:lnTo>
                  <a:lnTo>
                    <a:pt x="1074" y="511"/>
                  </a:lnTo>
                  <a:lnTo>
                    <a:pt x="1117" y="519"/>
                  </a:lnTo>
                  <a:lnTo>
                    <a:pt x="1154" y="526"/>
                  </a:lnTo>
                  <a:lnTo>
                    <a:pt x="1187" y="532"/>
                  </a:lnTo>
                  <a:lnTo>
                    <a:pt x="1216" y="538"/>
                  </a:lnTo>
                  <a:lnTo>
                    <a:pt x="1238" y="541"/>
                  </a:lnTo>
                  <a:lnTo>
                    <a:pt x="1255" y="545"/>
                  </a:lnTo>
                  <a:lnTo>
                    <a:pt x="1266" y="546"/>
                  </a:lnTo>
                  <a:lnTo>
                    <a:pt x="1269" y="547"/>
                  </a:lnTo>
                  <a:lnTo>
                    <a:pt x="1276" y="540"/>
                  </a:lnTo>
                  <a:lnTo>
                    <a:pt x="1292" y="522"/>
                  </a:lnTo>
                  <a:lnTo>
                    <a:pt x="1317" y="495"/>
                  </a:lnTo>
                  <a:lnTo>
                    <a:pt x="1349" y="459"/>
                  </a:lnTo>
                  <a:lnTo>
                    <a:pt x="1387" y="418"/>
                  </a:lnTo>
                  <a:lnTo>
                    <a:pt x="1428" y="372"/>
                  </a:lnTo>
                  <a:lnTo>
                    <a:pt x="1473" y="322"/>
                  </a:lnTo>
                  <a:lnTo>
                    <a:pt x="1518" y="272"/>
                  </a:lnTo>
                  <a:lnTo>
                    <a:pt x="1564" y="221"/>
                  </a:lnTo>
                  <a:lnTo>
                    <a:pt x="1608" y="171"/>
                  </a:lnTo>
                  <a:lnTo>
                    <a:pt x="1649" y="125"/>
                  </a:lnTo>
                  <a:lnTo>
                    <a:pt x="1686" y="85"/>
                  </a:lnTo>
                  <a:lnTo>
                    <a:pt x="1717" y="49"/>
                  </a:lnTo>
                  <a:lnTo>
                    <a:pt x="1741" y="23"/>
                  </a:lnTo>
                  <a:lnTo>
                    <a:pt x="1756" y="5"/>
                  </a:lnTo>
                  <a:lnTo>
                    <a:pt x="1762" y="0"/>
                  </a:lnTo>
                  <a:lnTo>
                    <a:pt x="1761" y="20"/>
                  </a:lnTo>
                  <a:lnTo>
                    <a:pt x="1753" y="32"/>
                  </a:lnTo>
                  <a:lnTo>
                    <a:pt x="1734" y="54"/>
                  </a:lnTo>
                  <a:lnTo>
                    <a:pt x="1709" y="84"/>
                  </a:lnTo>
                  <a:lnTo>
                    <a:pt x="1677" y="121"/>
                  </a:lnTo>
                  <a:lnTo>
                    <a:pt x="1640" y="162"/>
                  </a:lnTo>
                  <a:lnTo>
                    <a:pt x="1598" y="208"/>
                  </a:lnTo>
                  <a:lnTo>
                    <a:pt x="1555" y="257"/>
                  </a:lnTo>
                  <a:lnTo>
                    <a:pt x="1510" y="306"/>
                  </a:lnTo>
                  <a:lnTo>
                    <a:pt x="1465" y="356"/>
                  </a:lnTo>
                  <a:lnTo>
                    <a:pt x="1422" y="403"/>
                  </a:lnTo>
                  <a:lnTo>
                    <a:pt x="1382" y="448"/>
                  </a:lnTo>
                  <a:lnTo>
                    <a:pt x="1346" y="487"/>
                  </a:lnTo>
                  <a:lnTo>
                    <a:pt x="1315" y="522"/>
                  </a:lnTo>
                  <a:lnTo>
                    <a:pt x="1292" y="547"/>
                  </a:lnTo>
                  <a:lnTo>
                    <a:pt x="1276" y="564"/>
                  </a:lnTo>
                  <a:lnTo>
                    <a:pt x="1270" y="571"/>
                  </a:lnTo>
                  <a:lnTo>
                    <a:pt x="1268" y="571"/>
                  </a:lnTo>
                  <a:lnTo>
                    <a:pt x="1260" y="569"/>
                  </a:lnTo>
                  <a:lnTo>
                    <a:pt x="1247" y="567"/>
                  </a:lnTo>
                  <a:lnTo>
                    <a:pt x="1229" y="563"/>
                  </a:lnTo>
                  <a:lnTo>
                    <a:pt x="1208" y="560"/>
                  </a:lnTo>
                  <a:lnTo>
                    <a:pt x="1183" y="555"/>
                  </a:lnTo>
                  <a:lnTo>
                    <a:pt x="1153" y="549"/>
                  </a:lnTo>
                  <a:lnTo>
                    <a:pt x="1122" y="543"/>
                  </a:lnTo>
                  <a:lnTo>
                    <a:pt x="1086" y="537"/>
                  </a:lnTo>
                  <a:lnTo>
                    <a:pt x="1049" y="530"/>
                  </a:lnTo>
                  <a:lnTo>
                    <a:pt x="1010" y="523"/>
                  </a:lnTo>
                  <a:lnTo>
                    <a:pt x="969" y="515"/>
                  </a:lnTo>
                  <a:lnTo>
                    <a:pt x="926" y="508"/>
                  </a:lnTo>
                  <a:lnTo>
                    <a:pt x="882" y="500"/>
                  </a:lnTo>
                  <a:lnTo>
                    <a:pt x="837" y="490"/>
                  </a:lnTo>
                  <a:lnTo>
                    <a:pt x="792" y="482"/>
                  </a:lnTo>
                  <a:lnTo>
                    <a:pt x="747" y="474"/>
                  </a:lnTo>
                  <a:lnTo>
                    <a:pt x="704" y="466"/>
                  </a:lnTo>
                  <a:lnTo>
                    <a:pt x="660" y="458"/>
                  </a:lnTo>
                  <a:lnTo>
                    <a:pt x="617" y="450"/>
                  </a:lnTo>
                  <a:lnTo>
                    <a:pt x="576" y="443"/>
                  </a:lnTo>
                  <a:lnTo>
                    <a:pt x="536" y="435"/>
                  </a:lnTo>
                  <a:lnTo>
                    <a:pt x="499" y="428"/>
                  </a:lnTo>
                  <a:lnTo>
                    <a:pt x="463" y="423"/>
                  </a:lnTo>
                  <a:lnTo>
                    <a:pt x="431" y="417"/>
                  </a:lnTo>
                  <a:lnTo>
                    <a:pt x="402" y="411"/>
                  </a:lnTo>
                  <a:lnTo>
                    <a:pt x="375" y="406"/>
                  </a:lnTo>
                  <a:lnTo>
                    <a:pt x="354" y="403"/>
                  </a:lnTo>
                  <a:lnTo>
                    <a:pt x="336" y="399"/>
                  </a:lnTo>
                  <a:lnTo>
                    <a:pt x="322" y="397"/>
                  </a:lnTo>
                  <a:lnTo>
                    <a:pt x="314" y="396"/>
                  </a:lnTo>
                  <a:lnTo>
                    <a:pt x="311" y="396"/>
                  </a:lnTo>
                  <a:lnTo>
                    <a:pt x="318" y="416"/>
                  </a:lnTo>
                  <a:lnTo>
                    <a:pt x="321" y="436"/>
                  </a:lnTo>
                  <a:lnTo>
                    <a:pt x="322" y="458"/>
                  </a:lnTo>
                  <a:lnTo>
                    <a:pt x="325" y="479"/>
                  </a:lnTo>
                  <a:lnTo>
                    <a:pt x="333" y="487"/>
                  </a:lnTo>
                  <a:lnTo>
                    <a:pt x="339" y="496"/>
                  </a:lnTo>
                  <a:lnTo>
                    <a:pt x="341" y="507"/>
                  </a:lnTo>
                  <a:lnTo>
                    <a:pt x="340" y="517"/>
                  </a:lnTo>
                  <a:lnTo>
                    <a:pt x="336" y="524"/>
                  </a:lnTo>
                  <a:lnTo>
                    <a:pt x="332" y="531"/>
                  </a:lnTo>
                  <a:lnTo>
                    <a:pt x="327" y="537"/>
                  </a:lnTo>
                  <a:lnTo>
                    <a:pt x="320" y="540"/>
                  </a:lnTo>
                  <a:lnTo>
                    <a:pt x="313" y="545"/>
                  </a:lnTo>
                  <a:lnTo>
                    <a:pt x="306" y="547"/>
                  </a:lnTo>
                  <a:lnTo>
                    <a:pt x="298" y="549"/>
                  </a:lnTo>
                  <a:lnTo>
                    <a:pt x="291" y="550"/>
                  </a:lnTo>
                  <a:lnTo>
                    <a:pt x="290" y="548"/>
                  </a:lnTo>
                  <a:lnTo>
                    <a:pt x="293" y="545"/>
                  </a:lnTo>
                  <a:lnTo>
                    <a:pt x="297" y="539"/>
                  </a:lnTo>
                  <a:lnTo>
                    <a:pt x="303" y="533"/>
                  </a:lnTo>
                  <a:lnTo>
                    <a:pt x="309" y="527"/>
                  </a:lnTo>
                  <a:lnTo>
                    <a:pt x="314" y="520"/>
                  </a:lnTo>
                  <a:lnTo>
                    <a:pt x="320" y="515"/>
                  </a:lnTo>
                  <a:lnTo>
                    <a:pt x="324" y="510"/>
                  </a:lnTo>
                  <a:lnTo>
                    <a:pt x="321" y="502"/>
                  </a:lnTo>
                  <a:lnTo>
                    <a:pt x="314" y="503"/>
                  </a:lnTo>
                  <a:lnTo>
                    <a:pt x="307" y="505"/>
                  </a:lnTo>
                  <a:lnTo>
                    <a:pt x="302" y="499"/>
                  </a:lnTo>
                  <a:lnTo>
                    <a:pt x="306" y="478"/>
                  </a:lnTo>
                  <a:lnTo>
                    <a:pt x="307" y="456"/>
                  </a:lnTo>
                  <a:lnTo>
                    <a:pt x="302" y="436"/>
                  </a:lnTo>
                  <a:lnTo>
                    <a:pt x="290" y="420"/>
                  </a:lnTo>
                  <a:lnTo>
                    <a:pt x="288" y="418"/>
                  </a:lnTo>
                  <a:lnTo>
                    <a:pt x="284" y="413"/>
                  </a:lnTo>
                  <a:lnTo>
                    <a:pt x="281" y="409"/>
                  </a:lnTo>
                  <a:lnTo>
                    <a:pt x="276" y="403"/>
                  </a:lnTo>
                  <a:lnTo>
                    <a:pt x="271" y="397"/>
                  </a:lnTo>
                  <a:lnTo>
                    <a:pt x="265" y="393"/>
                  </a:lnTo>
                  <a:lnTo>
                    <a:pt x="259" y="389"/>
                  </a:lnTo>
                  <a:lnTo>
                    <a:pt x="255" y="389"/>
                  </a:lnTo>
                  <a:lnTo>
                    <a:pt x="261" y="401"/>
                  </a:lnTo>
                  <a:lnTo>
                    <a:pt x="268" y="412"/>
                  </a:lnTo>
                  <a:lnTo>
                    <a:pt x="274" y="424"/>
                  </a:lnTo>
                  <a:lnTo>
                    <a:pt x="279" y="435"/>
                  </a:lnTo>
                  <a:lnTo>
                    <a:pt x="283" y="448"/>
                  </a:lnTo>
                  <a:lnTo>
                    <a:pt x="287" y="461"/>
                  </a:lnTo>
                  <a:lnTo>
                    <a:pt x="288" y="473"/>
                  </a:lnTo>
                  <a:lnTo>
                    <a:pt x="288" y="486"/>
                  </a:lnTo>
                  <a:lnTo>
                    <a:pt x="283" y="493"/>
                  </a:lnTo>
                  <a:lnTo>
                    <a:pt x="278" y="500"/>
                  </a:lnTo>
                  <a:lnTo>
                    <a:pt x="272" y="507"/>
                  </a:lnTo>
                  <a:lnTo>
                    <a:pt x="266" y="514"/>
                  </a:lnTo>
                  <a:lnTo>
                    <a:pt x="259" y="511"/>
                  </a:lnTo>
                  <a:lnTo>
                    <a:pt x="258" y="505"/>
                  </a:lnTo>
                  <a:lnTo>
                    <a:pt x="259" y="497"/>
                  </a:lnTo>
                  <a:lnTo>
                    <a:pt x="261" y="492"/>
                  </a:lnTo>
                  <a:lnTo>
                    <a:pt x="265" y="477"/>
                  </a:lnTo>
                  <a:lnTo>
                    <a:pt x="266" y="462"/>
                  </a:lnTo>
                  <a:lnTo>
                    <a:pt x="264" y="448"/>
                  </a:lnTo>
                  <a:lnTo>
                    <a:pt x="259" y="433"/>
                  </a:lnTo>
                  <a:lnTo>
                    <a:pt x="253" y="419"/>
                  </a:lnTo>
                  <a:lnTo>
                    <a:pt x="244" y="405"/>
                  </a:lnTo>
                  <a:lnTo>
                    <a:pt x="234" y="391"/>
                  </a:lnTo>
                  <a:lnTo>
                    <a:pt x="221" y="379"/>
                  </a:lnTo>
                  <a:lnTo>
                    <a:pt x="26" y="349"/>
                  </a:lnTo>
                  <a:lnTo>
                    <a:pt x="24" y="570"/>
                  </a:lnTo>
                  <a:lnTo>
                    <a:pt x="1215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107"/>
            <p:cNvSpPr>
              <a:spLocks/>
            </p:cNvSpPr>
            <p:nvPr/>
          </p:nvSpPr>
          <p:spPr bwMode="auto">
            <a:xfrm>
              <a:off x="6064250" y="5978947"/>
              <a:ext cx="128588" cy="155575"/>
            </a:xfrm>
            <a:custGeom>
              <a:avLst/>
              <a:gdLst>
                <a:gd name="T0" fmla="*/ 2147483647 w 164"/>
                <a:gd name="T1" fmla="*/ 2147483647 h 196"/>
                <a:gd name="T2" fmla="*/ 2147483647 w 164"/>
                <a:gd name="T3" fmla="*/ 2147483647 h 196"/>
                <a:gd name="T4" fmla="*/ 2147483647 w 164"/>
                <a:gd name="T5" fmla="*/ 2147483647 h 196"/>
                <a:gd name="T6" fmla="*/ 2147483647 w 164"/>
                <a:gd name="T7" fmla="*/ 2147483647 h 196"/>
                <a:gd name="T8" fmla="*/ 2147483647 w 164"/>
                <a:gd name="T9" fmla="*/ 2147483647 h 196"/>
                <a:gd name="T10" fmla="*/ 2147483647 w 164"/>
                <a:gd name="T11" fmla="*/ 2147483647 h 196"/>
                <a:gd name="T12" fmla="*/ 2147483647 w 164"/>
                <a:gd name="T13" fmla="*/ 2147483647 h 196"/>
                <a:gd name="T14" fmla="*/ 2147483647 w 164"/>
                <a:gd name="T15" fmla="*/ 2147483647 h 196"/>
                <a:gd name="T16" fmla="*/ 2147483647 w 164"/>
                <a:gd name="T17" fmla="*/ 2147483647 h 196"/>
                <a:gd name="T18" fmla="*/ 2147483647 w 164"/>
                <a:gd name="T19" fmla="*/ 2147483647 h 196"/>
                <a:gd name="T20" fmla="*/ 2147483647 w 164"/>
                <a:gd name="T21" fmla="*/ 2147483647 h 196"/>
                <a:gd name="T22" fmla="*/ 2147483647 w 164"/>
                <a:gd name="T23" fmla="*/ 2147483647 h 196"/>
                <a:gd name="T24" fmla="*/ 2147483647 w 164"/>
                <a:gd name="T25" fmla="*/ 2147483647 h 196"/>
                <a:gd name="T26" fmla="*/ 2147483647 w 164"/>
                <a:gd name="T27" fmla="*/ 2147483647 h 196"/>
                <a:gd name="T28" fmla="*/ 2147483647 w 164"/>
                <a:gd name="T29" fmla="*/ 2147483647 h 196"/>
                <a:gd name="T30" fmla="*/ 2147483647 w 164"/>
                <a:gd name="T31" fmla="*/ 2147483647 h 196"/>
                <a:gd name="T32" fmla="*/ 2147483647 w 164"/>
                <a:gd name="T33" fmla="*/ 2147483647 h 196"/>
                <a:gd name="T34" fmla="*/ 2147483647 w 164"/>
                <a:gd name="T35" fmla="*/ 2147483647 h 196"/>
                <a:gd name="T36" fmla="*/ 2147483647 w 164"/>
                <a:gd name="T37" fmla="*/ 2147483647 h 196"/>
                <a:gd name="T38" fmla="*/ 2147483647 w 164"/>
                <a:gd name="T39" fmla="*/ 2147483647 h 196"/>
                <a:gd name="T40" fmla="*/ 2147483647 w 164"/>
                <a:gd name="T41" fmla="*/ 2147483647 h 196"/>
                <a:gd name="T42" fmla="*/ 2147483647 w 164"/>
                <a:gd name="T43" fmla="*/ 2147483647 h 196"/>
                <a:gd name="T44" fmla="*/ 2147483647 w 164"/>
                <a:gd name="T45" fmla="*/ 2147483647 h 196"/>
                <a:gd name="T46" fmla="*/ 2147483647 w 164"/>
                <a:gd name="T47" fmla="*/ 2147483647 h 196"/>
                <a:gd name="T48" fmla="*/ 2147483647 w 164"/>
                <a:gd name="T49" fmla="*/ 2147483647 h 196"/>
                <a:gd name="T50" fmla="*/ 2147483647 w 164"/>
                <a:gd name="T51" fmla="*/ 2147483647 h 196"/>
                <a:gd name="T52" fmla="*/ 2147483647 w 164"/>
                <a:gd name="T53" fmla="*/ 2147483647 h 196"/>
                <a:gd name="T54" fmla="*/ 2147483647 w 164"/>
                <a:gd name="T55" fmla="*/ 2147483647 h 196"/>
                <a:gd name="T56" fmla="*/ 2147483647 w 164"/>
                <a:gd name="T57" fmla="*/ 2147483647 h 196"/>
                <a:gd name="T58" fmla="*/ 2147483647 w 164"/>
                <a:gd name="T59" fmla="*/ 2147483647 h 196"/>
                <a:gd name="T60" fmla="*/ 2147483647 w 164"/>
                <a:gd name="T61" fmla="*/ 2147483647 h 196"/>
                <a:gd name="T62" fmla="*/ 2147483647 w 164"/>
                <a:gd name="T63" fmla="*/ 2147483647 h 19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64" h="196">
                  <a:moveTo>
                    <a:pt x="73" y="54"/>
                  </a:moveTo>
                  <a:lnTo>
                    <a:pt x="86" y="57"/>
                  </a:lnTo>
                  <a:lnTo>
                    <a:pt x="103" y="61"/>
                  </a:lnTo>
                  <a:lnTo>
                    <a:pt x="119" y="65"/>
                  </a:lnTo>
                  <a:lnTo>
                    <a:pt x="134" y="71"/>
                  </a:lnTo>
                  <a:lnTo>
                    <a:pt x="146" y="79"/>
                  </a:lnTo>
                  <a:lnTo>
                    <a:pt x="157" y="90"/>
                  </a:lnTo>
                  <a:lnTo>
                    <a:pt x="162" y="103"/>
                  </a:lnTo>
                  <a:lnTo>
                    <a:pt x="164" y="120"/>
                  </a:lnTo>
                  <a:lnTo>
                    <a:pt x="159" y="135"/>
                  </a:lnTo>
                  <a:lnTo>
                    <a:pt x="146" y="147"/>
                  </a:lnTo>
                  <a:lnTo>
                    <a:pt x="128" y="160"/>
                  </a:lnTo>
                  <a:lnTo>
                    <a:pt x="107" y="170"/>
                  </a:lnTo>
                  <a:lnTo>
                    <a:pt x="86" y="179"/>
                  </a:lnTo>
                  <a:lnTo>
                    <a:pt x="68" y="185"/>
                  </a:lnTo>
                  <a:lnTo>
                    <a:pt x="55" y="190"/>
                  </a:lnTo>
                  <a:lnTo>
                    <a:pt x="51" y="191"/>
                  </a:lnTo>
                  <a:lnTo>
                    <a:pt x="66" y="182"/>
                  </a:lnTo>
                  <a:lnTo>
                    <a:pt x="79" y="174"/>
                  </a:lnTo>
                  <a:lnTo>
                    <a:pt x="91" y="166"/>
                  </a:lnTo>
                  <a:lnTo>
                    <a:pt x="103" y="158"/>
                  </a:lnTo>
                  <a:lnTo>
                    <a:pt x="113" y="151"/>
                  </a:lnTo>
                  <a:lnTo>
                    <a:pt x="121" y="144"/>
                  </a:lnTo>
                  <a:lnTo>
                    <a:pt x="127" y="137"/>
                  </a:lnTo>
                  <a:lnTo>
                    <a:pt x="131" y="131"/>
                  </a:lnTo>
                  <a:lnTo>
                    <a:pt x="132" y="120"/>
                  </a:lnTo>
                  <a:lnTo>
                    <a:pt x="132" y="109"/>
                  </a:lnTo>
                  <a:lnTo>
                    <a:pt x="130" y="101"/>
                  </a:lnTo>
                  <a:lnTo>
                    <a:pt x="123" y="93"/>
                  </a:lnTo>
                  <a:lnTo>
                    <a:pt x="117" y="92"/>
                  </a:lnTo>
                  <a:lnTo>
                    <a:pt x="112" y="91"/>
                  </a:lnTo>
                  <a:lnTo>
                    <a:pt x="105" y="90"/>
                  </a:lnTo>
                  <a:lnTo>
                    <a:pt x="97" y="87"/>
                  </a:lnTo>
                  <a:lnTo>
                    <a:pt x="90" y="86"/>
                  </a:lnTo>
                  <a:lnTo>
                    <a:pt x="83" y="85"/>
                  </a:lnTo>
                  <a:lnTo>
                    <a:pt x="76" y="85"/>
                  </a:lnTo>
                  <a:lnTo>
                    <a:pt x="69" y="85"/>
                  </a:lnTo>
                  <a:lnTo>
                    <a:pt x="67" y="100"/>
                  </a:lnTo>
                  <a:lnTo>
                    <a:pt x="65" y="116"/>
                  </a:lnTo>
                  <a:lnTo>
                    <a:pt x="61" y="133"/>
                  </a:lnTo>
                  <a:lnTo>
                    <a:pt x="55" y="150"/>
                  </a:lnTo>
                  <a:lnTo>
                    <a:pt x="47" y="165"/>
                  </a:lnTo>
                  <a:lnTo>
                    <a:pt x="36" y="178"/>
                  </a:lnTo>
                  <a:lnTo>
                    <a:pt x="20" y="189"/>
                  </a:lnTo>
                  <a:lnTo>
                    <a:pt x="0" y="196"/>
                  </a:lnTo>
                  <a:lnTo>
                    <a:pt x="1" y="192"/>
                  </a:lnTo>
                  <a:lnTo>
                    <a:pt x="7" y="182"/>
                  </a:lnTo>
                  <a:lnTo>
                    <a:pt x="15" y="166"/>
                  </a:lnTo>
                  <a:lnTo>
                    <a:pt x="25" y="145"/>
                  </a:lnTo>
                  <a:lnTo>
                    <a:pt x="35" y="121"/>
                  </a:lnTo>
                  <a:lnTo>
                    <a:pt x="41" y="93"/>
                  </a:lnTo>
                  <a:lnTo>
                    <a:pt x="43" y="63"/>
                  </a:lnTo>
                  <a:lnTo>
                    <a:pt x="38" y="33"/>
                  </a:lnTo>
                  <a:lnTo>
                    <a:pt x="33" y="25"/>
                  </a:lnTo>
                  <a:lnTo>
                    <a:pt x="27" y="16"/>
                  </a:lnTo>
                  <a:lnTo>
                    <a:pt x="23" y="8"/>
                  </a:lnTo>
                  <a:lnTo>
                    <a:pt x="25" y="0"/>
                  </a:lnTo>
                  <a:lnTo>
                    <a:pt x="35" y="1"/>
                  </a:lnTo>
                  <a:lnTo>
                    <a:pt x="43" y="6"/>
                  </a:lnTo>
                  <a:lnTo>
                    <a:pt x="50" y="11"/>
                  </a:lnTo>
                  <a:lnTo>
                    <a:pt x="55" y="19"/>
                  </a:lnTo>
                  <a:lnTo>
                    <a:pt x="60" y="27"/>
                  </a:lnTo>
                  <a:lnTo>
                    <a:pt x="65" y="37"/>
                  </a:lnTo>
                  <a:lnTo>
                    <a:pt x="68" y="46"/>
                  </a:lnTo>
                  <a:lnTo>
                    <a:pt x="7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Freeform 108"/>
            <p:cNvSpPr>
              <a:spLocks/>
            </p:cNvSpPr>
            <p:nvPr/>
          </p:nvSpPr>
          <p:spPr bwMode="auto">
            <a:xfrm>
              <a:off x="6278563" y="6032922"/>
              <a:ext cx="663575" cy="125412"/>
            </a:xfrm>
            <a:custGeom>
              <a:avLst/>
              <a:gdLst>
                <a:gd name="T0" fmla="*/ 0 w 836"/>
                <a:gd name="T1" fmla="*/ 0 h 159"/>
                <a:gd name="T2" fmla="*/ 2147483647 w 836"/>
                <a:gd name="T3" fmla="*/ 2147483647 h 159"/>
                <a:gd name="T4" fmla="*/ 2147483647 w 836"/>
                <a:gd name="T5" fmla="*/ 2147483647 h 159"/>
                <a:gd name="T6" fmla="*/ 2147483647 w 836"/>
                <a:gd name="T7" fmla="*/ 2147483647 h 159"/>
                <a:gd name="T8" fmla="*/ 2147483647 w 836"/>
                <a:gd name="T9" fmla="*/ 2147483647 h 159"/>
                <a:gd name="T10" fmla="*/ 2147483647 w 836"/>
                <a:gd name="T11" fmla="*/ 2147483647 h 159"/>
                <a:gd name="T12" fmla="*/ 2147483647 w 836"/>
                <a:gd name="T13" fmla="*/ 2147483647 h 159"/>
                <a:gd name="T14" fmla="*/ 2147483647 w 836"/>
                <a:gd name="T15" fmla="*/ 2147483647 h 159"/>
                <a:gd name="T16" fmla="*/ 2147483647 w 836"/>
                <a:gd name="T17" fmla="*/ 2147483647 h 159"/>
                <a:gd name="T18" fmla="*/ 2147483647 w 836"/>
                <a:gd name="T19" fmla="*/ 2147483647 h 159"/>
                <a:gd name="T20" fmla="*/ 2147483647 w 836"/>
                <a:gd name="T21" fmla="*/ 2147483647 h 159"/>
                <a:gd name="T22" fmla="*/ 0 w 836"/>
                <a:gd name="T23" fmla="*/ 0 h 1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36" h="159">
                  <a:moveTo>
                    <a:pt x="0" y="0"/>
                  </a:moveTo>
                  <a:lnTo>
                    <a:pt x="753" y="130"/>
                  </a:lnTo>
                  <a:lnTo>
                    <a:pt x="776" y="134"/>
                  </a:lnTo>
                  <a:lnTo>
                    <a:pt x="794" y="139"/>
                  </a:lnTo>
                  <a:lnTo>
                    <a:pt x="809" y="144"/>
                  </a:lnTo>
                  <a:lnTo>
                    <a:pt x="820" y="148"/>
                  </a:lnTo>
                  <a:lnTo>
                    <a:pt x="828" y="153"/>
                  </a:lnTo>
                  <a:lnTo>
                    <a:pt x="832" y="155"/>
                  </a:lnTo>
                  <a:lnTo>
                    <a:pt x="835" y="157"/>
                  </a:lnTo>
                  <a:lnTo>
                    <a:pt x="836" y="159"/>
                  </a:lnTo>
                  <a:lnTo>
                    <a:pt x="8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Freeform 112"/>
            <p:cNvSpPr>
              <a:spLocks/>
            </p:cNvSpPr>
            <p:nvPr/>
          </p:nvSpPr>
          <p:spPr bwMode="auto">
            <a:xfrm>
              <a:off x="6500813" y="5145509"/>
              <a:ext cx="349250" cy="660400"/>
            </a:xfrm>
            <a:custGeom>
              <a:avLst/>
              <a:gdLst>
                <a:gd name="T0" fmla="*/ 2147483647 w 220"/>
                <a:gd name="T1" fmla="*/ 2147483647 h 416"/>
                <a:gd name="T2" fmla="*/ 2147483647 w 220"/>
                <a:gd name="T3" fmla="*/ 2147483647 h 416"/>
                <a:gd name="T4" fmla="*/ 0 w 220"/>
                <a:gd name="T5" fmla="*/ 0 h 4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0" h="416">
                  <a:moveTo>
                    <a:pt x="189" y="416"/>
                  </a:moveTo>
                  <a:cubicBezTo>
                    <a:pt x="204" y="318"/>
                    <a:pt x="220" y="220"/>
                    <a:pt x="189" y="151"/>
                  </a:cubicBezTo>
                  <a:cubicBezTo>
                    <a:pt x="158" y="82"/>
                    <a:pt x="79" y="41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Text Box 116"/>
            <p:cNvSpPr txBox="1">
              <a:spLocks noChangeArrowheads="1"/>
            </p:cNvSpPr>
            <p:nvPr/>
          </p:nvSpPr>
          <p:spPr bwMode="auto">
            <a:xfrm>
              <a:off x="6199188" y="6767934"/>
              <a:ext cx="1174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>
                  <a:latin typeface="새굴림" pitchFamily="18" charset="-127"/>
                  <a:ea typeface="새굴림" pitchFamily="18" charset="-127"/>
                </a:rPr>
                <a:t>파일 닫기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5792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 열기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파일에서 데이터를 읽거나 쓸 수 있도록 모든 준비를 마치는 것</a:t>
            </a:r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첫 번째 매개 변수인 </a:t>
            </a:r>
            <a:r>
              <a:rPr lang="en-US" altLang="ko-KR" smtClean="0"/>
              <a:t>name</a:t>
            </a:r>
            <a:r>
              <a:rPr lang="ko-KR" altLang="en-US" smtClean="0"/>
              <a:t>은 파일의 이름</a:t>
            </a:r>
          </a:p>
          <a:p>
            <a:pPr eaLnBrk="1" hangingPunct="1"/>
            <a:r>
              <a:rPr lang="ko-KR" altLang="en-US" smtClean="0"/>
              <a:t>두 번째 매개 변수인 </a:t>
            </a:r>
            <a:r>
              <a:rPr lang="en-US" altLang="ko-KR" smtClean="0"/>
              <a:t>mode</a:t>
            </a:r>
            <a:r>
              <a:rPr lang="ko-KR" altLang="en-US" smtClean="0"/>
              <a:t>는 파일을 여는 모드를 의미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5" name="_x72100248"/>
          <p:cNvSpPr>
            <a:spLocks noChangeArrowheads="1"/>
          </p:cNvSpPr>
          <p:nvPr/>
        </p:nvSpPr>
        <p:spPr bwMode="auto">
          <a:xfrm>
            <a:off x="827088" y="2274888"/>
            <a:ext cx="7704137" cy="358775"/>
          </a:xfrm>
          <a:prstGeom prst="rect">
            <a:avLst/>
          </a:prstGeom>
          <a:solidFill>
            <a:srgbClr val="FFFF99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latin typeface="Comic Sans MS" pitchFamily="66" charset="0"/>
              </a:rPr>
              <a:t>FILE *fopen(</a:t>
            </a:r>
            <a:r>
              <a:rPr lang="en-US" altLang="ko-KR" sz="2000">
                <a:solidFill>
                  <a:srgbClr val="0000FF"/>
                </a:solidFill>
                <a:latin typeface="Comic Sans MS" pitchFamily="66" charset="0"/>
              </a:rPr>
              <a:t>const char</a:t>
            </a:r>
            <a:r>
              <a:rPr lang="en-US" altLang="ko-KR" sz="2000">
                <a:latin typeface="Comic Sans MS" pitchFamily="66" charset="0"/>
              </a:rPr>
              <a:t> *name, </a:t>
            </a:r>
            <a:r>
              <a:rPr lang="en-US" altLang="ko-KR" sz="2000">
                <a:solidFill>
                  <a:srgbClr val="0000FF"/>
                </a:solidFill>
                <a:latin typeface="Comic Sans MS" pitchFamily="66" charset="0"/>
              </a:rPr>
              <a:t>const char</a:t>
            </a:r>
            <a:r>
              <a:rPr lang="en-US" altLang="ko-KR" sz="2000">
                <a:latin typeface="Comic Sans MS" pitchFamily="66" charset="0"/>
              </a:rPr>
              <a:t> *mode)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847" name="_x72100248"/>
          <p:cNvSpPr>
            <a:spLocks noChangeArrowheads="1"/>
          </p:cNvSpPr>
          <p:nvPr/>
        </p:nvSpPr>
        <p:spPr bwMode="auto">
          <a:xfrm>
            <a:off x="827088" y="4365625"/>
            <a:ext cx="7704137" cy="935038"/>
          </a:xfrm>
          <a:prstGeom prst="rect">
            <a:avLst/>
          </a:prstGeom>
          <a:solidFill>
            <a:srgbClr val="FFFF99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2000">
                <a:latin typeface="Comic Sans MS" pitchFamily="66" charset="0"/>
              </a:rPr>
              <a:t>FILE *fp;</a:t>
            </a:r>
          </a:p>
          <a:p>
            <a:r>
              <a:rPr lang="en-US" altLang="ko-KR" sz="2000">
                <a:latin typeface="Comic Sans MS" pitchFamily="66" charset="0"/>
              </a:rPr>
              <a:t>fp = open(“test.txt”, “w”);</a:t>
            </a:r>
          </a:p>
        </p:txBody>
      </p:sp>
    </p:spTree>
    <p:extLst>
      <p:ext uri="{BB962C8B-B14F-4D97-AF65-F5344CB8AC3E}">
        <p14:creationId xmlns:p14="http://schemas.microsoft.com/office/powerpoint/2010/main" val="793987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 모드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352263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49224"/>
              </p:ext>
            </p:extLst>
          </p:nvPr>
        </p:nvGraphicFramePr>
        <p:xfrm>
          <a:off x="1214438" y="1285875"/>
          <a:ext cx="7286625" cy="4857752"/>
        </p:xfrm>
        <a:graphic>
          <a:graphicData uri="http://schemas.openxmlformats.org/drawingml/2006/table">
            <a:tbl>
              <a:tblPr/>
              <a:tblGrid>
                <a:gridCol w="1137408"/>
                <a:gridCol w="6149217"/>
              </a:tblGrid>
              <a:tr h="351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모드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설명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5154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“r”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읽기 모드로 파일을 연다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 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60721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“w”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쓰기 모드로 파일을 생성한다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만약 파일이 존재하지 않으면 파일이 생성된다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파일이 이미 존재하면 기존의 내용이 지워진다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8628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“a“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추가 모드로 파일을 연다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만약 똑같은 이름의 기존의 파일이 있으면 데이터가 파일의 끝에 추가된다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파일이 없으면 새로운 파일을 만든다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60721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“r+”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읽기 모드로 파일을 연다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쓰기 모드로 전환할 수 있다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파일이 반드시 존재하여야 한다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8628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“w+”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쓰기 모드로 파일을 생성한다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읽기 모드로 전환할 수 있다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파일이 존재하면 기존의 데이터가 지워진다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8628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“a+”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추가 모드로 파일을 연다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읽기 모드로 전환할 수 있다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추가하면 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EOF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마커를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추가된 데이터의 뒤로 이동한다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파일이 없으면 새로운 파일을 만든다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5154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“b”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이진 파일 모드로 파일을 연다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j-ea"/>
                        </a:rPr>
                        <a:t>. 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91439" marR="9143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7959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기본적인 파일 모드에 </a:t>
            </a:r>
            <a:r>
              <a:rPr lang="en-US" altLang="ko-KR" dirty="0"/>
              <a:t>"t"</a:t>
            </a:r>
            <a:r>
              <a:rPr lang="ko-KR" altLang="en-US" dirty="0"/>
              <a:t>나 </a:t>
            </a:r>
            <a:r>
              <a:rPr lang="en-US" altLang="ko-KR" dirty="0"/>
              <a:t>"b"</a:t>
            </a:r>
            <a:r>
              <a:rPr lang="ko-KR" altLang="en-US" dirty="0"/>
              <a:t>를 붙일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"</a:t>
            </a:r>
            <a:r>
              <a:rPr lang="en-US" altLang="ko-KR" dirty="0"/>
              <a:t>a" </a:t>
            </a:r>
            <a:r>
              <a:rPr lang="ko-KR" altLang="en-US" dirty="0"/>
              <a:t>나 </a:t>
            </a:r>
            <a:r>
              <a:rPr lang="en-US" altLang="ko-KR" dirty="0"/>
              <a:t>"a+" </a:t>
            </a:r>
            <a:r>
              <a:rPr lang="ko-KR" altLang="en-US" dirty="0"/>
              <a:t>모드는 </a:t>
            </a:r>
            <a:r>
              <a:rPr lang="ko-KR" altLang="en-US" b="1" dirty="0"/>
              <a:t>추가 모드</a:t>
            </a:r>
            <a:r>
              <a:rPr lang="en-US" altLang="ko-KR" b="1" dirty="0"/>
              <a:t>(append mode)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/>
              <a:t>추가 모드로 파일이 열리면</a:t>
            </a:r>
            <a:r>
              <a:rPr lang="en-US" altLang="ko-KR" dirty="0"/>
              <a:t>, </a:t>
            </a:r>
            <a:r>
              <a:rPr lang="ko-KR" altLang="en-US" dirty="0"/>
              <a:t>모든 쓰기 동작은 파일의 끝에서 일어난다</a:t>
            </a:r>
            <a:r>
              <a:rPr lang="en-US" altLang="ko-KR" dirty="0"/>
              <a:t>. </a:t>
            </a:r>
            <a:r>
              <a:rPr lang="ko-KR" altLang="en-US" dirty="0"/>
              <a:t>따라서 파일 안에 있었던 기존의 데이터는 절대 지워지지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"</a:t>
            </a:r>
            <a:r>
              <a:rPr lang="en-US" altLang="ko-KR" dirty="0"/>
              <a:t>r+", "w+", "a+" </a:t>
            </a:r>
            <a:r>
              <a:rPr lang="ko-KR" altLang="en-US" dirty="0"/>
              <a:t>파일 모드가 지정되면 읽고 쓰기가 모두 가능하다</a:t>
            </a:r>
            <a:r>
              <a:rPr lang="en-US" altLang="ko-KR" dirty="0"/>
              <a:t>. </a:t>
            </a:r>
            <a:r>
              <a:rPr lang="ko-KR" altLang="en-US" dirty="0"/>
              <a:t>이러한 모드를 </a:t>
            </a:r>
            <a:r>
              <a:rPr lang="ko-KR" altLang="en-US" b="1" dirty="0"/>
              <a:t>수정 모드</a:t>
            </a:r>
            <a:r>
              <a:rPr lang="en-US" altLang="ko-KR" b="1" dirty="0"/>
              <a:t>(update mode)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 smtClean="0"/>
              <a:t>읽기 </a:t>
            </a:r>
            <a:r>
              <a:rPr lang="ko-KR" altLang="en-US" dirty="0"/>
              <a:t>모드에서 쓰기 모드로</a:t>
            </a:r>
            <a:r>
              <a:rPr lang="en-US" altLang="ko-KR" dirty="0"/>
              <a:t>, </a:t>
            </a:r>
            <a:r>
              <a:rPr lang="ko-KR" altLang="en-US" dirty="0"/>
              <a:t>또는 쓰기 모드에서 읽기 모드로 전환하려면 반드시 </a:t>
            </a:r>
            <a:r>
              <a:rPr lang="en-US" altLang="ko-KR" dirty="0" err="1"/>
              <a:t>fflush</a:t>
            </a:r>
            <a:r>
              <a:rPr lang="en-US" altLang="ko-KR" dirty="0"/>
              <a:t>(), </a:t>
            </a:r>
            <a:r>
              <a:rPr lang="en-US" altLang="ko-KR" dirty="0" err="1"/>
              <a:t>fsetpos</a:t>
            </a:r>
            <a:r>
              <a:rPr lang="en-US" altLang="ko-KR" dirty="0"/>
              <a:t>(), </a:t>
            </a:r>
            <a:r>
              <a:rPr lang="en-US" altLang="ko-KR" dirty="0" err="1"/>
              <a:t>fseek</a:t>
            </a:r>
            <a:r>
              <a:rPr lang="en-US" altLang="ko-KR" dirty="0"/>
              <a:t>(), rewind() </a:t>
            </a:r>
            <a:r>
              <a:rPr lang="ko-KR" altLang="en-US" dirty="0"/>
              <a:t>중의 하나를 호출하여야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258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 모드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7892" name="_x72118768" descr="EMB00000448b9f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7272337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08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스트림과</a:t>
            </a:r>
            <a:r>
              <a:rPr lang="ko-KR" altLang="en-US" dirty="0" smtClean="0"/>
              <a:t> 버퍼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스트림에는</a:t>
            </a:r>
            <a:r>
              <a:rPr lang="ko-KR" altLang="en-US" dirty="0" smtClean="0"/>
              <a:t> 기본적으로 버퍼가 포함되어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914525"/>
            <a:ext cx="698182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825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file_open.c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116013" y="1196975"/>
            <a:ext cx="7777162" cy="44465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FILE *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"sample.txt"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"w"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열기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실패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\n"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열기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성공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\n"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}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4313" name="_x74322288"/>
          <p:cNvSpPr>
            <a:spLocks noChangeArrowheads="1"/>
          </p:cNvSpPr>
          <p:nvPr/>
        </p:nvSpPr>
        <p:spPr bwMode="auto">
          <a:xfrm>
            <a:off x="1143000" y="5857875"/>
            <a:ext cx="7777163" cy="2889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>
                <a:latin typeface="Comic Sans MS" pitchFamily="66" charset="0"/>
              </a:rPr>
              <a:t>파일 열기 성공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00063" y="5429250"/>
            <a:ext cx="487362" cy="1012825"/>
            <a:chOff x="-91" y="1749"/>
            <a:chExt cx="552" cy="832"/>
          </a:xfrm>
        </p:grpSpPr>
        <p:sp>
          <p:nvSpPr>
            <p:cNvPr id="38924" name="Freeform 19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5" name="Freeform 20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6" name="Freeform 21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7" name="Freeform 22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8" name="Freeform 23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29" name="Freeform 24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0" name="Freeform 25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1" name="Freeform 26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2" name="Freeform 27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3" name="Freeform 28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4" name="Freeform 29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5" name="Freeform 30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6" name="Freeform 31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7" name="Freeform 32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8" name="Freeform 33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39" name="Freeform 34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40" name="Freeform 35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593930" y="1647438"/>
            <a:ext cx="2449214" cy="2232248"/>
            <a:chOff x="6156176" y="1578754"/>
            <a:chExt cx="2449214" cy="2232248"/>
          </a:xfrm>
        </p:grpSpPr>
        <p:grpSp>
          <p:nvGrpSpPr>
            <p:cNvPr id="37" name="그룹 36"/>
            <p:cNvGrpSpPr/>
            <p:nvPr/>
          </p:nvGrpSpPr>
          <p:grpSpPr>
            <a:xfrm>
              <a:off x="6156176" y="1578754"/>
              <a:ext cx="2449214" cy="2232248"/>
              <a:chOff x="5794896" y="1776982"/>
              <a:chExt cx="2810494" cy="2300090"/>
            </a:xfrm>
          </p:grpSpPr>
          <p:pic>
            <p:nvPicPr>
              <p:cNvPr id="45" name="Picture 3" descr="C:\Users\LG\AppData\Local\Microsoft\Windows\Temporary Internet Files\Content.IE5\QYGLLPGH\MC900424796[1].wm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4896" y="1776982"/>
                <a:ext cx="2810494" cy="2300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 rot="20840829">
                <a:off x="7164213" y="1916883"/>
                <a:ext cx="1080130" cy="285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chemeClr val="tx2"/>
                    </a:solidFill>
                    <a:latin typeface="+mj-lt"/>
                  </a:rPr>
                  <a:t>sample.txt</a:t>
                </a:r>
                <a:endParaRPr lang="ko-KR" altLang="en-US" sz="120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cxnSp>
          <p:nvCxnSpPr>
            <p:cNvPr id="38" name="직선 연결선 37"/>
            <p:cNvCxnSpPr/>
            <p:nvPr/>
          </p:nvCxnSpPr>
          <p:spPr>
            <a:xfrm flipV="1">
              <a:off x="6402574" y="2091256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6460276" y="2269180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6511076" y="2451296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6559290" y="2603004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6595784" y="2780928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6642392" y="2938538"/>
              <a:ext cx="1715659" cy="34644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6699099" y="3110626"/>
              <a:ext cx="1698672" cy="318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815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 닫기와 삭제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파일을 닫는 함수</a:t>
            </a:r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파일을 삭제하는 함수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9941" name="_x72118640"/>
          <p:cNvSpPr>
            <a:spLocks noChangeArrowheads="1"/>
          </p:cNvSpPr>
          <p:nvPr/>
        </p:nvSpPr>
        <p:spPr bwMode="auto">
          <a:xfrm>
            <a:off x="1258888" y="1844675"/>
            <a:ext cx="7634287" cy="447394"/>
          </a:xfrm>
          <a:prstGeom prst="rect">
            <a:avLst/>
          </a:prstGeom>
          <a:solidFill>
            <a:srgbClr val="FFFF99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latin typeface="Trebuchet MS" pitchFamily="34" charset="0"/>
              </a:rPr>
              <a:t> fclose( FILE *stream );</a:t>
            </a:r>
          </a:p>
        </p:txBody>
      </p:sp>
      <p:sp>
        <p:nvSpPr>
          <p:cNvPr id="39942" name="_x72118640"/>
          <p:cNvSpPr>
            <a:spLocks noChangeArrowheads="1"/>
          </p:cNvSpPr>
          <p:nvPr/>
        </p:nvSpPr>
        <p:spPr bwMode="auto">
          <a:xfrm>
            <a:off x="1258888" y="2924175"/>
            <a:ext cx="7634287" cy="447394"/>
          </a:xfrm>
          <a:prstGeom prst="rect">
            <a:avLst/>
          </a:prstGeom>
          <a:solidFill>
            <a:srgbClr val="FFFF99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latin typeface="Trebuchet MS" pitchFamily="34" charset="0"/>
              </a:rPr>
              <a:t> remove(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const char</a:t>
            </a:r>
            <a:r>
              <a:rPr lang="en-US" altLang="ko-KR" sz="1600">
                <a:latin typeface="Trebuchet MS" pitchFamily="34" charset="0"/>
              </a:rPr>
              <a:t> *path)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1258888" y="3573016"/>
            <a:ext cx="7634287" cy="28803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remove(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"sample.txt"</a:t>
            </a:r>
            <a:r>
              <a:rPr lang="en-US" altLang="en-US" sz="1600" dirty="0">
                <a:latin typeface="Trebuchet MS" pitchFamily="34" charset="0"/>
              </a:rPr>
              <a:t> ) == -1 )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sample.txt를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삭제할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수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      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sample.txt를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삭제하였습니다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44386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파일은 일련의 연속된 </a:t>
            </a:r>
            <a:r>
              <a:rPr lang="en-US" altLang="ko-KR" smtClean="0"/>
              <a:t>______</a:t>
            </a:r>
            <a:r>
              <a:rPr lang="ko-KR" altLang="en-US" smtClean="0"/>
              <a:t>라고 생각할 수 있다</a:t>
            </a:r>
            <a:r>
              <a:rPr lang="en-US" altLang="ko-KR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파일에는 사람이 읽을 수 있는 텍스트가 들어 있는 </a:t>
            </a:r>
            <a:r>
              <a:rPr lang="en-US" altLang="ko-KR" smtClean="0"/>
              <a:t>_____</a:t>
            </a:r>
            <a:r>
              <a:rPr lang="ko-KR" altLang="en-US" smtClean="0"/>
              <a:t>파일과 사람은 읽을 수 없으나 컴퓨터는 읽을 수 있는 </a:t>
            </a:r>
            <a:r>
              <a:rPr lang="en-US" altLang="ko-KR" smtClean="0"/>
              <a:t>______</a:t>
            </a:r>
            <a:r>
              <a:rPr lang="ko-KR" altLang="en-US" smtClean="0"/>
              <a:t>파일이 있다</a:t>
            </a:r>
            <a:r>
              <a:rPr lang="en-US" altLang="ko-KR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파일을 여는 라이브러리 함수는 </a:t>
            </a:r>
            <a:r>
              <a:rPr lang="en-US" altLang="ko-KR" smtClean="0"/>
              <a:t>______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4. fopen()</a:t>
            </a:r>
            <a:r>
              <a:rPr lang="ko-KR" altLang="en-US" smtClean="0"/>
              <a:t>은 </a:t>
            </a:r>
            <a:r>
              <a:rPr lang="en-US" altLang="ko-KR" smtClean="0"/>
              <a:t>________</a:t>
            </a:r>
            <a:r>
              <a:rPr lang="ko-KR" altLang="en-US" smtClean="0"/>
              <a:t>을 가리키는 포인터를 반환한다</a:t>
            </a:r>
            <a:r>
              <a:rPr lang="en-US" altLang="ko-KR" smtClean="0"/>
              <a:t>.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096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437063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638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 입출력 함수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428750"/>
            <a:ext cx="8212138" cy="4152900"/>
          </a:xfrm>
        </p:spPr>
        <p:txBody>
          <a:bodyPr/>
          <a:lstStyle/>
          <a:p>
            <a:pPr eaLnBrk="1" hangingPunct="1"/>
            <a:r>
              <a:rPr lang="ko-KR" altLang="en-US" smtClean="0"/>
              <a:t>파일 입출력 라이브러리 함수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3563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9155"/>
              </p:ext>
            </p:extLst>
          </p:nvPr>
        </p:nvGraphicFramePr>
        <p:xfrm>
          <a:off x="1042988" y="1773238"/>
          <a:ext cx="7850187" cy="1951038"/>
        </p:xfrm>
        <a:graphic>
          <a:graphicData uri="http://schemas.openxmlformats.org/drawingml/2006/table">
            <a:tbl>
              <a:tblPr/>
              <a:tblGrid>
                <a:gridCol w="1368425"/>
                <a:gridCol w="1728787"/>
                <a:gridCol w="2136775"/>
                <a:gridCol w="2616200"/>
              </a:tblGrid>
              <a:tr h="304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종류 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입력 함수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출력 함수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04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문자 단위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문자 단위로 입출력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int fgetc(FILE *fp)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int fputc(int c, FILE *fp)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1824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문자열 단위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문자열 단위로 입출력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char *fgets(FILE *fp)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fputs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(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const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 char *s, FILE *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fp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1824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서식화된 입출력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형식 지정 입출력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int fscanf(FILE *fp, ...)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int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fprintf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(FILE *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fp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,...)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04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이진 데이터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이진 데이터 입출력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fread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()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fwrite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새굴림" pitchFamily="18" charset="-127"/>
                        </a:rPr>
                        <a:t>()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pSp>
        <p:nvGrpSpPr>
          <p:cNvPr id="42021" name="Group 37"/>
          <p:cNvGrpSpPr>
            <a:grpSpLocks/>
          </p:cNvGrpSpPr>
          <p:nvPr/>
        </p:nvGrpSpPr>
        <p:grpSpPr bwMode="auto">
          <a:xfrm>
            <a:off x="3275013" y="4652963"/>
            <a:ext cx="1589087" cy="1616075"/>
            <a:chOff x="3208" y="1586"/>
            <a:chExt cx="1395" cy="1617"/>
          </a:xfrm>
        </p:grpSpPr>
        <p:sp>
          <p:nvSpPr>
            <p:cNvPr id="42026" name="Freeform 38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27" name="Freeform 39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28" name="Freeform 40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29" name="Freeform 41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0" name="Freeform 42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1" name="Freeform 43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2" name="Freeform 44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3" name="Freeform 45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4" name="Freeform 46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5" name="Freeform 47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6" name="Freeform 48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7" name="Freeform 49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8" name="Freeform 50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9" name="Freeform 51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0" name="Freeform 52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1" name="Freeform 53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2" name="Freeform 54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3" name="Freeform 55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4" name="Freeform 56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5" name="Freeform 57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6" name="Freeform 58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7" name="Freeform 59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8" name="Freeform 60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9" name="Freeform 61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0" name="Freeform 62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1" name="Freeform 63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2" name="Freeform 64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3" name="Freeform 65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4" name="Freeform 66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5" name="Freeform 67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6" name="Freeform 68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7" name="Freeform 69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8" name="Freeform 70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56423" name="AutoShape 71"/>
          <p:cNvSpPr>
            <a:spLocks noChangeArrowheads="1"/>
          </p:cNvSpPr>
          <p:nvPr/>
        </p:nvSpPr>
        <p:spPr bwMode="auto">
          <a:xfrm>
            <a:off x="5572125" y="4071938"/>
            <a:ext cx="2159000" cy="2193925"/>
          </a:xfrm>
          <a:prstGeom prst="wedgeEllipseCallout">
            <a:avLst>
              <a:gd name="adj1" fmla="val -93015"/>
              <a:gd name="adj2" fmla="val -105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latinLnBrk="0" hangingPunct="0">
              <a:defRPr/>
            </a:pPr>
            <a:r>
              <a:rPr kumimoji="0"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크게 나누면 텍스트 입출력 함수와 이진 데이터 입출력으로 나눌 수 있습니다</a:t>
            </a:r>
            <a:r>
              <a:rPr kumimoji="0"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356424" name="Rectangle 72"/>
          <p:cNvSpPr>
            <a:spLocks noChangeArrowheads="1"/>
          </p:cNvSpPr>
          <p:nvPr/>
        </p:nvSpPr>
        <p:spPr bwMode="auto">
          <a:xfrm>
            <a:off x="971550" y="2060575"/>
            <a:ext cx="7886700" cy="12969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6425" name="Rectangle 73"/>
          <p:cNvSpPr>
            <a:spLocks noChangeArrowheads="1"/>
          </p:cNvSpPr>
          <p:nvPr/>
        </p:nvSpPr>
        <p:spPr bwMode="auto">
          <a:xfrm>
            <a:off x="1000125" y="3429000"/>
            <a:ext cx="7858125" cy="4286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6426" name="Line 74"/>
          <p:cNvSpPr>
            <a:spLocks noChangeShapeType="1"/>
          </p:cNvSpPr>
          <p:nvPr/>
        </p:nvSpPr>
        <p:spPr bwMode="auto">
          <a:xfrm flipH="1" flipV="1">
            <a:off x="2357438" y="3786188"/>
            <a:ext cx="846137" cy="10112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736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단위 입출력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88950"/>
          </a:xfrm>
        </p:spPr>
        <p:txBody>
          <a:bodyPr/>
          <a:lstStyle/>
          <a:p>
            <a:pPr eaLnBrk="1" hangingPunct="1"/>
            <a:r>
              <a:rPr lang="ko-KR" altLang="en-US" smtClean="0"/>
              <a:t>문자 입출력 함수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3" name="_x72111928"/>
          <p:cNvSpPr>
            <a:spLocks noChangeArrowheads="1"/>
          </p:cNvSpPr>
          <p:nvPr/>
        </p:nvSpPr>
        <p:spPr bwMode="auto">
          <a:xfrm>
            <a:off x="1042988" y="1916113"/>
            <a:ext cx="4938712" cy="441325"/>
          </a:xfrm>
          <a:prstGeom prst="rect">
            <a:avLst/>
          </a:prstGeom>
          <a:solidFill>
            <a:srgbClr val="FFFF99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  <a:ea typeface="HY엽서L" pitchFamily="18" charset="-127"/>
              </a:rPr>
              <a:t>int</a:t>
            </a:r>
            <a:r>
              <a:rPr lang="en-US" altLang="ko-KR" sz="1600">
                <a:latin typeface="Comic Sans MS" pitchFamily="66" charset="0"/>
                <a:ea typeface="HY엽서L" pitchFamily="18" charset="-127"/>
              </a:rPr>
              <a:t> fgetc( FILE *fp );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5" name="_x72604448"/>
          <p:cNvSpPr>
            <a:spLocks noChangeArrowheads="1"/>
          </p:cNvSpPr>
          <p:nvPr/>
        </p:nvSpPr>
        <p:spPr bwMode="auto">
          <a:xfrm>
            <a:off x="1042988" y="2492375"/>
            <a:ext cx="4938712" cy="441325"/>
          </a:xfrm>
          <a:prstGeom prst="rect">
            <a:avLst/>
          </a:prstGeom>
          <a:solidFill>
            <a:srgbClr val="FFFF99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  <a:ea typeface="HY엽서L" pitchFamily="18" charset="-127"/>
              </a:rPr>
              <a:t>int </a:t>
            </a:r>
            <a:r>
              <a:rPr lang="en-US" altLang="ko-KR" sz="1600">
                <a:latin typeface="Comic Sans MS" pitchFamily="66" charset="0"/>
                <a:ea typeface="HY엽서L" pitchFamily="18" charset="-127"/>
              </a:rPr>
              <a:t>fputc( 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  <a:ea typeface="HY엽서L" pitchFamily="18" charset="-127"/>
              </a:rPr>
              <a:t>int</a:t>
            </a:r>
            <a:r>
              <a:rPr lang="en-US" altLang="ko-KR" sz="1600">
                <a:latin typeface="Comic Sans MS" pitchFamily="66" charset="0"/>
                <a:ea typeface="HY엽서L" pitchFamily="18" charset="-127"/>
              </a:rPr>
              <a:t> c, FILE *fp );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684213" y="3716338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ko-KR" altLang="en-US" sz="2000">
                <a:latin typeface="Comic Sans MS" pitchFamily="66" charset="0"/>
              </a:rPr>
              <a:t>문자열 입출력 함수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3018" name="_x72090176"/>
          <p:cNvSpPr>
            <a:spLocks noChangeArrowheads="1"/>
          </p:cNvSpPr>
          <p:nvPr/>
        </p:nvSpPr>
        <p:spPr bwMode="auto">
          <a:xfrm>
            <a:off x="1042988" y="4292600"/>
            <a:ext cx="4938712" cy="441325"/>
          </a:xfrm>
          <a:prstGeom prst="rect">
            <a:avLst/>
          </a:prstGeom>
          <a:solidFill>
            <a:srgbClr val="FFFF99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  <a:ea typeface="HY엽서L" pitchFamily="18" charset="-127"/>
              </a:rPr>
              <a:t>char</a:t>
            </a:r>
            <a:r>
              <a:rPr lang="en-US" altLang="ko-KR" sz="1600">
                <a:latin typeface="Comic Sans MS" pitchFamily="66" charset="0"/>
                <a:ea typeface="HY엽서L" pitchFamily="18" charset="-127"/>
              </a:rPr>
              <a:t> *fgets( 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  <a:ea typeface="HY엽서L" pitchFamily="18" charset="-127"/>
              </a:rPr>
              <a:t>char</a:t>
            </a:r>
            <a:r>
              <a:rPr lang="en-US" altLang="ko-KR" sz="1600">
                <a:latin typeface="Comic Sans MS" pitchFamily="66" charset="0"/>
                <a:ea typeface="HY엽서L" pitchFamily="18" charset="-127"/>
              </a:rPr>
              <a:t> *s, 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  <a:ea typeface="HY엽서L" pitchFamily="18" charset="-127"/>
              </a:rPr>
              <a:t>int</a:t>
            </a:r>
            <a:r>
              <a:rPr lang="en-US" altLang="ko-KR" sz="1600">
                <a:latin typeface="Comic Sans MS" pitchFamily="66" charset="0"/>
                <a:ea typeface="HY엽서L" pitchFamily="18" charset="-127"/>
              </a:rPr>
              <a:t> n, FILE *fp );</a:t>
            </a:r>
          </a:p>
        </p:txBody>
      </p:sp>
      <p:sp>
        <p:nvSpPr>
          <p:cNvPr id="43019" name="_x32337280"/>
          <p:cNvSpPr>
            <a:spLocks noChangeArrowheads="1"/>
          </p:cNvSpPr>
          <p:nvPr/>
        </p:nvSpPr>
        <p:spPr bwMode="auto">
          <a:xfrm>
            <a:off x="1042988" y="4941888"/>
            <a:ext cx="4938712" cy="441325"/>
          </a:xfrm>
          <a:prstGeom prst="rect">
            <a:avLst/>
          </a:prstGeom>
          <a:solidFill>
            <a:srgbClr val="FFFF99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  <a:ea typeface="HY엽서L" pitchFamily="18" charset="-127"/>
              </a:rPr>
              <a:t>int</a:t>
            </a:r>
            <a:r>
              <a:rPr lang="en-US" altLang="ko-KR" sz="1600">
                <a:latin typeface="Comic Sans MS" pitchFamily="66" charset="0"/>
                <a:ea typeface="HY엽서L" pitchFamily="18" charset="-127"/>
              </a:rPr>
              <a:t> fputs( </a:t>
            </a:r>
            <a:r>
              <a:rPr lang="en-US" altLang="ko-KR" sz="1600">
                <a:solidFill>
                  <a:srgbClr val="0000FF"/>
                </a:solidFill>
                <a:latin typeface="Comic Sans MS" pitchFamily="66" charset="0"/>
                <a:ea typeface="HY엽서L" pitchFamily="18" charset="-127"/>
              </a:rPr>
              <a:t>char</a:t>
            </a:r>
            <a:r>
              <a:rPr lang="en-US" altLang="ko-KR" sz="1600">
                <a:latin typeface="Comic Sans MS" pitchFamily="66" charset="0"/>
                <a:ea typeface="HY엽서L" pitchFamily="18" charset="-127"/>
              </a:rPr>
              <a:t> *s, FILE *fp );</a:t>
            </a:r>
          </a:p>
        </p:txBody>
      </p:sp>
      <p:sp>
        <p:nvSpPr>
          <p:cNvPr id="43020" name="AutoShape 12"/>
          <p:cNvSpPr>
            <a:spLocks/>
          </p:cNvSpPr>
          <p:nvPr/>
        </p:nvSpPr>
        <p:spPr bwMode="auto">
          <a:xfrm>
            <a:off x="6232525" y="1585913"/>
            <a:ext cx="2155825" cy="403225"/>
          </a:xfrm>
          <a:prstGeom prst="borderCallout2">
            <a:avLst>
              <a:gd name="adj1" fmla="val 28347"/>
              <a:gd name="adj2" fmla="val -3532"/>
              <a:gd name="adj3" fmla="val 28347"/>
              <a:gd name="adj4" fmla="val -81884"/>
              <a:gd name="adj5" fmla="val 101968"/>
              <a:gd name="adj6" fmla="val -16318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파일 포인터</a:t>
            </a:r>
          </a:p>
        </p:txBody>
      </p:sp>
      <p:sp>
        <p:nvSpPr>
          <p:cNvPr id="43021" name="AutoShape 13"/>
          <p:cNvSpPr>
            <a:spLocks/>
          </p:cNvSpPr>
          <p:nvPr/>
        </p:nvSpPr>
        <p:spPr bwMode="auto">
          <a:xfrm>
            <a:off x="6227763" y="3716338"/>
            <a:ext cx="2155825" cy="403225"/>
          </a:xfrm>
          <a:prstGeom prst="borderCallout2">
            <a:avLst>
              <a:gd name="adj1" fmla="val 28347"/>
              <a:gd name="adj2" fmla="val -3532"/>
              <a:gd name="adj3" fmla="val 28347"/>
              <a:gd name="adj4" fmla="val -69514"/>
              <a:gd name="adj5" fmla="val 157875"/>
              <a:gd name="adj6" fmla="val -13792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문자열의 크기</a:t>
            </a:r>
          </a:p>
        </p:txBody>
      </p:sp>
      <p:sp>
        <p:nvSpPr>
          <p:cNvPr id="43022" name="AutoShape 14"/>
          <p:cNvSpPr>
            <a:spLocks noChangeArrowheads="1"/>
          </p:cNvSpPr>
          <p:nvPr/>
        </p:nvSpPr>
        <p:spPr bwMode="auto">
          <a:xfrm>
            <a:off x="2484438" y="3141663"/>
            <a:ext cx="431800" cy="431800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F</a:t>
            </a:r>
          </a:p>
        </p:txBody>
      </p:sp>
      <p:sp>
        <p:nvSpPr>
          <p:cNvPr id="43023" name="AutoShape 15"/>
          <p:cNvSpPr>
            <a:spLocks noChangeArrowheads="1"/>
          </p:cNvSpPr>
          <p:nvPr/>
        </p:nvSpPr>
        <p:spPr bwMode="auto">
          <a:xfrm>
            <a:off x="2987675" y="3141663"/>
            <a:ext cx="431800" cy="431800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I</a:t>
            </a:r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3995738" y="3141663"/>
            <a:ext cx="431800" cy="431800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E</a:t>
            </a:r>
          </a:p>
        </p:txBody>
      </p:sp>
      <p:sp>
        <p:nvSpPr>
          <p:cNvPr id="43025" name="AutoShape 17"/>
          <p:cNvSpPr>
            <a:spLocks noChangeArrowheads="1"/>
          </p:cNvSpPr>
          <p:nvPr/>
        </p:nvSpPr>
        <p:spPr bwMode="auto">
          <a:xfrm>
            <a:off x="3492500" y="3141663"/>
            <a:ext cx="431800" cy="431800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L</a:t>
            </a:r>
          </a:p>
        </p:txBody>
      </p:sp>
      <p:sp>
        <p:nvSpPr>
          <p:cNvPr id="43026" name="AutoShape 18"/>
          <p:cNvSpPr>
            <a:spLocks noChangeArrowheads="1"/>
          </p:cNvSpPr>
          <p:nvPr/>
        </p:nvSpPr>
        <p:spPr bwMode="auto">
          <a:xfrm>
            <a:off x="2339975" y="5661025"/>
            <a:ext cx="2232025" cy="431800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FILE  INPUT</a:t>
            </a:r>
          </a:p>
        </p:txBody>
      </p:sp>
    </p:spTree>
    <p:extLst>
      <p:ext uri="{BB962C8B-B14F-4D97-AF65-F5344CB8AC3E}">
        <p14:creationId xmlns:p14="http://schemas.microsoft.com/office/powerpoint/2010/main" val="892899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단위 입출력</a:t>
            </a:r>
            <a:endParaRPr lang="en-US" altLang="ko-KR" smtClean="0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1116013" y="1196975"/>
            <a:ext cx="7777162" cy="44465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#include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Trebuchet MS"/>
                <a:cs typeface="Trebuchet MS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&gt;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 err="1">
                <a:solidFill>
                  <a:srgbClr val="0000FF"/>
                </a:solidFill>
                <a:latin typeface="Trebuchet MS"/>
                <a:cs typeface="Trebuchet MS"/>
              </a:rPr>
              <a:t>int</a:t>
            </a:r>
            <a:r>
              <a:rPr lang="en-US" sz="1600" dirty="0">
                <a:latin typeface="Trebuchet MS"/>
                <a:cs typeface="Trebuchet MS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void</a:t>
            </a:r>
            <a:r>
              <a:rPr lang="en-US" sz="1600" dirty="0">
                <a:latin typeface="Trebuchet MS"/>
                <a:cs typeface="Trebuchet MS"/>
              </a:rPr>
              <a:t>)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{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FILE *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 = NULL;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 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 = </a:t>
            </a:r>
            <a:r>
              <a:rPr lang="en-US" sz="1600" dirty="0" err="1">
                <a:latin typeface="Trebuchet MS"/>
                <a:cs typeface="Trebuchet MS"/>
              </a:rPr>
              <a:t>fopen</a:t>
            </a:r>
            <a:r>
              <a:rPr lang="en-US" sz="1600" dirty="0">
                <a:latin typeface="Trebuchet MS"/>
                <a:cs typeface="Trebuchet M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"sample.txt"</a:t>
            </a:r>
            <a:r>
              <a:rPr lang="en-US" sz="1600" dirty="0">
                <a:latin typeface="Trebuchet MS"/>
                <a:cs typeface="Trebuchet MS"/>
              </a:rPr>
              <a:t>, 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"w"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if</a:t>
            </a:r>
            <a:r>
              <a:rPr lang="en-US" sz="1600" dirty="0">
                <a:latin typeface="Trebuchet MS"/>
                <a:cs typeface="Trebuchet MS"/>
              </a:rPr>
              <a:t>( 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 == NULL )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	</a:t>
            </a:r>
            <a:r>
              <a:rPr lang="en-US" sz="1600" dirty="0" err="1">
                <a:latin typeface="Trebuchet MS"/>
                <a:cs typeface="Trebuchet MS"/>
              </a:rPr>
              <a:t>printf</a:t>
            </a:r>
            <a:r>
              <a:rPr lang="en-US" sz="1600" dirty="0">
                <a:latin typeface="Trebuchet MS"/>
                <a:cs typeface="Trebuchet M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"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파일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Trebuchet MS"/>
                <a:cs typeface="Trebuchet MS"/>
              </a:rPr>
              <a:t> 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열기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Trebuchet MS"/>
                <a:cs typeface="Trebuchet MS"/>
              </a:rPr>
              <a:t> 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실패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\n"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else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	</a:t>
            </a:r>
            <a:r>
              <a:rPr lang="en-US" sz="1600" dirty="0" err="1">
                <a:latin typeface="Trebuchet MS"/>
                <a:cs typeface="Trebuchet MS"/>
              </a:rPr>
              <a:t>printf</a:t>
            </a:r>
            <a:r>
              <a:rPr lang="en-US" sz="1600" dirty="0">
                <a:latin typeface="Trebuchet MS"/>
                <a:cs typeface="Trebuchet M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"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파일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Trebuchet MS"/>
                <a:cs typeface="Trebuchet MS"/>
              </a:rPr>
              <a:t> 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열기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Trebuchet MS"/>
                <a:cs typeface="Trebuchet MS"/>
              </a:rPr>
              <a:t> 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성공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\n"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endParaRPr lang="en-US" sz="1600" dirty="0" smtClean="0">
              <a:latin typeface="Trebuchet MS"/>
              <a:cs typeface="Trebuchet MS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 err="1">
                <a:latin typeface="Trebuchet MS"/>
                <a:cs typeface="Trebuchet MS"/>
              </a:rPr>
              <a:t>fputc</a:t>
            </a:r>
            <a:r>
              <a:rPr lang="en-US" sz="1600" dirty="0">
                <a:latin typeface="Trebuchet MS"/>
                <a:cs typeface="Trebuchet MS"/>
              </a:rPr>
              <a:t>('a', 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 err="1">
                <a:latin typeface="Trebuchet MS"/>
                <a:cs typeface="Trebuchet MS"/>
              </a:rPr>
              <a:t>fputc</a:t>
            </a:r>
            <a:r>
              <a:rPr lang="en-US" sz="1600" dirty="0">
                <a:latin typeface="Trebuchet MS"/>
                <a:cs typeface="Trebuchet MS"/>
              </a:rPr>
              <a:t>('b', 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 err="1">
                <a:latin typeface="Trebuchet MS"/>
                <a:cs typeface="Trebuchet MS"/>
              </a:rPr>
              <a:t>fputc</a:t>
            </a:r>
            <a:r>
              <a:rPr lang="en-US" sz="1600" dirty="0">
                <a:latin typeface="Trebuchet MS"/>
                <a:cs typeface="Trebuchet MS"/>
              </a:rPr>
              <a:t>('c', 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 	</a:t>
            </a:r>
            <a:r>
              <a:rPr lang="en-US" sz="1600" dirty="0" err="1">
                <a:latin typeface="Trebuchet MS"/>
                <a:cs typeface="Trebuchet MS"/>
              </a:rPr>
              <a:t>fclose</a:t>
            </a:r>
            <a:r>
              <a:rPr lang="en-US" sz="1600" dirty="0">
                <a:latin typeface="Trebuchet MS"/>
                <a:cs typeface="Trebuchet MS"/>
              </a:rPr>
              <a:t>(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return</a:t>
            </a:r>
            <a:r>
              <a:rPr lang="en-US" sz="1600" dirty="0">
                <a:latin typeface="Trebuchet MS"/>
                <a:cs typeface="Trebuchet MS"/>
              </a:rPr>
              <a:t> 0;</a:t>
            </a:r>
            <a:endParaRPr lang="ko-KR" sz="1600" dirty="0">
              <a:latin typeface="바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100" dirty="0">
                <a:latin typeface="Trebuchet MS"/>
                <a:ea typeface="맑은 고딕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4313" name="_x74322288"/>
          <p:cNvSpPr>
            <a:spLocks noChangeArrowheads="1"/>
          </p:cNvSpPr>
          <p:nvPr/>
        </p:nvSpPr>
        <p:spPr bwMode="auto">
          <a:xfrm>
            <a:off x="1143000" y="5857875"/>
            <a:ext cx="7777163" cy="2889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600" i="1"/>
              <a:t>파일 열기 성공</a:t>
            </a:r>
            <a:endParaRPr lang="ko-KR" altLang="en-US" sz="1600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00063" y="5429250"/>
            <a:ext cx="487362" cy="1012825"/>
            <a:chOff x="-91" y="1749"/>
            <a:chExt cx="552" cy="832"/>
          </a:xfrm>
        </p:grpSpPr>
        <p:sp>
          <p:nvSpPr>
            <p:cNvPr id="44047" name="Freeform 19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48" name="Freeform 20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49" name="Freeform 21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0" name="Freeform 22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1" name="Freeform 23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2" name="Freeform 24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3" name="Freeform 25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4" name="Freeform 26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5" name="Freeform 27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6" name="Freeform 28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7" name="Freeform 29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8" name="Freeform 30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59" name="Freeform 31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0" name="Freeform 32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1" name="Freeform 33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2" name="Freeform 34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63" name="Freeform 35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3429000" y="5286375"/>
            <a:ext cx="171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600" i="1" dirty="0">
                <a:solidFill>
                  <a:schemeClr val="tx2"/>
                </a:solidFill>
                <a:latin typeface="+mn-lt"/>
              </a:rPr>
              <a:t>sample.txt</a:t>
            </a:r>
          </a:p>
          <a:p>
            <a:pPr eaLnBrk="0" latinLnBrk="0" hangingPunct="0">
              <a:defRPr/>
            </a:pPr>
            <a:endParaRPr lang="en-US" altLang="ko-KR" sz="16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87073" name="_x82956544"/>
          <p:cNvSpPr>
            <a:spLocks noChangeArrowheads="1"/>
          </p:cNvSpPr>
          <p:nvPr/>
        </p:nvSpPr>
        <p:spPr bwMode="auto">
          <a:xfrm>
            <a:off x="3557588" y="5572125"/>
            <a:ext cx="5372100" cy="473075"/>
          </a:xfrm>
          <a:prstGeom prst="rect">
            <a:avLst/>
          </a:prstGeom>
          <a:solidFill>
            <a:srgbClr val="E0E5FA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ko-KR" sz="1600">
                <a:solidFill>
                  <a:srgbClr val="000000"/>
                </a:solidFill>
                <a:latin typeface="+mn-lt"/>
              </a:rPr>
              <a:t>abc</a:t>
            </a:r>
            <a:endParaRPr lang="en-US" altLang="ko-KR" sz="1600">
              <a:latin typeface="+mn-lt"/>
            </a:endParaRPr>
          </a:p>
        </p:txBody>
      </p:sp>
      <p:sp>
        <p:nvSpPr>
          <p:cNvPr id="44046" name="Rectangle 4"/>
          <p:cNvSpPr>
            <a:spLocks noChangeArrowheads="1"/>
          </p:cNvSpPr>
          <p:nvPr/>
        </p:nvSpPr>
        <p:spPr bwMode="auto">
          <a:xfrm>
            <a:off x="0" y="9302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en-US" altLang="ko-KR" sz="1000">
              <a:solidFill>
                <a:srgbClr val="000000"/>
              </a:solidFill>
            </a:endParaRPr>
          </a:p>
          <a:p>
            <a:pPr algn="just" eaLnBrk="0" latinLnBrk="0" hangingPunct="0"/>
            <a:r>
              <a:rPr lang="en-US" altLang="ko-KR" sz="1000">
                <a:solidFill>
                  <a:srgbClr val="000000"/>
                </a:solidFill>
                <a:latin typeface="Trebuchet MS" pitchFamily="34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</a:rPr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9145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단위 입출력</a:t>
            </a:r>
            <a:endParaRPr lang="en-US" altLang="ko-KR" smtClean="0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1116013" y="1196975"/>
            <a:ext cx="7777162" cy="44465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&gt;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)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{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FILE *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= NULL;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-US" sz="1600" kern="0" dirty="0" err="1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c;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smtClean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=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fopen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"sample.txt"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, 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"r"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smtClean="0">
                <a:latin typeface="Trebuchet MS" pitchFamily="34" charset="0"/>
                <a:ea typeface="돋움체"/>
                <a:cs typeface="Trebuchet MS"/>
              </a:rPr>
              <a:t>         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if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== NULL )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      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"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파일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열기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실패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\n");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else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      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"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파일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열기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성공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\n");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while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((c =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fgetc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)) != EOF )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putchar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(c);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smtClean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fclose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 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0;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}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4313" name="_x74322288"/>
          <p:cNvSpPr>
            <a:spLocks noChangeArrowheads="1"/>
          </p:cNvSpPr>
          <p:nvPr/>
        </p:nvSpPr>
        <p:spPr bwMode="auto">
          <a:xfrm>
            <a:off x="1143000" y="5857875"/>
            <a:ext cx="7777163" cy="57150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ko-KR" altLang="en-US" sz="1600" i="1" dirty="0">
                <a:latin typeface="+mn-lt"/>
              </a:rPr>
              <a:t>파일 열기 성공</a:t>
            </a:r>
            <a:endParaRPr lang="ko-KR" altLang="en-US" sz="1600" dirty="0">
              <a:latin typeface="+mn-lt"/>
            </a:endParaRPr>
          </a:p>
          <a:p>
            <a:pPr>
              <a:defRPr/>
            </a:pPr>
            <a:r>
              <a:rPr lang="en-US" altLang="ko-KR" sz="1600" i="1" dirty="0" err="1">
                <a:latin typeface="+mn-lt"/>
              </a:rPr>
              <a:t>abc</a:t>
            </a:r>
            <a:endParaRPr lang="ko-KR" altLang="en-US" sz="1600" dirty="0">
              <a:latin typeface="+mn-lt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00063" y="5429250"/>
            <a:ext cx="487362" cy="1012825"/>
            <a:chOff x="-91" y="1749"/>
            <a:chExt cx="552" cy="832"/>
          </a:xfrm>
        </p:grpSpPr>
        <p:sp>
          <p:nvSpPr>
            <p:cNvPr id="45071" name="Freeform 19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72" name="Freeform 20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73" name="Freeform 21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74" name="Freeform 22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75" name="Freeform 23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76" name="Freeform 24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77" name="Freeform 25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78" name="Freeform 26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79" name="Freeform 27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0" name="Freeform 28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1" name="Freeform 29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2" name="Freeform 30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3" name="Freeform 31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4" name="Freeform 32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5" name="Freeform 33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6" name="Freeform 34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087" name="Freeform 35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3429000" y="5286375"/>
            <a:ext cx="171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600" i="1" dirty="0">
                <a:solidFill>
                  <a:schemeClr val="tx2"/>
                </a:solidFill>
                <a:latin typeface="+mn-lt"/>
              </a:rPr>
              <a:t>sample.txt</a:t>
            </a:r>
          </a:p>
          <a:p>
            <a:pPr eaLnBrk="0" latinLnBrk="0" hangingPunct="0">
              <a:defRPr/>
            </a:pPr>
            <a:endParaRPr lang="en-US" altLang="ko-KR" sz="16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87073" name="_x82956544"/>
          <p:cNvSpPr>
            <a:spLocks noChangeArrowheads="1"/>
          </p:cNvSpPr>
          <p:nvPr/>
        </p:nvSpPr>
        <p:spPr bwMode="auto">
          <a:xfrm>
            <a:off x="3557588" y="5572125"/>
            <a:ext cx="5372100" cy="473075"/>
          </a:xfrm>
          <a:prstGeom prst="rect">
            <a:avLst/>
          </a:prstGeom>
          <a:solidFill>
            <a:srgbClr val="E0E5FA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ko-KR" sz="1600">
                <a:solidFill>
                  <a:srgbClr val="000000"/>
                </a:solidFill>
                <a:latin typeface="+mn-lt"/>
              </a:rPr>
              <a:t>abc</a:t>
            </a:r>
            <a:endParaRPr lang="en-US" altLang="ko-KR" sz="1600">
              <a:latin typeface="+mn-lt"/>
            </a:endParaRPr>
          </a:p>
        </p:txBody>
      </p:sp>
      <p:sp>
        <p:nvSpPr>
          <p:cNvPr id="45070" name="Rectangle 4"/>
          <p:cNvSpPr>
            <a:spLocks noChangeArrowheads="1"/>
          </p:cNvSpPr>
          <p:nvPr/>
        </p:nvSpPr>
        <p:spPr bwMode="auto">
          <a:xfrm>
            <a:off x="0" y="9302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en-US" altLang="ko-KR" sz="1000">
              <a:solidFill>
                <a:srgbClr val="000000"/>
              </a:solidFill>
            </a:endParaRPr>
          </a:p>
          <a:p>
            <a:pPr algn="just" eaLnBrk="0" latinLnBrk="0" hangingPunct="0"/>
            <a:r>
              <a:rPr lang="en-US" altLang="ko-KR" sz="1000">
                <a:solidFill>
                  <a:srgbClr val="000000"/>
                </a:solidFill>
                <a:latin typeface="Trebuchet MS" pitchFamily="34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</a:rPr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25415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단위 입출력</a:t>
            </a:r>
            <a:endParaRPr lang="en-US" altLang="ko-KR" smtClean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5732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stdlib.h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FILE *fp1, *fp2;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file1[100], file2[100];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buffer[100];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원본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 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file1);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복사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 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file2);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첫번째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읽기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(fp1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(file1,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"r"</a:t>
            </a:r>
            <a:r>
              <a:rPr lang="en-US" altLang="en-US" sz="1600" dirty="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stderr</a:t>
            </a:r>
            <a:r>
              <a:rPr lang="en-US" altLang="en-US" sz="1600" dirty="0">
                <a:latin typeface="Trebuchet MS" pitchFamily="34" charset="0"/>
              </a:rPr>
              <a:t>,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원본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file1);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61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단위 입출력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43751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2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두번째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쓰기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(fp2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(file2,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"w"</a:t>
            </a:r>
            <a:r>
              <a:rPr lang="en-US" altLang="en-US" sz="1600" dirty="0">
                <a:latin typeface="Trebuchet MS" pitchFamily="34" charset="0"/>
              </a:rPr>
              <a:t>)) == NULL )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stderr</a:t>
            </a:r>
            <a:r>
              <a:rPr lang="en-US" altLang="en-US" sz="1600" dirty="0">
                <a:latin typeface="Trebuchet MS" pitchFamily="34" charset="0"/>
              </a:rPr>
              <a:t>,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복사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file2);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exit(1);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첫번째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두번째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복사한다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fgets</a:t>
            </a:r>
            <a:r>
              <a:rPr lang="en-US" altLang="en-US" sz="1600" dirty="0">
                <a:latin typeface="Trebuchet MS" pitchFamily="34" charset="0"/>
              </a:rPr>
              <a:t>(buffer, 100, fp1) != NULL )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fputs</a:t>
            </a:r>
            <a:r>
              <a:rPr lang="en-US" altLang="en-US" sz="1600" dirty="0">
                <a:latin typeface="Trebuchet MS" pitchFamily="34" charset="0"/>
              </a:rPr>
              <a:t>(buffer, fp2);	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(fp1);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(fp2);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} 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1481" name="_x74322288"/>
          <p:cNvSpPr>
            <a:spLocks noChangeArrowheads="1"/>
          </p:cNvSpPr>
          <p:nvPr/>
        </p:nvSpPr>
        <p:spPr bwMode="auto">
          <a:xfrm>
            <a:off x="1143000" y="5715000"/>
            <a:ext cx="7777163" cy="5762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ko-KR" sz="1600" i="1">
                <a:latin typeface="Trebuchet MS" pitchFamily="34" charset="0"/>
                <a:ea typeface="HY엽서L" pitchFamily="18" charset="-127"/>
              </a:rPr>
              <a:t>원본 파일 이름:  a.txt</a:t>
            </a:r>
            <a:endParaRPr lang="ko-KR" altLang="ko-KR" sz="1600">
              <a:latin typeface="Trebuchet MS" pitchFamily="34" charset="0"/>
              <a:ea typeface="HY엽서L" pitchFamily="18" charset="-127"/>
            </a:endParaRPr>
          </a:p>
          <a:p>
            <a:pPr algn="just"/>
            <a:r>
              <a:rPr lang="ko-KR" altLang="ko-KR" sz="1600" i="1">
                <a:latin typeface="Trebuchet MS" pitchFamily="34" charset="0"/>
                <a:ea typeface="HY엽서L" pitchFamily="18" charset="-127"/>
              </a:rPr>
              <a:t>복사 파일 이름:  b.txt</a:t>
            </a:r>
            <a:endParaRPr lang="en-US" altLang="ko-KR" sz="1600" i="1">
              <a:latin typeface="Trebuchet MS" pitchFamily="34" charset="0"/>
              <a:ea typeface="HY엽서L" pitchFamily="18" charset="-127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28625" y="5357813"/>
            <a:ext cx="487363" cy="1012825"/>
            <a:chOff x="-91" y="1749"/>
            <a:chExt cx="552" cy="832"/>
          </a:xfrm>
        </p:grpSpPr>
        <p:sp>
          <p:nvSpPr>
            <p:cNvPr id="47115" name="Freeform 11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16" name="Freeform 12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17" name="Freeform 13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18" name="Freeform 14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19" name="Freeform 15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20" name="Freeform 16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21" name="Freeform 17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22" name="Freeform 18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23" name="Freeform 19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24" name="Freeform 20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25" name="Freeform 21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26" name="Freeform 22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27" name="Freeform 23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28" name="Freeform 24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29" name="Freeform 25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30" name="Freeform 26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131" name="Freeform 27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1063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8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39481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400" dirty="0">
                <a:latin typeface="Comic Sans MS" pitchFamily="66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&gt;</a:t>
            </a: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400" dirty="0">
                <a:latin typeface="Comic Sans MS" pitchFamily="66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string.h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&gt;</a:t>
            </a: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 dirty="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omic Sans MS" pitchFamily="66" charset="0"/>
              </a:rPr>
              <a:t>	FILE *</a:t>
            </a:r>
            <a:r>
              <a:rPr lang="en-US" altLang="en-US" sz="1400" dirty="0" err="1">
                <a:latin typeface="Comic Sans MS" pitchFamily="66" charset="0"/>
              </a:rPr>
              <a:t>fp</a:t>
            </a:r>
            <a:r>
              <a:rPr lang="en-US" altLang="en-US" sz="1400" dirty="0">
                <a:latin typeface="Comic Sans MS" pitchFamily="66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400" dirty="0">
                <a:latin typeface="Comic Sans MS" pitchFamily="66" charset="0"/>
              </a:rPr>
              <a:t> </a:t>
            </a:r>
            <a:r>
              <a:rPr lang="en-US" altLang="en-US" sz="1400" dirty="0" err="1">
                <a:latin typeface="Comic Sans MS" pitchFamily="66" charset="0"/>
              </a:rPr>
              <a:t>fname</a:t>
            </a:r>
            <a:r>
              <a:rPr lang="en-US" altLang="en-US" sz="1400" dirty="0">
                <a:latin typeface="Comic Sans MS" pitchFamily="66" charset="0"/>
              </a:rPr>
              <a:t>[128];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400" dirty="0">
                <a:latin typeface="Comic Sans MS" pitchFamily="66" charset="0"/>
              </a:rPr>
              <a:t> buffer[256];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omic Sans MS" pitchFamily="66" charset="0"/>
              </a:rPr>
              <a:t>char</a:t>
            </a:r>
            <a:r>
              <a:rPr lang="en-US" altLang="en-US" sz="1400" dirty="0">
                <a:latin typeface="Comic Sans MS" pitchFamily="66" charset="0"/>
              </a:rPr>
              <a:t> word[256];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 dirty="0">
                <a:latin typeface="Comic Sans MS" pitchFamily="66" charset="0"/>
              </a:rPr>
              <a:t> </a:t>
            </a:r>
            <a:r>
              <a:rPr lang="en-US" altLang="en-US" sz="1400" dirty="0" err="1">
                <a:latin typeface="Comic Sans MS" pitchFamily="66" charset="0"/>
              </a:rPr>
              <a:t>line_num</a:t>
            </a:r>
            <a:r>
              <a:rPr lang="en-US" altLang="en-US" sz="1400" dirty="0">
                <a:latin typeface="Comic Sans MS" pitchFamily="66" charset="0"/>
              </a:rPr>
              <a:t>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입력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파일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이름을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:  "</a:t>
            </a:r>
            <a:r>
              <a:rPr lang="en-US" altLang="en-US" sz="1400" dirty="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latin typeface="Comic Sans MS" pitchFamily="66" charset="0"/>
              </a:rPr>
              <a:t>scanf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"%s"</a:t>
            </a:r>
            <a:r>
              <a:rPr lang="en-US" altLang="en-US" sz="1400" dirty="0">
                <a:latin typeface="Comic Sans MS" pitchFamily="66" charset="0"/>
              </a:rPr>
              <a:t>, </a:t>
            </a:r>
            <a:r>
              <a:rPr lang="en-US" altLang="en-US" sz="1400" dirty="0" err="1">
                <a:latin typeface="Comic Sans MS" pitchFamily="66" charset="0"/>
              </a:rPr>
              <a:t>fname</a:t>
            </a:r>
            <a:r>
              <a:rPr lang="en-US" altLang="en-US" sz="1400" dirty="0">
                <a:latin typeface="Comic Sans MS" pitchFamily="66" charset="0"/>
              </a:rPr>
              <a:t>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latin typeface="Comic Sans MS" pitchFamily="66" charset="0"/>
              </a:rPr>
              <a:t>printf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탐색할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단어를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omic Sans MS" pitchFamily="66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:  "</a:t>
            </a:r>
            <a:r>
              <a:rPr lang="en-US" altLang="en-US" sz="1400" dirty="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omic Sans MS" pitchFamily="66" charset="0"/>
              </a:rPr>
              <a:t>	</a:t>
            </a:r>
            <a:r>
              <a:rPr lang="en-US" altLang="en-US" sz="1400" dirty="0" err="1">
                <a:latin typeface="Comic Sans MS" pitchFamily="66" charset="0"/>
              </a:rPr>
              <a:t>scanf</a:t>
            </a:r>
            <a:r>
              <a:rPr lang="en-US" altLang="en-US" sz="1400" dirty="0">
                <a:latin typeface="Comic Sans MS" pitchFamily="66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omic Sans MS" pitchFamily="66" charset="0"/>
              </a:rPr>
              <a:t>"%s"</a:t>
            </a:r>
            <a:r>
              <a:rPr lang="en-US" altLang="en-US" sz="1400" dirty="0">
                <a:latin typeface="Comic Sans MS" pitchFamily="66" charset="0"/>
              </a:rPr>
              <a:t>, word);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  <a:buFont typeface="Webdings" pitchFamily="18" charset="2"/>
              <a:buAutoNum type="arabicPeriod"/>
            </a:pPr>
            <a:endParaRPr lang="en-US" altLang="en-US" sz="1400" dirty="0">
              <a:latin typeface="Comic Sans MS" pitchFamily="66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2504" name="_x72136984"/>
          <p:cNvSpPr>
            <a:spLocks noChangeArrowheads="1"/>
          </p:cNvSpPr>
          <p:nvPr/>
        </p:nvSpPr>
        <p:spPr bwMode="auto">
          <a:xfrm>
            <a:off x="1116013" y="5143500"/>
            <a:ext cx="7777162" cy="1335088"/>
          </a:xfrm>
          <a:prstGeom prst="rect">
            <a:avLst/>
          </a:prstGeom>
          <a:solidFill>
            <a:srgbClr val="FFCCFF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ko-KR" sz="1400" i="1" dirty="0">
                <a:solidFill>
                  <a:srgbClr val="000000"/>
                </a:solidFill>
                <a:latin typeface="+mj-lt"/>
                <a:ea typeface="HY엽서L" pitchFamily="18" charset="-127"/>
              </a:rPr>
              <a:t>A chain is only as strong as its weakest link</a:t>
            </a:r>
            <a:endParaRPr lang="en-US" altLang="ko-KR" sz="1400" dirty="0">
              <a:latin typeface="+mj-lt"/>
            </a:endParaRPr>
          </a:p>
          <a:p>
            <a:pPr algn="just" eaLnBrk="0" latinLnBrk="0" hangingPunct="0">
              <a:defRPr/>
            </a:pPr>
            <a:r>
              <a:rPr lang="en-US" altLang="ko-KR" sz="1400" i="1" dirty="0">
                <a:solidFill>
                  <a:srgbClr val="000000"/>
                </a:solidFill>
                <a:latin typeface="+mj-lt"/>
                <a:ea typeface="HY엽서L" pitchFamily="18" charset="-127"/>
              </a:rPr>
              <a:t>A change is as good as a rest</a:t>
            </a:r>
            <a:endParaRPr lang="en-US" altLang="ko-KR" sz="1400" dirty="0">
              <a:latin typeface="+mj-lt"/>
            </a:endParaRPr>
          </a:p>
          <a:p>
            <a:pPr algn="just" eaLnBrk="0" latinLnBrk="0" hangingPunct="0">
              <a:defRPr/>
            </a:pPr>
            <a:r>
              <a:rPr lang="en-US" altLang="ko-KR" sz="1400" i="1" dirty="0">
                <a:solidFill>
                  <a:srgbClr val="000000"/>
                </a:solidFill>
                <a:latin typeface="+mj-lt"/>
                <a:ea typeface="HY엽서L" pitchFamily="18" charset="-127"/>
              </a:rPr>
              <a:t>A fool and his money are soon parted</a:t>
            </a:r>
            <a:endParaRPr lang="en-US" altLang="ko-KR" sz="1400" dirty="0">
              <a:latin typeface="+mj-lt"/>
            </a:endParaRPr>
          </a:p>
          <a:p>
            <a:pPr algn="just" eaLnBrk="0" latinLnBrk="0" hangingPunct="0">
              <a:defRPr/>
            </a:pPr>
            <a:r>
              <a:rPr lang="en-US" altLang="ko-KR" sz="1400" i="1" dirty="0">
                <a:solidFill>
                  <a:srgbClr val="000000"/>
                </a:solidFill>
                <a:latin typeface="+mj-lt"/>
                <a:ea typeface="HY엽서L" pitchFamily="18" charset="-127"/>
              </a:rPr>
              <a:t>A friend in need is a friend indeed</a:t>
            </a:r>
            <a:endParaRPr lang="en-US" altLang="ko-KR" sz="1400" dirty="0">
              <a:latin typeface="+mj-lt"/>
            </a:endParaRPr>
          </a:p>
          <a:p>
            <a:pPr algn="just" eaLnBrk="0" latinLnBrk="0" hangingPunct="0">
              <a:defRPr/>
            </a:pPr>
            <a:r>
              <a:rPr lang="en-US" altLang="ko-KR" sz="1400" i="1" dirty="0">
                <a:solidFill>
                  <a:srgbClr val="000000"/>
                </a:solidFill>
                <a:latin typeface="+mj-lt"/>
                <a:ea typeface="HY엽서L" pitchFamily="18" charset="-127"/>
              </a:rPr>
              <a:t>A good beginning makes a good ending</a:t>
            </a:r>
            <a:endParaRPr lang="en-US" altLang="ko-KR" sz="1400" dirty="0">
              <a:latin typeface="+mj-lt"/>
            </a:endParaRPr>
          </a:p>
          <a:p>
            <a:pPr algn="just" eaLnBrk="0" latinLnBrk="0" hangingPunct="0">
              <a:defRPr/>
            </a:pPr>
            <a:r>
              <a:rPr lang="en-US" altLang="ko-KR" sz="1400" i="1" dirty="0">
                <a:solidFill>
                  <a:srgbClr val="000000"/>
                </a:solidFill>
                <a:latin typeface="+mj-lt"/>
                <a:ea typeface="HY엽서L" pitchFamily="18" charset="-127"/>
              </a:rPr>
              <a:t>A little knowledge is a dangerous thing</a:t>
            </a:r>
          </a:p>
          <a:p>
            <a:pPr algn="just" eaLnBrk="0" latinLnBrk="0" hangingPunct="0">
              <a:defRPr/>
            </a:pPr>
            <a:r>
              <a:rPr lang="en-US" altLang="ko-KR" sz="1400" i="1" dirty="0">
                <a:solidFill>
                  <a:srgbClr val="000000"/>
                </a:solidFill>
                <a:latin typeface="+mj-lt"/>
                <a:ea typeface="HY엽서L" pitchFamily="18" charset="-127"/>
              </a:rPr>
              <a:t>…</a:t>
            </a:r>
            <a:endParaRPr lang="en-US" altLang="ko-KR" sz="1400" dirty="0">
              <a:latin typeface="+mj-lt"/>
            </a:endParaRP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-139700" y="5026819"/>
            <a:ext cx="1255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 i="1" dirty="0">
                <a:latin typeface="Trebuchet MS" pitchFamily="34" charset="0"/>
              </a:rPr>
              <a:t>proverb.txt</a:t>
            </a:r>
          </a:p>
        </p:txBody>
      </p:sp>
    </p:spTree>
    <p:extLst>
      <p:ext uri="{BB962C8B-B14F-4D97-AF65-F5344CB8AC3E}">
        <p14:creationId xmlns:p14="http://schemas.microsoft.com/office/powerpoint/2010/main" val="38222078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056" y="3852491"/>
            <a:ext cx="3782691" cy="3005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입출력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기본적인 </a:t>
            </a:r>
            <a:r>
              <a:rPr lang="ko-KR" altLang="en-US" dirty="0" err="1"/>
              <a:t>스트림들은</a:t>
            </a:r>
            <a:r>
              <a:rPr lang="ko-KR" altLang="en-US" dirty="0"/>
              <a:t> 프로그래머가 생성하지 않아도 자동으로 </a:t>
            </a:r>
            <a:r>
              <a:rPr lang="ko-KR" altLang="en-US" dirty="0" smtClean="0"/>
              <a:t>생성된다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13803"/>
              </p:ext>
            </p:extLst>
          </p:nvPr>
        </p:nvGraphicFramePr>
        <p:xfrm>
          <a:off x="1691680" y="2114179"/>
          <a:ext cx="5688632" cy="1703832"/>
        </p:xfrm>
        <a:graphic>
          <a:graphicData uri="http://schemas.openxmlformats.org/drawingml/2006/table">
            <a:tbl>
              <a:tblPr/>
              <a:tblGrid>
                <a:gridCol w="1082933"/>
                <a:gridCol w="2303357"/>
                <a:gridCol w="2302342"/>
              </a:tblGrid>
              <a:tr h="142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i="1" kern="0" spc="10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/>
                        </a:rPr>
                        <a:t>이름</a:t>
                      </a:r>
                      <a:endParaRPr lang="ko-KR" altLang="en-US" sz="1600" i="1" kern="0" spc="10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i="1" kern="0" spc="10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/>
                        </a:rPr>
                        <a:t>스트림</a:t>
                      </a:r>
                      <a:endParaRPr lang="ko-KR" altLang="en-US" sz="1600" i="1" kern="0" spc="10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i="1" kern="0" spc="10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/>
                        </a:rPr>
                        <a:t>연결 장치</a:t>
                      </a:r>
                      <a:endParaRPr lang="ko-KR" altLang="en-US" sz="1600" i="1" kern="0" spc="10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245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stdin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/>
                        </a:rPr>
                        <a:t>표준 입력 스트림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/>
                        </a:rPr>
                        <a:t>키보드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  <a:tr h="284245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stdout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/>
                        </a:rPr>
                        <a:t>표준 출력 스트림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/>
                        </a:rPr>
                        <a:t>모니터의 화면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245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stderr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/>
                        </a:rPr>
                        <a:t>표준 오류 스트림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체"/>
                        </a:rPr>
                        <a:t>모니터의 화면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E5AE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CA56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AF4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67088" y="2881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1194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41052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200" dirty="0">
                <a:latin typeface="Trebuchet MS" pitchFamily="34" charset="0"/>
              </a:rPr>
              <a:t>	</a:t>
            </a:r>
            <a:r>
              <a:rPr lang="en-US" altLang="en-US" sz="12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2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2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200" dirty="0" err="1">
                <a:solidFill>
                  <a:srgbClr val="008000"/>
                </a:solidFill>
                <a:latin typeface="Trebuchet MS" pitchFamily="34" charset="0"/>
              </a:rPr>
              <a:t>읽기</a:t>
            </a:r>
            <a:r>
              <a:rPr lang="en-US" altLang="en-US" sz="12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2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2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2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2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2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2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( 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= </a:t>
            </a:r>
            <a:r>
              <a:rPr lang="en-US" altLang="en-US" sz="1400" dirty="0" err="1">
                <a:latin typeface="Trebuchet MS" pitchFamily="34" charset="0"/>
              </a:rPr>
              <a:t>fopen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fname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"r"</a:t>
            </a:r>
            <a:r>
              <a:rPr lang="en-US" altLang="en-US" sz="1400" dirty="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fprintf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stderr</a:t>
            </a:r>
            <a:r>
              <a:rPr lang="en-US" altLang="en-US" sz="1400" dirty="0">
                <a:latin typeface="Trebuchet MS" pitchFamily="34" charset="0"/>
              </a:rPr>
              <a:t>,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 err="1">
                <a:latin typeface="Trebuchet MS" pitchFamily="34" charset="0"/>
              </a:rPr>
              <a:t>fname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400" dirty="0">
                <a:latin typeface="Trebuchet MS" pitchFamily="34" charset="0"/>
              </a:rPr>
              <a:t>( </a:t>
            </a:r>
            <a:r>
              <a:rPr lang="en-US" altLang="en-US" sz="1400" dirty="0" err="1">
                <a:latin typeface="Trebuchet MS" pitchFamily="34" charset="0"/>
              </a:rPr>
              <a:t>fgets</a:t>
            </a:r>
            <a:r>
              <a:rPr lang="en-US" altLang="en-US" sz="1400" dirty="0">
                <a:latin typeface="Trebuchet MS" pitchFamily="34" charset="0"/>
              </a:rPr>
              <a:t>(buffer, 256, 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line_num</a:t>
            </a:r>
            <a:r>
              <a:rPr lang="en-US" altLang="en-US" sz="1400" dirty="0">
                <a:latin typeface="Trebuchet MS" pitchFamily="34" charset="0"/>
              </a:rPr>
              <a:t>++;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( </a:t>
            </a:r>
            <a:r>
              <a:rPr lang="en-US" altLang="en-US" sz="1400" dirty="0" err="1">
                <a:latin typeface="Trebuchet MS" pitchFamily="34" charset="0"/>
              </a:rPr>
              <a:t>strstr</a:t>
            </a:r>
            <a:r>
              <a:rPr lang="en-US" altLang="en-US" sz="1400" dirty="0">
                <a:latin typeface="Trebuchet MS" pitchFamily="34" charset="0"/>
              </a:rPr>
              <a:t>(buffer, word)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   		     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"%s: %d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단어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s이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발견되었습니다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 err="1">
                <a:latin typeface="Trebuchet MS" pitchFamily="34" charset="0"/>
              </a:rPr>
              <a:t>fname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 err="1">
                <a:latin typeface="Trebuchet MS" pitchFamily="34" charset="0"/>
              </a:rPr>
              <a:t>line_num</a:t>
            </a:r>
            <a:r>
              <a:rPr lang="en-US" altLang="en-US" sz="1400" dirty="0">
                <a:latin typeface="Trebuchet MS" pitchFamily="34" charset="0"/>
              </a:rPr>
              <a:t>, word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fclose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} 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3528" name="_x72100248"/>
          <p:cNvSpPr>
            <a:spLocks noChangeArrowheads="1"/>
          </p:cNvSpPr>
          <p:nvPr/>
        </p:nvSpPr>
        <p:spPr bwMode="auto">
          <a:xfrm>
            <a:off x="1116013" y="5300663"/>
            <a:ext cx="7777162" cy="112871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 i="1" dirty="0">
                <a:solidFill>
                  <a:srgbClr val="000000"/>
                </a:solidFill>
                <a:latin typeface="Trebuchet MS" pitchFamily="34" charset="0"/>
              </a:rPr>
              <a:t>입력 파일 이름을 입력하시오</a:t>
            </a:r>
            <a:r>
              <a:rPr lang="en-US" altLang="ko-KR" sz="1400" i="1" dirty="0">
                <a:solidFill>
                  <a:srgbClr val="000000"/>
                </a:solidFill>
                <a:latin typeface="Trebuchet MS" pitchFamily="34" charset="0"/>
              </a:rPr>
              <a:t>: proverb.txt</a:t>
            </a:r>
            <a:endParaRPr lang="en-US" altLang="ko-KR" sz="1400" dirty="0">
              <a:latin typeface="Trebuchet MS" pitchFamily="34" charset="0"/>
            </a:endParaRPr>
          </a:p>
          <a:p>
            <a:pPr algn="just" eaLnBrk="0" latinLnBrk="0" hangingPunct="0"/>
            <a:r>
              <a:rPr lang="ko-KR" altLang="en-US" sz="1400" i="1" dirty="0">
                <a:solidFill>
                  <a:srgbClr val="000000"/>
                </a:solidFill>
                <a:latin typeface="Trebuchet MS" pitchFamily="34" charset="0"/>
              </a:rPr>
              <a:t>탐색할 단어를 입력하시오</a:t>
            </a:r>
            <a:r>
              <a:rPr lang="en-US" altLang="ko-KR" sz="1400" i="1" dirty="0">
                <a:solidFill>
                  <a:srgbClr val="000000"/>
                </a:solidFill>
                <a:latin typeface="Trebuchet MS" pitchFamily="34" charset="0"/>
              </a:rPr>
              <a:t>: house</a:t>
            </a:r>
            <a:endParaRPr lang="en-US" altLang="ko-KR" sz="1400" dirty="0">
              <a:latin typeface="Trebuchet MS" pitchFamily="34" charset="0"/>
            </a:endParaRPr>
          </a:p>
          <a:p>
            <a:pPr algn="just" eaLnBrk="0" latinLnBrk="0" hangingPunct="0"/>
            <a:r>
              <a:rPr lang="en-US" altLang="ko-KR" sz="1400" i="1" dirty="0">
                <a:solidFill>
                  <a:srgbClr val="000000"/>
                </a:solidFill>
                <a:latin typeface="Trebuchet MS" pitchFamily="34" charset="0"/>
              </a:rPr>
              <a:t>proverb.txt: 7 </a:t>
            </a:r>
            <a:r>
              <a:rPr lang="ko-KR" altLang="en-US" sz="1400" i="1" dirty="0">
                <a:solidFill>
                  <a:srgbClr val="000000"/>
                </a:solidFill>
                <a:latin typeface="Trebuchet MS" pitchFamily="34" charset="0"/>
              </a:rPr>
              <a:t>단어 </a:t>
            </a:r>
            <a:r>
              <a:rPr lang="en-US" altLang="ko-KR" sz="1400" i="1" dirty="0">
                <a:solidFill>
                  <a:srgbClr val="000000"/>
                </a:solidFill>
                <a:latin typeface="Trebuchet MS" pitchFamily="34" charset="0"/>
              </a:rPr>
              <a:t>house</a:t>
            </a:r>
            <a:r>
              <a:rPr lang="ko-KR" altLang="en-US" sz="1400" i="1" dirty="0">
                <a:solidFill>
                  <a:srgbClr val="000000"/>
                </a:solidFill>
                <a:latin typeface="Trebuchet MS" pitchFamily="34" charset="0"/>
              </a:rPr>
              <a:t>이 발견되었습니다</a:t>
            </a:r>
            <a:r>
              <a:rPr lang="en-US" altLang="ko-KR" sz="1400" i="1" dirty="0">
                <a:solidFill>
                  <a:srgbClr val="000000"/>
                </a:solidFill>
                <a:latin typeface="Trebuchet MS" pitchFamily="34" charset="0"/>
              </a:rPr>
              <a:t>.</a:t>
            </a:r>
            <a:endParaRPr lang="en-US" altLang="ko-KR" sz="1400" dirty="0">
              <a:latin typeface="Trebuchet MS" pitchFamily="34" charset="0"/>
            </a:endParaRPr>
          </a:p>
          <a:p>
            <a:pPr algn="just" eaLnBrk="0" latinLnBrk="0" hangingPunct="0"/>
            <a:r>
              <a:rPr lang="en-US" altLang="ko-KR" sz="1400" i="1" dirty="0">
                <a:solidFill>
                  <a:srgbClr val="000000"/>
                </a:solidFill>
                <a:latin typeface="Trebuchet MS" pitchFamily="34" charset="0"/>
              </a:rPr>
              <a:t>proverb.txt: 8 </a:t>
            </a:r>
            <a:r>
              <a:rPr lang="ko-KR" altLang="en-US" sz="1400" i="1" dirty="0">
                <a:solidFill>
                  <a:srgbClr val="000000"/>
                </a:solidFill>
                <a:latin typeface="Trebuchet MS" pitchFamily="34" charset="0"/>
              </a:rPr>
              <a:t>단어 </a:t>
            </a:r>
            <a:r>
              <a:rPr lang="en-US" altLang="ko-KR" sz="1400" i="1" dirty="0">
                <a:solidFill>
                  <a:srgbClr val="000000"/>
                </a:solidFill>
                <a:latin typeface="Trebuchet MS" pitchFamily="34" charset="0"/>
              </a:rPr>
              <a:t>house</a:t>
            </a:r>
            <a:r>
              <a:rPr lang="ko-KR" altLang="en-US" sz="1400" i="1" dirty="0">
                <a:solidFill>
                  <a:srgbClr val="000000"/>
                </a:solidFill>
                <a:latin typeface="Trebuchet MS" pitchFamily="34" charset="0"/>
              </a:rPr>
              <a:t>이 발견되었습니다</a:t>
            </a:r>
            <a:r>
              <a:rPr lang="en-US" altLang="ko-KR" sz="1400" i="1" dirty="0">
                <a:solidFill>
                  <a:srgbClr val="000000"/>
                </a:solidFill>
                <a:latin typeface="Trebuchet MS" pitchFamily="34" charset="0"/>
              </a:rPr>
              <a:t>.</a:t>
            </a:r>
            <a:endParaRPr lang="en-US" altLang="ko-KR" sz="1400" dirty="0">
              <a:latin typeface="Trebuchet MS" pitchFamily="34" charset="0"/>
            </a:endParaRPr>
          </a:p>
        </p:txBody>
      </p:sp>
      <p:grpSp>
        <p:nvGrpSpPr>
          <p:cNvPr id="49161" name="Group 9"/>
          <p:cNvGrpSpPr>
            <a:grpSpLocks/>
          </p:cNvGrpSpPr>
          <p:nvPr/>
        </p:nvGrpSpPr>
        <p:grpSpPr bwMode="auto">
          <a:xfrm>
            <a:off x="468313" y="5157788"/>
            <a:ext cx="487362" cy="1012825"/>
            <a:chOff x="-91" y="1749"/>
            <a:chExt cx="552" cy="832"/>
          </a:xfrm>
        </p:grpSpPr>
        <p:sp>
          <p:nvSpPr>
            <p:cNvPr id="49162" name="Freeform 10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3" name="Freeform 11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4" name="Freeform 12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5" name="Freeform 13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6" name="Freeform 14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7" name="Freeform 15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8" name="Freeform 16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69" name="Freeform 17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70" name="Freeform 18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71" name="Freeform 19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72" name="Freeform 20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73" name="Freeform 21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74" name="Freeform 22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75" name="Freeform 23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76" name="Freeform 24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77" name="Freeform 25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178" name="Freeform 26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5904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형식화된 출력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0180" name="_x72276872"/>
          <p:cNvSpPr>
            <a:spLocks noChangeArrowheads="1"/>
          </p:cNvSpPr>
          <p:nvPr/>
        </p:nvSpPr>
        <p:spPr bwMode="auto">
          <a:xfrm>
            <a:off x="1116013" y="1196975"/>
            <a:ext cx="7777162" cy="441325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>
                <a:latin typeface="Trebuchet MS" pitchFamily="34" charset="0"/>
              </a:rPr>
              <a:t> fprintf( FILE *fp, 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const char</a:t>
            </a:r>
            <a:r>
              <a:rPr lang="en-US" altLang="ko-KR" sz="1600">
                <a:latin typeface="Trebuchet MS" pitchFamily="34" charset="0"/>
              </a:rPr>
              <a:t> *format, ...);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096026" y="1825271"/>
            <a:ext cx="7777162" cy="359627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ko-KR" altLang="en-US" sz="16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ko-KR" sz="1600" dirty="0">
                <a:latin typeface="Comic Sans MS" pitchFamily="66" charset="0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ko-KR" sz="1600" dirty="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en-US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 smtClean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 = 23;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solidFill>
                  <a:srgbClr val="0000FF"/>
                </a:solidFill>
                <a:latin typeface="Trebuchet MS" pitchFamily="34" charset="0"/>
              </a:rPr>
              <a:t>	float</a:t>
            </a:r>
            <a:r>
              <a:rPr lang="en-US" altLang="en-US" sz="1600" dirty="0" smtClean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f = 1.2345;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latin typeface="Trebuchet MS" pitchFamily="34" charset="0"/>
              </a:rPr>
              <a:t>	FILE </a:t>
            </a:r>
            <a:r>
              <a:rPr lang="en-US" altLang="en-US" sz="1600" dirty="0">
                <a:latin typeface="Trebuchet MS" pitchFamily="34" charset="0"/>
              </a:rPr>
              <a:t>*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latin typeface="Trebuchet MS" pitchFamily="34" charset="0"/>
              </a:rPr>
              <a:t>	</a:t>
            </a:r>
            <a:r>
              <a:rPr lang="en-US" altLang="en-US" sz="1600" dirty="0" err="1" smtClean="0">
                <a:latin typeface="Trebuchet MS" pitchFamily="34" charset="0"/>
              </a:rPr>
              <a:t>fp</a:t>
            </a:r>
            <a:r>
              <a:rPr lang="en-US" altLang="en-US" sz="1600" dirty="0" smtClean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"sample.txt"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"w"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solidFill>
                  <a:srgbClr val="0000FF"/>
                </a:solidFill>
                <a:latin typeface="Trebuchet MS" pitchFamily="34" charset="0"/>
              </a:rPr>
              <a:t>	if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!= NULL 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smtClean="0">
                <a:latin typeface="Trebuchet MS" pitchFamily="34" charset="0"/>
              </a:rPr>
              <a:t>	</a:t>
            </a:r>
            <a:r>
              <a:rPr lang="en-US" altLang="en-US" sz="1600" dirty="0" err="1" smtClean="0">
                <a:latin typeface="Trebuchet MS" pitchFamily="34" charset="0"/>
              </a:rPr>
              <a:t>fprintf</a:t>
            </a:r>
            <a:r>
              <a:rPr lang="en-US" altLang="en-US" sz="1600" dirty="0" smtClean="0">
                <a:latin typeface="Trebuchet MS" pitchFamily="34" charset="0"/>
              </a:rPr>
              <a:t>(</a:t>
            </a:r>
            <a:r>
              <a:rPr lang="en-US" altLang="en-US" sz="1600" dirty="0" err="1" smtClean="0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"%10d %16.3f"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i</a:t>
            </a:r>
            <a:r>
              <a:rPr lang="en-US" altLang="en-US" sz="1600" dirty="0">
                <a:latin typeface="Trebuchet MS" pitchFamily="34" charset="0"/>
              </a:rPr>
              <a:t>, f);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latin typeface="Trebuchet MS" pitchFamily="34" charset="0"/>
              </a:rPr>
              <a:t>	</a:t>
            </a:r>
            <a:r>
              <a:rPr lang="en-US" altLang="en-US" sz="1600" dirty="0" err="1" smtClean="0">
                <a:latin typeface="Trebuchet MS" pitchFamily="34" charset="0"/>
              </a:rPr>
              <a:t>fclose</a:t>
            </a:r>
            <a:r>
              <a:rPr lang="en-US" altLang="en-US" sz="1600" dirty="0" smtClean="0">
                <a:latin typeface="Trebuchet MS" pitchFamily="34" charset="0"/>
              </a:rPr>
              <a:t>(</a:t>
            </a:r>
            <a:r>
              <a:rPr lang="en-US" altLang="en-US" sz="1600" dirty="0" err="1" smtClean="0">
                <a:latin typeface="Trebuchet MS" pitchFamily="34" charset="0"/>
              </a:rPr>
              <a:t>fp</a:t>
            </a:r>
            <a:r>
              <a:rPr lang="en-US" altLang="en-US" sz="1600" dirty="0" smtClean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}</a:t>
            </a:r>
            <a:endParaRPr lang="en-US" altLang="en-US" sz="1600" dirty="0">
              <a:latin typeface="Trebuchet MS" pitchFamily="34" charset="0"/>
            </a:endParaRPr>
          </a:p>
        </p:txBody>
      </p:sp>
      <p:grpSp>
        <p:nvGrpSpPr>
          <p:cNvPr id="50182" name="Group 6"/>
          <p:cNvGrpSpPr>
            <a:grpSpLocks/>
          </p:cNvGrpSpPr>
          <p:nvPr/>
        </p:nvGrpSpPr>
        <p:grpSpPr bwMode="auto">
          <a:xfrm>
            <a:off x="4643438" y="4868863"/>
            <a:ext cx="1589087" cy="1616075"/>
            <a:chOff x="3208" y="1586"/>
            <a:chExt cx="1395" cy="1617"/>
          </a:xfrm>
        </p:grpSpPr>
        <p:sp>
          <p:nvSpPr>
            <p:cNvPr id="50185" name="Freeform 7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86" name="Freeform 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87" name="Freeform 9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88" name="Freeform 1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89" name="Freeform 11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0" name="Freeform 12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1" name="Freeform 13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2" name="Freeform 14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3" name="Freeform 15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4" name="Freeform 16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5" name="Freeform 17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6" name="Freeform 18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7" name="Freeform 19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8" name="Freeform 20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199" name="Freeform 21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00" name="Freeform 22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01" name="Freeform 23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02" name="Freeform 24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03" name="Freeform 25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04" name="Freeform 26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05" name="Freeform 27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06" name="Freeform 28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07" name="Freeform 29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08" name="Freeform 30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09" name="Freeform 31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10" name="Freeform 32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11" name="Freeform 33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12" name="Freeform 34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13" name="Freeform 35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14" name="Freeform 36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15" name="Freeform 37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16" name="Freeform 38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17" name="Freeform 39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58440" name="AutoShape 40"/>
          <p:cNvSpPr>
            <a:spLocks noChangeArrowheads="1"/>
          </p:cNvSpPr>
          <p:nvPr/>
        </p:nvSpPr>
        <p:spPr bwMode="auto">
          <a:xfrm>
            <a:off x="6156325" y="3860800"/>
            <a:ext cx="1728788" cy="1873250"/>
          </a:xfrm>
          <a:prstGeom prst="wedgeEllipseCallout">
            <a:avLst>
              <a:gd name="adj1" fmla="val -65426"/>
              <a:gd name="adj2" fmla="val 644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en-US" altLang="ko-KR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%d</a:t>
            </a:r>
            <a:r>
              <a:rPr kumimoji="0" lang="ko-KR" altLang="en-US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와 같은 특정한 형식을 지정하여 파일에 출력할 수 있습니다</a:t>
            </a:r>
            <a:r>
              <a:rPr kumimoji="0" lang="en-US" altLang="ko-KR" sz="1400">
                <a:solidFill>
                  <a:srgbClr val="FF0000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358441" name="Line 41"/>
          <p:cNvSpPr>
            <a:spLocks noChangeShapeType="1"/>
          </p:cNvSpPr>
          <p:nvPr/>
        </p:nvSpPr>
        <p:spPr bwMode="auto">
          <a:xfrm flipV="1">
            <a:off x="4716463" y="1557338"/>
            <a:ext cx="71437" cy="3384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 rot="451985">
            <a:off x="6701759" y="1237530"/>
            <a:ext cx="1848332" cy="2054097"/>
            <a:chOff x="6156176" y="1578754"/>
            <a:chExt cx="2449214" cy="2232248"/>
          </a:xfrm>
        </p:grpSpPr>
        <p:grpSp>
          <p:nvGrpSpPr>
            <p:cNvPr id="43" name="그룹 42"/>
            <p:cNvGrpSpPr/>
            <p:nvPr/>
          </p:nvGrpSpPr>
          <p:grpSpPr>
            <a:xfrm>
              <a:off x="6156176" y="1578754"/>
              <a:ext cx="2449214" cy="2232248"/>
              <a:chOff x="5794896" y="1776982"/>
              <a:chExt cx="2810494" cy="2300090"/>
            </a:xfrm>
          </p:grpSpPr>
          <p:pic>
            <p:nvPicPr>
              <p:cNvPr id="51" name="Picture 3" descr="C:\Users\LG\AppData\Local\Microsoft\Windows\Temporary Internet Files\Content.IE5\QYGLLPGH\MC900424796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4896" y="1776982"/>
                <a:ext cx="2810494" cy="2300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 rot="20840829">
                <a:off x="7164213" y="1916883"/>
                <a:ext cx="1080130" cy="285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chemeClr val="tx2"/>
                    </a:solidFill>
                    <a:latin typeface="+mj-lt"/>
                  </a:rPr>
                  <a:t>sample.txt</a:t>
                </a:r>
                <a:endParaRPr lang="ko-KR" altLang="en-US" sz="120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cxnSp>
          <p:nvCxnSpPr>
            <p:cNvPr id="44" name="직선 연결선 43"/>
            <p:cNvCxnSpPr/>
            <p:nvPr/>
          </p:nvCxnSpPr>
          <p:spPr>
            <a:xfrm flipV="1">
              <a:off x="6402574" y="2091256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V="1">
              <a:off x="6460276" y="2269180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V="1">
              <a:off x="6511076" y="2451296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V="1">
              <a:off x="6559290" y="2603004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6595784" y="2780928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6642392" y="2938538"/>
              <a:ext cx="1715659" cy="34644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6699099" y="3110626"/>
              <a:ext cx="1698672" cy="318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 rot="21397268">
            <a:off x="6058650" y="1826184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tx2"/>
                </a:solidFill>
                <a:latin typeface="+mn-lt"/>
              </a:rPr>
              <a:t>          23          1.235</a:t>
            </a:r>
            <a:endParaRPr lang="ko-KR" altLang="en-US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15150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형식화된 입력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41668" name="_x72276872"/>
          <p:cNvSpPr>
            <a:spLocks noChangeArrowheads="1"/>
          </p:cNvSpPr>
          <p:nvPr/>
        </p:nvSpPr>
        <p:spPr bwMode="auto">
          <a:xfrm>
            <a:off x="1116013" y="1196975"/>
            <a:ext cx="7777162" cy="441325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 err="1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ko-KR" sz="1600" dirty="0">
                <a:latin typeface="Comic Sans MS" pitchFamily="66" charset="0"/>
              </a:rPr>
              <a:t> </a:t>
            </a:r>
            <a:r>
              <a:rPr lang="en-US" altLang="ko-KR" sz="1600" dirty="0" err="1">
                <a:latin typeface="Comic Sans MS" pitchFamily="66" charset="0"/>
              </a:rPr>
              <a:t>fscanf</a:t>
            </a:r>
            <a:r>
              <a:rPr lang="en-US" altLang="ko-KR" sz="1600" dirty="0">
                <a:latin typeface="Comic Sans MS" pitchFamily="66" charset="0"/>
              </a:rPr>
              <a:t>( FILE *</a:t>
            </a:r>
            <a:r>
              <a:rPr lang="en-US" altLang="ko-KR" sz="1600" dirty="0" err="1">
                <a:latin typeface="Comic Sans MS" pitchFamily="66" charset="0"/>
              </a:rPr>
              <a:t>fp</a:t>
            </a:r>
            <a:r>
              <a:rPr lang="en-US" altLang="ko-KR" sz="1600" dirty="0">
                <a:latin typeface="Comic Sans MS" pitchFamily="66" charset="0"/>
              </a:rPr>
              <a:t>,  </a:t>
            </a:r>
            <a:r>
              <a:rPr lang="en-US" altLang="ko-KR" sz="1600" dirty="0" err="1">
                <a:solidFill>
                  <a:srgbClr val="0000FF"/>
                </a:solidFill>
                <a:latin typeface="Comic Sans MS" pitchFamily="66" charset="0"/>
              </a:rPr>
              <a:t>const</a:t>
            </a:r>
            <a:r>
              <a:rPr lang="en-US" altLang="ko-KR" sz="1600" dirty="0">
                <a:solidFill>
                  <a:srgbClr val="0000FF"/>
                </a:solidFill>
                <a:latin typeface="Comic Sans MS" pitchFamily="66" charset="0"/>
              </a:rPr>
              <a:t> char </a:t>
            </a:r>
            <a:r>
              <a:rPr lang="en-US" altLang="ko-KR" sz="1600" dirty="0">
                <a:latin typeface="Comic Sans MS" pitchFamily="66" charset="0"/>
              </a:rPr>
              <a:t>*format, ...);</a:t>
            </a: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1116013" y="1773237"/>
            <a:ext cx="7777162" cy="321948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err="1" smtClean="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ko-KR" altLang="en-US" sz="16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ko-KR" sz="1600" dirty="0" smtClean="0">
                <a:latin typeface="Comic Sans MS" pitchFamily="66" charset="0"/>
              </a:rPr>
              <a:t>main(</a:t>
            </a:r>
            <a:r>
              <a:rPr lang="en-US" altLang="ko-KR" sz="1600" dirty="0" smtClean="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ko-KR" sz="1600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latin typeface="Comic Sans MS" pitchFamily="66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err="1" smtClean="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600" dirty="0" smtClean="0">
                <a:latin typeface="Comic Sans MS" pitchFamily="66" charset="0"/>
              </a:rPr>
              <a:t> </a:t>
            </a:r>
            <a:r>
              <a:rPr lang="en-US" altLang="en-US" sz="1600" dirty="0" err="1" smtClean="0">
                <a:latin typeface="Comic Sans MS" pitchFamily="66" charset="0"/>
              </a:rPr>
              <a:t>i</a:t>
            </a:r>
            <a:r>
              <a:rPr lang="en-US" altLang="en-US" sz="1600" dirty="0" smtClean="0">
                <a:latin typeface="Comic Sans MS" pitchFamily="66" charset="0"/>
              </a:rPr>
              <a:t>;</a:t>
            </a:r>
            <a:endParaRPr lang="en-US" altLang="en-US" sz="16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solidFill>
                  <a:srgbClr val="0000FF"/>
                </a:solidFill>
                <a:latin typeface="Comic Sans MS" pitchFamily="66" charset="0"/>
              </a:rPr>
              <a:t>float</a:t>
            </a:r>
            <a:r>
              <a:rPr lang="en-US" altLang="en-US" sz="1600" dirty="0" smtClean="0">
                <a:latin typeface="Comic Sans MS" pitchFamily="66" charset="0"/>
              </a:rPr>
              <a:t> </a:t>
            </a:r>
            <a:r>
              <a:rPr lang="en-US" altLang="en-US" sz="1600" dirty="0" smtClean="0">
                <a:latin typeface="Comic Sans MS" pitchFamily="66" charset="0"/>
              </a:rPr>
              <a:t>f;</a:t>
            </a:r>
            <a:endParaRPr lang="en-US" altLang="en-US" sz="16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latin typeface="Comic Sans MS" pitchFamily="66" charset="0"/>
              </a:rPr>
              <a:t>FILE </a:t>
            </a:r>
            <a:r>
              <a:rPr lang="en-US" altLang="en-US" sz="1600" dirty="0">
                <a:latin typeface="Comic Sans MS" pitchFamily="66" charset="0"/>
              </a:rPr>
              <a:t>*</a:t>
            </a:r>
            <a:r>
              <a:rPr lang="en-US" altLang="en-US" sz="1600" dirty="0" err="1">
                <a:latin typeface="Comic Sans MS" pitchFamily="66" charset="0"/>
              </a:rPr>
              <a:t>fp</a:t>
            </a:r>
            <a:r>
              <a:rPr lang="en-US" altLang="en-US" sz="1600" dirty="0">
                <a:latin typeface="Comic Sans MS" pitchFamily="66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omic Sans MS" pitchFamily="66" charset="0"/>
              </a:rPr>
              <a:t> </a:t>
            </a:r>
            <a:endParaRPr lang="en-US" altLang="en-US" sz="16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err="1" smtClean="0">
                <a:latin typeface="Comic Sans MS" pitchFamily="66" charset="0"/>
              </a:rPr>
              <a:t>fp</a:t>
            </a:r>
            <a:r>
              <a:rPr lang="en-US" altLang="en-US" sz="1600" dirty="0" smtClean="0">
                <a:latin typeface="Comic Sans MS" pitchFamily="66" charset="0"/>
              </a:rPr>
              <a:t> </a:t>
            </a:r>
            <a:r>
              <a:rPr lang="en-US" altLang="en-US" sz="1600" dirty="0">
                <a:latin typeface="Comic Sans MS" pitchFamily="66" charset="0"/>
              </a:rPr>
              <a:t>= </a:t>
            </a:r>
            <a:r>
              <a:rPr lang="en-US" altLang="en-US" sz="1600" dirty="0" err="1">
                <a:latin typeface="Comic Sans MS" pitchFamily="66" charset="0"/>
              </a:rPr>
              <a:t>fopen</a:t>
            </a:r>
            <a:r>
              <a:rPr lang="en-US" altLang="en-US" sz="1600" dirty="0">
                <a:latin typeface="Comic Sans MS" pitchFamily="66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omic Sans MS" pitchFamily="66" charset="0"/>
              </a:rPr>
              <a:t>"sample.txt"</a:t>
            </a:r>
            <a:r>
              <a:rPr lang="en-US" altLang="en-US" sz="1600" dirty="0">
                <a:latin typeface="Comic Sans MS" pitchFamily="66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Comic Sans MS" pitchFamily="66" charset="0"/>
              </a:rPr>
              <a:t>"r"</a:t>
            </a:r>
            <a:r>
              <a:rPr lang="en-US" altLang="en-US" sz="1600" dirty="0">
                <a:latin typeface="Comic Sans MS" pitchFamily="66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solidFill>
                  <a:srgbClr val="0000FF"/>
                </a:solidFill>
                <a:latin typeface="Comic Sans MS" pitchFamily="66" charset="0"/>
              </a:rPr>
              <a:t>if</a:t>
            </a:r>
            <a:r>
              <a:rPr lang="en-US" altLang="en-US" sz="1600" dirty="0">
                <a:latin typeface="Comic Sans MS" pitchFamily="66" charset="0"/>
              </a:rPr>
              <a:t>( </a:t>
            </a:r>
            <a:r>
              <a:rPr lang="en-US" altLang="en-US" sz="1600" dirty="0" err="1">
                <a:latin typeface="Comic Sans MS" pitchFamily="66" charset="0"/>
              </a:rPr>
              <a:t>fp</a:t>
            </a:r>
            <a:r>
              <a:rPr lang="en-US" altLang="en-US" sz="1600" dirty="0">
                <a:latin typeface="Comic Sans MS" pitchFamily="66" charset="0"/>
              </a:rPr>
              <a:t> != NULL )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omic Sans MS" pitchFamily="66" charset="0"/>
              </a:rPr>
              <a:t>	</a:t>
            </a:r>
            <a:r>
              <a:rPr lang="en-US" altLang="en-US" sz="1600" dirty="0" err="1" smtClean="0">
                <a:latin typeface="Comic Sans MS" pitchFamily="66" charset="0"/>
              </a:rPr>
              <a:t>fscanf</a:t>
            </a:r>
            <a:r>
              <a:rPr lang="en-US" altLang="en-US" sz="1600" dirty="0" smtClean="0">
                <a:latin typeface="Comic Sans MS" pitchFamily="66" charset="0"/>
              </a:rPr>
              <a:t>(</a:t>
            </a:r>
            <a:r>
              <a:rPr lang="en-US" altLang="en-US" sz="1600" dirty="0" err="1" smtClean="0">
                <a:latin typeface="Comic Sans MS" pitchFamily="66" charset="0"/>
              </a:rPr>
              <a:t>fp</a:t>
            </a:r>
            <a:r>
              <a:rPr lang="en-US" altLang="en-US" sz="1600" dirty="0">
                <a:latin typeface="Comic Sans MS" pitchFamily="66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Comic Sans MS" pitchFamily="66" charset="0"/>
              </a:rPr>
              <a:t>"%d %f"</a:t>
            </a:r>
            <a:r>
              <a:rPr lang="en-US" altLang="en-US" sz="1600" dirty="0">
                <a:latin typeface="Comic Sans MS" pitchFamily="66" charset="0"/>
              </a:rPr>
              <a:t>, &amp;</a:t>
            </a:r>
            <a:r>
              <a:rPr lang="en-US" altLang="en-US" sz="1600" dirty="0" err="1">
                <a:latin typeface="Comic Sans MS" pitchFamily="66" charset="0"/>
              </a:rPr>
              <a:t>i</a:t>
            </a:r>
            <a:r>
              <a:rPr lang="en-US" altLang="en-US" sz="1600" dirty="0">
                <a:latin typeface="Comic Sans MS" pitchFamily="66" charset="0"/>
              </a:rPr>
              <a:t>, &amp;f</a:t>
            </a:r>
            <a:r>
              <a:rPr lang="en-US" altLang="en-US" sz="1600" dirty="0" smtClean="0">
                <a:latin typeface="Comic Sans MS" pitchFamily="66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err="1" smtClean="0">
                <a:latin typeface="Comic Sans MS" pitchFamily="66" charset="0"/>
              </a:rPr>
              <a:t>printf</a:t>
            </a:r>
            <a:r>
              <a:rPr lang="en-US" altLang="en-US" sz="1600" dirty="0" smtClean="0">
                <a:latin typeface="Comic Sans MS" pitchFamily="66" charset="0"/>
              </a:rPr>
              <a:t>(“%d %f”, </a:t>
            </a:r>
            <a:r>
              <a:rPr lang="en-US" altLang="en-US" sz="1600" dirty="0" err="1" smtClean="0">
                <a:latin typeface="Comic Sans MS" pitchFamily="66" charset="0"/>
              </a:rPr>
              <a:t>i</a:t>
            </a:r>
            <a:r>
              <a:rPr lang="en-US" altLang="en-US" sz="1600" dirty="0" smtClean="0">
                <a:latin typeface="Comic Sans MS" pitchFamily="66" charset="0"/>
              </a:rPr>
              <a:t>, f);</a:t>
            </a:r>
            <a:endParaRPr lang="en-US" altLang="en-US" sz="1600" dirty="0">
              <a:latin typeface="Comic Sans MS" pitchFamily="66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err="1" smtClean="0">
                <a:latin typeface="Comic Sans MS" pitchFamily="66" charset="0"/>
              </a:rPr>
              <a:t>fclose</a:t>
            </a:r>
            <a:r>
              <a:rPr lang="en-US" altLang="en-US" sz="1600" dirty="0" smtClean="0">
                <a:latin typeface="Comic Sans MS" pitchFamily="66" charset="0"/>
              </a:rPr>
              <a:t>(</a:t>
            </a:r>
            <a:r>
              <a:rPr lang="en-US" altLang="en-US" sz="1600" dirty="0" err="1" smtClean="0">
                <a:latin typeface="Comic Sans MS" pitchFamily="66" charset="0"/>
              </a:rPr>
              <a:t>fp</a:t>
            </a:r>
            <a:r>
              <a:rPr lang="en-US" altLang="en-US" sz="1600" dirty="0" smtClean="0">
                <a:latin typeface="Comic Sans MS" pitchFamily="66" charset="0"/>
              </a:rPr>
              <a:t>):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omic Sans MS" pitchFamily="66" charset="0"/>
              </a:rPr>
              <a:t>}</a:t>
            </a:r>
            <a:endParaRPr lang="en-US" altLang="en-US" sz="1600" dirty="0">
              <a:latin typeface="Comic Sans MS" pitchFamily="66" charset="0"/>
            </a:endParaRPr>
          </a:p>
        </p:txBody>
      </p:sp>
      <p:grpSp>
        <p:nvGrpSpPr>
          <p:cNvPr id="241670" name="Group 6"/>
          <p:cNvGrpSpPr>
            <a:grpSpLocks/>
          </p:cNvGrpSpPr>
          <p:nvPr/>
        </p:nvGrpSpPr>
        <p:grpSpPr bwMode="auto">
          <a:xfrm>
            <a:off x="4289415" y="5099161"/>
            <a:ext cx="1589087" cy="1616075"/>
            <a:chOff x="3208" y="1586"/>
            <a:chExt cx="1395" cy="1617"/>
          </a:xfrm>
        </p:grpSpPr>
        <p:sp>
          <p:nvSpPr>
            <p:cNvPr id="241671" name="Freeform 7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72" name="Freeform 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73" name="Freeform 9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74" name="Freeform 1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75" name="Freeform 11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76" name="Freeform 12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77" name="Freeform 13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78" name="Freeform 14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79" name="Freeform 15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80" name="Freeform 16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81" name="Freeform 17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82" name="Freeform 18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83" name="Freeform 19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84" name="Freeform 20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85" name="Freeform 21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86" name="Freeform 22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87" name="Freeform 23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88" name="Freeform 24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89" name="Freeform 25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90" name="Freeform 26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91" name="Freeform 27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92" name="Freeform 28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93" name="Freeform 29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94" name="Freeform 30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95" name="Freeform 31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96" name="Freeform 32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97" name="Freeform 33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98" name="Freeform 34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699" name="Freeform 35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700" name="Freeform 36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701" name="Freeform 37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702" name="Freeform 38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1703" name="Freeform 39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2" name="AutoShape 42"/>
          <p:cNvSpPr>
            <a:spLocks noChangeArrowheads="1"/>
          </p:cNvSpPr>
          <p:nvPr/>
        </p:nvSpPr>
        <p:spPr bwMode="auto">
          <a:xfrm>
            <a:off x="5524232" y="3849849"/>
            <a:ext cx="2235762" cy="1548141"/>
          </a:xfrm>
          <a:prstGeom prst="wedgeEllipseCallout">
            <a:avLst>
              <a:gd name="adj1" fmla="val -47730"/>
              <a:gd name="adj2" fmla="val 452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/>
          <a:lstStyle/>
          <a:p>
            <a:pPr algn="ctr" eaLnBrk="0" latinLnBrk="0" hangingPunct="0"/>
            <a:r>
              <a:rPr kumimoji="0" lang="en-US" altLang="ko-KR" sz="1600">
                <a:solidFill>
                  <a:srgbClr val="FF0000"/>
                </a:solidFill>
                <a:latin typeface="+mn-lt"/>
                <a:ea typeface="HY엽서L" pitchFamily="18" charset="-127"/>
              </a:rPr>
              <a:t>%d</a:t>
            </a:r>
            <a:r>
              <a:rPr kumimoji="0" lang="ko-KR" altLang="en-US" sz="1600">
                <a:solidFill>
                  <a:srgbClr val="FF0000"/>
                </a:solidFill>
                <a:latin typeface="+mn-lt"/>
                <a:ea typeface="HY엽서L" pitchFamily="18" charset="-127"/>
              </a:rPr>
              <a:t>와 같은 </a:t>
            </a:r>
            <a:endParaRPr kumimoji="0" lang="en-US" altLang="ko-KR" sz="1600" smtClean="0">
              <a:solidFill>
                <a:srgbClr val="FF0000"/>
              </a:solidFill>
              <a:latin typeface="+mn-lt"/>
              <a:ea typeface="HY엽서L" pitchFamily="18" charset="-127"/>
            </a:endParaRPr>
          </a:p>
          <a:p>
            <a:pPr algn="ctr" eaLnBrk="0" latinLnBrk="0" hangingPunct="0"/>
            <a:r>
              <a:rPr kumimoji="0" lang="ko-KR" altLang="en-US" sz="1600" smtClean="0">
                <a:solidFill>
                  <a:srgbClr val="FF0000"/>
                </a:solidFill>
                <a:latin typeface="+mn-lt"/>
                <a:ea typeface="HY엽서L" pitchFamily="18" charset="-127"/>
              </a:rPr>
              <a:t>특정한 </a:t>
            </a:r>
            <a:r>
              <a:rPr kumimoji="0" lang="ko-KR" altLang="en-US" sz="1600">
                <a:solidFill>
                  <a:srgbClr val="FF0000"/>
                </a:solidFill>
                <a:latin typeface="+mn-lt"/>
                <a:ea typeface="HY엽서L" pitchFamily="18" charset="-127"/>
              </a:rPr>
              <a:t>형식을 </a:t>
            </a:r>
            <a:endParaRPr kumimoji="0" lang="en-US" altLang="ko-KR" sz="1600" smtClean="0">
              <a:solidFill>
                <a:srgbClr val="FF0000"/>
              </a:solidFill>
              <a:latin typeface="+mn-lt"/>
              <a:ea typeface="HY엽서L" pitchFamily="18" charset="-127"/>
            </a:endParaRPr>
          </a:p>
          <a:p>
            <a:pPr algn="ctr" eaLnBrk="0" latinLnBrk="0" hangingPunct="0"/>
            <a:r>
              <a:rPr kumimoji="0" lang="ko-KR" altLang="en-US" sz="1600" smtClean="0">
                <a:solidFill>
                  <a:srgbClr val="FF0000"/>
                </a:solidFill>
                <a:latin typeface="+mn-lt"/>
                <a:ea typeface="HY엽서L" pitchFamily="18" charset="-127"/>
              </a:rPr>
              <a:t>지정하여 파일에 </a:t>
            </a:r>
            <a:endParaRPr kumimoji="0" lang="en-US" altLang="ko-KR" sz="1600" smtClean="0">
              <a:solidFill>
                <a:srgbClr val="FF0000"/>
              </a:solidFill>
              <a:latin typeface="+mn-lt"/>
              <a:ea typeface="HY엽서L" pitchFamily="18" charset="-127"/>
            </a:endParaRPr>
          </a:p>
          <a:p>
            <a:pPr algn="ctr" eaLnBrk="0" latinLnBrk="0" hangingPunct="0"/>
            <a:r>
              <a:rPr kumimoji="0" lang="ko-KR" altLang="en-US" sz="1600" smtClean="0">
                <a:solidFill>
                  <a:srgbClr val="FF0000"/>
                </a:solidFill>
                <a:latin typeface="+mn-lt"/>
                <a:ea typeface="HY엽서L" pitchFamily="18" charset="-127"/>
              </a:rPr>
              <a:t>입력할 </a:t>
            </a:r>
            <a:r>
              <a:rPr kumimoji="0" lang="ko-KR" altLang="en-US" sz="1600">
                <a:solidFill>
                  <a:srgbClr val="FF0000"/>
                </a:solidFill>
                <a:latin typeface="+mn-lt"/>
                <a:ea typeface="HY엽서L" pitchFamily="18" charset="-127"/>
              </a:rPr>
              <a:t>수 있습니다</a:t>
            </a:r>
            <a:r>
              <a:rPr kumimoji="0" lang="en-US" altLang="ko-KR" sz="1600">
                <a:solidFill>
                  <a:srgbClr val="FF0000"/>
                </a:solidFill>
                <a:latin typeface="+mn-lt"/>
                <a:ea typeface="HY엽서L" pitchFamily="18" charset="-127"/>
              </a:rPr>
              <a:t>.</a:t>
            </a: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4356624" y="1521816"/>
            <a:ext cx="359392" cy="3606792"/>
          </a:xfrm>
          <a:prstGeom prst="line">
            <a:avLst/>
          </a:prstGeom>
          <a:noFill/>
          <a:ln w="22225">
            <a:solidFill>
              <a:srgbClr val="FF0000">
                <a:alpha val="50000"/>
              </a:srgb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" name="직사각형 44"/>
          <p:cNvSpPr/>
          <p:nvPr/>
        </p:nvSpPr>
        <p:spPr bwMode="auto">
          <a:xfrm>
            <a:off x="4323428" y="1224210"/>
            <a:ext cx="891824" cy="275190"/>
          </a:xfrm>
          <a:prstGeom prst="rect">
            <a:avLst/>
          </a:prstGeom>
          <a:noFill/>
          <a:ln w="22225" cap="flat" cmpd="sng" algn="ctr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/>
              <a:ea typeface="HY울릉도M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 rot="451985">
            <a:off x="1241385" y="4857894"/>
            <a:ext cx="2630035" cy="1835630"/>
            <a:chOff x="6156176" y="1578754"/>
            <a:chExt cx="2449214" cy="223224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56176" y="1578754"/>
              <a:ext cx="2449214" cy="2232248"/>
              <a:chOff x="5794896" y="1776982"/>
              <a:chExt cx="2810494" cy="2300090"/>
            </a:xfrm>
          </p:grpSpPr>
          <p:pic>
            <p:nvPicPr>
              <p:cNvPr id="54" name="Picture 3" descr="C:\Users\LG\AppData\Local\Microsoft\Windows\Temporary Internet Files\Content.IE5\QYGLLPGH\MC900424796[1].wm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4896" y="1776982"/>
                <a:ext cx="2810494" cy="2300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 rot="20840829">
                <a:off x="7164213" y="1916883"/>
                <a:ext cx="1080130" cy="285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chemeClr val="tx2"/>
                    </a:solidFill>
                    <a:latin typeface="+mj-lt"/>
                  </a:rPr>
                  <a:t>sample.txt</a:t>
                </a:r>
                <a:endParaRPr lang="ko-KR" altLang="en-US" sz="120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cxnSp>
          <p:nvCxnSpPr>
            <p:cNvPr id="47" name="직선 연결선 46"/>
            <p:cNvCxnSpPr/>
            <p:nvPr/>
          </p:nvCxnSpPr>
          <p:spPr>
            <a:xfrm flipV="1">
              <a:off x="6402574" y="2091256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6460276" y="2269180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6511076" y="2451296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6559290" y="2603004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6595784" y="2780928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V="1">
              <a:off x="6642392" y="2938538"/>
              <a:ext cx="1715659" cy="34644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flipV="1">
              <a:off x="6699099" y="3110626"/>
              <a:ext cx="1698672" cy="318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 rot="21397268">
            <a:off x="1071288" y="5321801"/>
            <a:ext cx="2268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tx2"/>
                </a:solidFill>
                <a:latin typeface="+mn-lt"/>
              </a:rPr>
              <a:t>         100         12.345</a:t>
            </a:r>
            <a:endParaRPr lang="ko-KR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0" name="_x72100248"/>
          <p:cNvSpPr>
            <a:spLocks noChangeArrowheads="1"/>
          </p:cNvSpPr>
          <p:nvPr/>
        </p:nvSpPr>
        <p:spPr bwMode="auto">
          <a:xfrm>
            <a:off x="7093372" y="1909053"/>
            <a:ext cx="1799803" cy="554659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+mj-lt"/>
              </a:rPr>
              <a:t>100         12.345</a:t>
            </a:r>
            <a:endParaRPr lang="ko-KR" altLang="en-US" sz="1400" dirty="0">
              <a:latin typeface="+mj-lt"/>
            </a:endParaRPr>
          </a:p>
        </p:txBody>
      </p:sp>
      <p:grpSp>
        <p:nvGrpSpPr>
          <p:cNvPr id="63" name="Group 9"/>
          <p:cNvGrpSpPr>
            <a:grpSpLocks/>
          </p:cNvGrpSpPr>
          <p:nvPr/>
        </p:nvGrpSpPr>
        <p:grpSpPr bwMode="auto">
          <a:xfrm>
            <a:off x="6445672" y="1766178"/>
            <a:ext cx="487362" cy="1012825"/>
            <a:chOff x="-91" y="1749"/>
            <a:chExt cx="552" cy="832"/>
          </a:xfrm>
        </p:grpSpPr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12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13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14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15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Freeform 16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Freeform 17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Freeform 18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Freeform 19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Freeform 20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Freeform 21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Freeform 22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Freeform 23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Freeform 24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Freeform 25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Freeform 26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8207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143000" y="981075"/>
            <a:ext cx="7777163" cy="48053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main(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FILE *fp;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>
                <a:latin typeface="Trebuchet MS" pitchFamily="34" charset="0"/>
              </a:rPr>
              <a:t> fname[100];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>
                <a:latin typeface="Trebuchet MS" pitchFamily="34" charset="0"/>
              </a:rPr>
              <a:t> number, count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>
                <a:latin typeface="Trebuchet MS" pitchFamily="34" charset="0"/>
              </a:rPr>
              <a:t> name[20];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>
                <a:latin typeface="Trebuchet MS" pitchFamily="34" charset="0"/>
              </a:rPr>
              <a:t> score, total = 0.0;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printf(</a:t>
            </a:r>
            <a:r>
              <a:rPr lang="en-US" altLang="en-US" sz="1600">
                <a:solidFill>
                  <a:srgbClr val="800000"/>
                </a:solidFill>
                <a:latin typeface="Trebuchet MS" pitchFamily="34" charset="0"/>
              </a:rPr>
              <a:t>"성적 파일 이름을 입력하시오:  "</a:t>
            </a:r>
            <a:r>
              <a:rPr lang="en-US" altLang="en-US" sz="160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scanf(</a:t>
            </a:r>
            <a:r>
              <a:rPr lang="en-US" altLang="en-US" sz="160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>
                <a:latin typeface="Trebuchet MS" pitchFamily="34" charset="0"/>
              </a:rPr>
              <a:t>, fname);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8000"/>
                </a:solidFill>
                <a:latin typeface="Trebuchet MS" pitchFamily="34" charset="0"/>
              </a:rPr>
              <a:t>// 성적 파일을 쓰기 모드로 연다.</a:t>
            </a:r>
            <a:endParaRPr lang="en-US" altLang="en-US" sz="160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>
                <a:latin typeface="Trebuchet MS" pitchFamily="34" charset="0"/>
              </a:rPr>
              <a:t>( (fp = fopen(fname, </a:t>
            </a:r>
            <a:r>
              <a:rPr lang="en-US" altLang="en-US" sz="1600">
                <a:solidFill>
                  <a:srgbClr val="800000"/>
                </a:solidFill>
                <a:latin typeface="Trebuchet MS" pitchFamily="34" charset="0"/>
              </a:rPr>
              <a:t>"w"</a:t>
            </a:r>
            <a:r>
              <a:rPr lang="en-US" altLang="en-US" sz="160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	fprintf(stderr,</a:t>
            </a:r>
            <a:r>
              <a:rPr lang="en-US" altLang="en-US" sz="1600">
                <a:solidFill>
                  <a:srgbClr val="800000"/>
                </a:solidFill>
                <a:latin typeface="Trebuchet MS" pitchFamily="34" charset="0"/>
              </a:rPr>
              <a:t>"성적 파일 %s을 열 수 없습니다.\n"</a:t>
            </a:r>
            <a:r>
              <a:rPr lang="en-US" altLang="en-US" sz="1600">
                <a:latin typeface="Trebuchet MS" pitchFamily="34" charset="0"/>
              </a:rPr>
              <a:t>, fname);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  <a:buFont typeface="Webdings" pitchFamily="18" charset="2"/>
              <a:buAutoNum type="arabicPeriod"/>
            </a:pPr>
            <a:endParaRPr lang="en-US" altLang="en-US" sz="160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  <a:buFont typeface="Webdings" pitchFamily="18" charset="2"/>
              <a:buAutoNum type="arabicPeriod"/>
            </a:pPr>
            <a:endParaRPr lang="en-US" altLang="en-US" sz="1600">
              <a:latin typeface="Trebuchet MS" pitchFamily="34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991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45196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8000"/>
                </a:solidFill>
                <a:latin typeface="Trebuchet MS" pitchFamily="34" charset="0"/>
              </a:rPr>
              <a:t>// 사용자로부터 학번, 이름, 성적을 입력받아서 파일에 저장한다.</a:t>
            </a:r>
            <a:endParaRPr lang="en-US" altLang="en-US" sz="160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600">
                <a:latin typeface="Trebuchet MS" pitchFamily="34" charset="0"/>
              </a:rPr>
              <a:t>( 1 )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	printf(</a:t>
            </a:r>
            <a:r>
              <a:rPr lang="en-US" altLang="en-US" sz="1600">
                <a:solidFill>
                  <a:srgbClr val="800000"/>
                </a:solidFill>
                <a:latin typeface="Trebuchet MS" pitchFamily="34" charset="0"/>
              </a:rPr>
              <a:t>"학번, 이름, 성적을 입력하시요: (음수이면 종료)"</a:t>
            </a:r>
            <a:r>
              <a:rPr lang="en-US" altLang="en-US" sz="160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	scanf(</a:t>
            </a:r>
            <a:r>
              <a:rPr lang="en-US" altLang="en-US" sz="1600">
                <a:solidFill>
                  <a:srgbClr val="800000"/>
                </a:solidFill>
                <a:latin typeface="Trebuchet MS" pitchFamily="34" charset="0"/>
              </a:rPr>
              <a:t>"%d"</a:t>
            </a:r>
            <a:r>
              <a:rPr lang="en-US" altLang="en-US" sz="1600">
                <a:latin typeface="Trebuchet MS" pitchFamily="34" charset="0"/>
              </a:rPr>
              <a:t>, &amp;number);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	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>
                <a:latin typeface="Trebuchet MS" pitchFamily="34" charset="0"/>
              </a:rPr>
              <a:t>( number &lt; 0 ) 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break</a:t>
            </a:r>
            <a:endParaRPr lang="en-US" altLang="en-US" sz="160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	scanf(</a:t>
            </a:r>
            <a:r>
              <a:rPr lang="en-US" altLang="en-US" sz="1600">
                <a:solidFill>
                  <a:srgbClr val="800000"/>
                </a:solidFill>
                <a:latin typeface="Trebuchet MS" pitchFamily="34" charset="0"/>
              </a:rPr>
              <a:t>"%s %f"</a:t>
            </a:r>
            <a:r>
              <a:rPr lang="en-US" altLang="en-US" sz="1600">
                <a:latin typeface="Trebuchet MS" pitchFamily="34" charset="0"/>
              </a:rPr>
              <a:t>, name, &amp;score);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	fprintf(fp, </a:t>
            </a:r>
            <a:r>
              <a:rPr lang="en-US" altLang="en-US" sz="1600">
                <a:solidFill>
                  <a:srgbClr val="800000"/>
                </a:solidFill>
                <a:latin typeface="Trebuchet MS" pitchFamily="34" charset="0"/>
              </a:rPr>
              <a:t>"%d %s %f\n"</a:t>
            </a:r>
            <a:r>
              <a:rPr lang="en-US" altLang="en-US" sz="1600">
                <a:latin typeface="Trebuchet MS" pitchFamily="34" charset="0"/>
              </a:rPr>
              <a:t>, number, name, score);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fclose(fp);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8000"/>
                </a:solidFill>
                <a:latin typeface="Trebuchet MS" pitchFamily="34" charset="0"/>
              </a:rPr>
              <a:t>// 성적 파일을 읽기 모드로 연다.</a:t>
            </a:r>
            <a:endParaRPr lang="en-US" altLang="en-US" sz="160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>
                <a:latin typeface="Trebuchet MS" pitchFamily="34" charset="0"/>
              </a:rPr>
              <a:t>( (fp = fopen(fname, </a:t>
            </a:r>
            <a:r>
              <a:rPr lang="en-US" altLang="en-US" sz="1600">
                <a:solidFill>
                  <a:srgbClr val="800000"/>
                </a:solidFill>
                <a:latin typeface="Trebuchet MS" pitchFamily="34" charset="0"/>
              </a:rPr>
              <a:t>"r"</a:t>
            </a:r>
            <a:r>
              <a:rPr lang="en-US" altLang="en-US" sz="160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	fprintf(stderr,</a:t>
            </a:r>
            <a:r>
              <a:rPr lang="en-US" altLang="en-US" sz="1600">
                <a:solidFill>
                  <a:srgbClr val="800000"/>
                </a:solidFill>
                <a:latin typeface="Trebuchet MS" pitchFamily="34" charset="0"/>
              </a:rPr>
              <a:t>"성적 파일 %s을 열 수 없습니다.\n"</a:t>
            </a:r>
            <a:r>
              <a:rPr lang="en-US" altLang="en-US" sz="1600">
                <a:latin typeface="Trebuchet MS" pitchFamily="34" charset="0"/>
              </a:rPr>
              <a:t>, fname);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444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31623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	</a:t>
            </a:r>
            <a:r>
              <a:rPr lang="en-US" altLang="en-US" sz="1600">
                <a:solidFill>
                  <a:srgbClr val="008000"/>
                </a:solidFill>
                <a:latin typeface="Trebuchet MS" pitchFamily="34" charset="0"/>
              </a:rPr>
              <a:t>// 파일에서 성적을 읽어서 평균을 구한다.</a:t>
            </a:r>
            <a:endParaRPr lang="en-US" altLang="en-US" sz="160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600">
                <a:latin typeface="Trebuchet MS" pitchFamily="34" charset="0"/>
              </a:rPr>
              <a:t>( !feof( fp )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	fscanf(fp, </a:t>
            </a:r>
            <a:r>
              <a:rPr lang="en-US" altLang="en-US" sz="1600">
                <a:solidFill>
                  <a:srgbClr val="800000"/>
                </a:solidFill>
                <a:latin typeface="Trebuchet MS" pitchFamily="34" charset="0"/>
              </a:rPr>
              <a:t>"%d %s %f"</a:t>
            </a:r>
            <a:r>
              <a:rPr lang="en-US" altLang="en-US" sz="1600">
                <a:latin typeface="Trebuchet MS" pitchFamily="34" charset="0"/>
              </a:rPr>
              <a:t>, &amp;number, name, &amp;score);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	total += score;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	count++;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printf(</a:t>
            </a:r>
            <a:r>
              <a:rPr lang="en-US" altLang="en-US" sz="1600">
                <a:solidFill>
                  <a:srgbClr val="800000"/>
                </a:solidFill>
                <a:latin typeface="Trebuchet MS" pitchFamily="34" charset="0"/>
              </a:rPr>
              <a:t>"평균 = %f\n"</a:t>
            </a:r>
            <a:r>
              <a:rPr lang="en-US" altLang="en-US" sz="1600">
                <a:latin typeface="Trebuchet MS" pitchFamily="34" charset="0"/>
              </a:rPr>
              <a:t>, total/count);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fclose(fp);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	</a:t>
            </a:r>
            <a:r>
              <a:rPr lang="en-US" altLang="en-US" sz="160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>
                <a:latin typeface="Trebuchet MS" pitchFamily="34" charset="0"/>
              </a:rPr>
              <a:t>} 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" name="_x72100248"/>
          <p:cNvSpPr>
            <a:spLocks noChangeArrowheads="1"/>
          </p:cNvSpPr>
          <p:nvPr/>
        </p:nvSpPr>
        <p:spPr bwMode="auto">
          <a:xfrm>
            <a:off x="1116013" y="4786313"/>
            <a:ext cx="7777162" cy="16668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ko-KR" sz="1600" i="1">
                <a:latin typeface="Trebuchet MS" pitchFamily="34" charset="0"/>
              </a:rPr>
              <a:t>성적 파일 이름을 입력하시오:  score.txt</a:t>
            </a:r>
            <a:endParaRPr lang="ko-KR" altLang="ko-KR" sz="1600">
              <a:latin typeface="Trebuchet MS" pitchFamily="34" charset="0"/>
            </a:endParaRPr>
          </a:p>
          <a:p>
            <a:pPr algn="just"/>
            <a:r>
              <a:rPr lang="ko-KR" altLang="ko-KR" sz="1600" i="1">
                <a:latin typeface="Trebuchet MS" pitchFamily="34" charset="0"/>
              </a:rPr>
              <a:t>학번, 이름, 성적을 입력하시요: (음수이면 종료) 1 KIM 90.2</a:t>
            </a:r>
            <a:endParaRPr lang="ko-KR" altLang="ko-KR" sz="1600">
              <a:latin typeface="Trebuchet MS" pitchFamily="34" charset="0"/>
            </a:endParaRPr>
          </a:p>
          <a:p>
            <a:pPr algn="just"/>
            <a:r>
              <a:rPr lang="ko-KR" altLang="ko-KR" sz="1600" i="1">
                <a:latin typeface="Trebuchet MS" pitchFamily="34" charset="0"/>
              </a:rPr>
              <a:t>학번, 이름, 성적을 입력하시요: (음수이면 종료) 2 PARK 30.5</a:t>
            </a:r>
            <a:endParaRPr lang="ko-KR" altLang="ko-KR" sz="1600">
              <a:latin typeface="Trebuchet MS" pitchFamily="34" charset="0"/>
            </a:endParaRPr>
          </a:p>
          <a:p>
            <a:pPr algn="just"/>
            <a:r>
              <a:rPr lang="ko-KR" altLang="ko-KR" sz="1600" i="1">
                <a:latin typeface="Trebuchet MS" pitchFamily="34" charset="0"/>
              </a:rPr>
              <a:t>학번, 이름, 성적을 입력하시요: (음수이면 종료) 3 MIN 56.8</a:t>
            </a:r>
            <a:endParaRPr lang="ko-KR" altLang="ko-KR" sz="1600">
              <a:latin typeface="Trebuchet MS" pitchFamily="34" charset="0"/>
            </a:endParaRPr>
          </a:p>
          <a:p>
            <a:pPr algn="just"/>
            <a:r>
              <a:rPr lang="ko-KR" altLang="ko-KR" sz="1600" i="1">
                <a:latin typeface="Trebuchet MS" pitchFamily="34" charset="0"/>
              </a:rPr>
              <a:t>학번, 이름, 성적을 입력하시요: (음수이면 종료)-1</a:t>
            </a:r>
            <a:endParaRPr lang="ko-KR" altLang="ko-KR" sz="1600">
              <a:latin typeface="Trebuchet MS" pitchFamily="34" charset="0"/>
            </a:endParaRPr>
          </a:p>
          <a:p>
            <a:pPr algn="just"/>
            <a:r>
              <a:rPr lang="ko-KR" altLang="ko-KR" sz="1600" i="1">
                <a:latin typeface="Trebuchet MS" pitchFamily="34" charset="0"/>
              </a:rPr>
              <a:t>평균 = 58.575001</a:t>
            </a:r>
            <a:endParaRPr lang="en-US" altLang="ko-KR" sz="1600" i="1">
              <a:latin typeface="Trebuchet MS" pitchFamily="34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68313" y="5157788"/>
            <a:ext cx="487362" cy="1012825"/>
            <a:chOff x="-91" y="1749"/>
            <a:chExt cx="552" cy="832"/>
          </a:xfrm>
        </p:grpSpPr>
        <p:sp>
          <p:nvSpPr>
            <p:cNvPr id="54282" name="Freeform 18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83" name="Freeform 19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84" name="Freeform 20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85" name="Freeform 21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86" name="Freeform 22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87" name="Freeform 23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88" name="Freeform 24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89" name="Freeform 25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0" name="Freeform 26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1" name="Freeform 27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2" name="Freeform 28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3" name="Freeform 29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4" name="Freeform 30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5" name="Freeform 31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6" name="Freeform 32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7" name="Freeform 33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98" name="Freeform 34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1194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1. fgetc()</a:t>
            </a:r>
            <a:r>
              <a:rPr lang="ko-KR" altLang="en-US" smtClean="0"/>
              <a:t>의 반환형은 </a:t>
            </a:r>
            <a:r>
              <a:rPr lang="en-US" altLang="ko-KR" smtClean="0"/>
              <a:t>_____</a:t>
            </a:r>
            <a:r>
              <a:rPr lang="ko-KR" altLang="en-US" smtClean="0"/>
              <a:t>형이다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파일에서 하나의 라인을 읽어서 반환하는 함수는 </a:t>
            </a:r>
            <a:r>
              <a:rPr lang="en-US" altLang="ko-KR" smtClean="0"/>
              <a:t>______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텍스트 파일에 실수나 정수를 문자열로 변경하여 저장할 때 사용하는 함수는 </a:t>
            </a:r>
            <a:r>
              <a:rPr lang="en-US" altLang="ko-KR" smtClean="0"/>
              <a:t>_____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4. </a:t>
            </a:r>
            <a:r>
              <a:rPr lang="ko-KR" altLang="en-US" smtClean="0"/>
              <a:t>텍스트 파일에서 실수나 정수를 읽는 함수는 </a:t>
            </a:r>
            <a:r>
              <a:rPr lang="en-US" altLang="ko-KR" smtClean="0"/>
              <a:t>_____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5301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437063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194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파일 쓰기와 읽기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텍스트 파일과 이진 파일의 차이점</a:t>
            </a:r>
          </a:p>
          <a:p>
            <a:pPr lvl="1" eaLnBrk="1" hangingPunct="1"/>
            <a:r>
              <a:rPr lang="ko-KR" altLang="en-US" i="1" smtClean="0">
                <a:solidFill>
                  <a:srgbClr val="FF0000"/>
                </a:solidFill>
              </a:rPr>
              <a:t>텍스트 파일</a:t>
            </a:r>
            <a:r>
              <a:rPr lang="en-US" altLang="ko-KR" smtClean="0"/>
              <a:t>: </a:t>
            </a:r>
            <a:r>
              <a:rPr lang="ko-KR" altLang="en-US" smtClean="0"/>
              <a:t>모든 데이터가 아스키 코드로 변환되어서 저장됨</a:t>
            </a:r>
          </a:p>
          <a:p>
            <a:pPr lvl="1" eaLnBrk="1" hangingPunct="1"/>
            <a:r>
              <a:rPr lang="ko-KR" altLang="en-US" i="1" smtClean="0">
                <a:solidFill>
                  <a:srgbClr val="FF0000"/>
                </a:solidFill>
              </a:rPr>
              <a:t>이진 파일</a:t>
            </a:r>
            <a:r>
              <a:rPr lang="en-US" altLang="ko-KR" smtClean="0"/>
              <a:t>: </a:t>
            </a:r>
            <a:r>
              <a:rPr lang="ko-KR" altLang="en-US" smtClean="0"/>
              <a:t>컴퓨터에서 데이터를 표현하는 방식 그대로 저장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2451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6325" name="_x32460152" descr="EMB00000448ba1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08275"/>
            <a:ext cx="7740650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097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파일의 생성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3676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87210"/>
              </p:ext>
            </p:extLst>
          </p:nvPr>
        </p:nvGraphicFramePr>
        <p:xfrm>
          <a:off x="1187450" y="1341438"/>
          <a:ext cx="7705725" cy="1828800"/>
        </p:xfrm>
        <a:graphic>
          <a:graphicData uri="http://schemas.openxmlformats.org/drawingml/2006/table">
            <a:tbl>
              <a:tblPr/>
              <a:tblGrid>
                <a:gridCol w="1824038"/>
                <a:gridCol w="588168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파일 모드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Y엽서L" pitchFamily="18" charset="-127"/>
                          <a:ea typeface="HY엽서L" pitchFamily="18" charset="-127"/>
                        </a:rPr>
                        <a:t>설명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새굴림" pitchFamily="18" charset="-127"/>
                        </a:rPr>
                        <a:t>“rb"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새굴림" pitchFamily="18" charset="-127"/>
                        </a:rPr>
                        <a:t>읽기 모드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새굴림" pitchFamily="18" charset="-127"/>
                        </a:rPr>
                        <a:t>+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새굴림" pitchFamily="18" charset="-127"/>
                        </a:rPr>
                        <a:t>이진 파일 모드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새굴림" pitchFamily="18" charset="-127"/>
                        </a:rPr>
                        <a:t>“wb"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새굴림" pitchFamily="18" charset="-127"/>
                        </a:rPr>
                        <a:t>쓰기 모드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새굴림" pitchFamily="18" charset="-127"/>
                        </a:rPr>
                        <a:t>+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새굴림" pitchFamily="18" charset="-127"/>
                        </a:rPr>
                        <a:t>이진 파일 모드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새굴림" pitchFamily="18" charset="-127"/>
                        </a:rPr>
                        <a:t>“ab"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새굴림" pitchFamily="18" charset="-127"/>
                        </a:rPr>
                        <a:t>추가 모드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새굴림" pitchFamily="18" charset="-127"/>
                        </a:rPr>
                        <a:t>+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새굴림" pitchFamily="18" charset="-127"/>
                        </a:rPr>
                        <a:t>이진 파일 모드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새굴림" pitchFamily="18" charset="-127"/>
                        </a:rPr>
                        <a:t>“rb+"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새굴림" pitchFamily="18" charset="-127"/>
                        </a:rPr>
                        <a:t>읽고 쓰기 모드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새굴림" pitchFamily="18" charset="-127"/>
                        </a:rPr>
                        <a:t>+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새굴림" pitchFamily="18" charset="-127"/>
                        </a:rPr>
                        <a:t>이진 파일 모드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새굴림" pitchFamily="18" charset="-127"/>
                        </a:rPr>
                        <a:t>"wb+"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새굴림" pitchFamily="18" charset="-127"/>
                        </a:rPr>
                        <a:t>쓰고 읽기 모드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새굴림" pitchFamily="18" charset="-127"/>
                        </a:rPr>
                        <a:t>+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  <a:ea typeface="새굴림" pitchFamily="18" charset="-127"/>
                        </a:rPr>
                        <a:t>이진 파일 모드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1187450" y="3357563"/>
            <a:ext cx="7705725" cy="31432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{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FILE *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= </a:t>
            </a:r>
            <a:r>
              <a:rPr lang="en-US" altLang="en-US" sz="1400" dirty="0" err="1">
                <a:latin typeface="Trebuchet MS" pitchFamily="34" charset="0"/>
              </a:rPr>
              <a:t>fopen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"binary.txt"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rb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( 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이진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열기에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실패하였습니다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이진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열기에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성공하였습니다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( 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!= NULL ) </a:t>
            </a:r>
            <a:r>
              <a:rPr lang="en-US" altLang="en-US" sz="1400" dirty="0" err="1">
                <a:latin typeface="Trebuchet MS" pitchFamily="34" charset="0"/>
              </a:rPr>
              <a:t>fclose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72756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파일 쓰기 </a:t>
            </a:r>
          </a:p>
        </p:txBody>
      </p:sp>
      <p:sp>
        <p:nvSpPr>
          <p:cNvPr id="58372" name="_x72061096"/>
          <p:cNvSpPr>
            <a:spLocks noChangeArrowheads="1"/>
          </p:cNvSpPr>
          <p:nvPr/>
        </p:nvSpPr>
        <p:spPr bwMode="auto">
          <a:xfrm>
            <a:off x="1079500" y="1196975"/>
            <a:ext cx="7813675" cy="358775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Trebuchet MS" pitchFamily="34" charset="0"/>
              </a:rPr>
              <a:t>size_t    fwrite( void *buffer,    size_t size,    size_t count,   FILE *fp);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70" y="1844824"/>
            <a:ext cx="706755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7130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입출력 함수의 분류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14438"/>
            <a:ext cx="8229600" cy="2087562"/>
          </a:xfrm>
        </p:spPr>
        <p:txBody>
          <a:bodyPr/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사용하는 스트림에 따른 분류</a:t>
            </a:r>
          </a:p>
          <a:p>
            <a:pPr lvl="1" eaLnBrk="1" hangingPunct="1"/>
            <a:r>
              <a:rPr lang="ko-KR" altLang="en-US" smtClean="0">
                <a:latin typeface="Trebuchet MS" pitchFamily="34" charset="0"/>
              </a:rPr>
              <a:t>표준 입출력 스트림을 사용하여 입출력을 하는 함수</a:t>
            </a:r>
          </a:p>
          <a:p>
            <a:pPr lvl="1" eaLnBrk="1" hangingPunct="1"/>
            <a:r>
              <a:rPr lang="ko-KR" altLang="en-US" smtClean="0">
                <a:latin typeface="Trebuchet MS" pitchFamily="34" charset="0"/>
              </a:rPr>
              <a:t>스트림을 구체적으로 명시해 주어야 하는 입출력 함수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2503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88999" name="Group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3227"/>
              </p:ext>
            </p:extLst>
          </p:nvPr>
        </p:nvGraphicFramePr>
        <p:xfrm>
          <a:off x="571500" y="2786063"/>
          <a:ext cx="8424862" cy="2346666"/>
        </p:xfrm>
        <a:graphic>
          <a:graphicData uri="http://schemas.openxmlformats.org/drawingml/2006/table">
            <a:tbl>
              <a:tblPr/>
              <a:tblGrid>
                <a:gridCol w="1870075"/>
                <a:gridCol w="1663700"/>
                <a:gridCol w="2692400"/>
                <a:gridCol w="2198687"/>
              </a:tblGrid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스트림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형식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표준 스트림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일반 스트림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설명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5189"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형식이 없는 입출력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 형태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)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getchar()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fgetc(FILE *f,...)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 입력 함수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351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putchar()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fputc(FILE *f,...)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 출력 함수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351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gets()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fgets(FILE *f,...)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 입력 함수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351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puts()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fputs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(FILE *f,...)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 출력 함수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35189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형식이 있는 입출력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정수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실수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,..)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printf()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fprintf(FILE *f,...)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형식화된 출력 함수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3351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scanf()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fscanf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(FILE *f,...)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형식화된 입력 함수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699" marB="45699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8" name="모서리가 둥근 직사각형 7"/>
          <p:cNvSpPr/>
          <p:nvPr/>
        </p:nvSpPr>
        <p:spPr>
          <a:xfrm>
            <a:off x="2357438" y="2714625"/>
            <a:ext cx="1714500" cy="2500313"/>
          </a:xfrm>
          <a:prstGeom prst="roundRect">
            <a:avLst/>
          </a:prstGeom>
          <a:solidFill>
            <a:srgbClr val="0070C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43375" y="2714625"/>
            <a:ext cx="2357438" cy="2500313"/>
          </a:xfrm>
          <a:prstGeom prst="roundRect">
            <a:avLst/>
          </a:prstGeom>
          <a:solidFill>
            <a:schemeClr val="tx2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77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파일 쓰기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1143000" y="1214438"/>
            <a:ext cx="7813675" cy="50149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#include</a:t>
            </a:r>
            <a:r>
              <a:rPr lang="en-US" altLang="en-US" sz="1400">
                <a:latin typeface="Comic Sans MS" pitchFamily="66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&lt;stdio.h&gt;</a:t>
            </a: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void</a:t>
            </a:r>
            <a:r>
              <a:rPr lang="en-US" altLang="en-US" sz="1400">
                <a:latin typeface="Comic Sans MS" pitchFamily="66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Comic Sans MS" pitchFamily="66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int</a:t>
            </a:r>
            <a:r>
              <a:rPr lang="en-US" altLang="en-US" sz="1400">
                <a:latin typeface="Comic Sans MS" pitchFamily="66" charset="0"/>
              </a:rPr>
              <a:t> buffer[] = { 10, 20, 30, 40, 50 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Comic Sans MS" pitchFamily="66" charset="0"/>
              </a:rPr>
              <a:t>	FILE *fp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Comic Sans MS" pitchFamily="66" charset="0"/>
              </a:rPr>
              <a:t>	size_t i, size, count;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Comic Sans MS" pitchFamily="66" charset="0"/>
              </a:rPr>
              <a:t>	fp = fopen(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"binary.bin"</a:t>
            </a:r>
            <a:r>
              <a:rPr lang="en-US" altLang="en-US" sz="1400">
                <a:latin typeface="Comic Sans MS" pitchFamily="66" charset="0"/>
              </a:rPr>
              <a:t>,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"wb"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if</a:t>
            </a:r>
            <a:r>
              <a:rPr lang="en-US" altLang="en-US" sz="1400">
                <a:latin typeface="Comic Sans MS" pitchFamily="66" charset="0"/>
              </a:rPr>
              <a:t>( fp == NULL 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Comic Sans MS" pitchFamily="66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Comic Sans MS" pitchFamily="66" charset="0"/>
              </a:rPr>
              <a:t>		fprintf(stderr, </a:t>
            </a:r>
            <a:r>
              <a:rPr lang="en-US" altLang="en-US" sz="1400">
                <a:solidFill>
                  <a:srgbClr val="800000"/>
                </a:solidFill>
                <a:latin typeface="Comic Sans MS" pitchFamily="66" charset="0"/>
              </a:rPr>
              <a:t>"binary.txt 파일을 열 수 없습니다."</a:t>
            </a:r>
            <a:r>
              <a:rPr lang="en-US" altLang="en-US" sz="1400">
                <a:latin typeface="Comic Sans MS" pitchFamily="66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Comic Sans MS" pitchFamily="66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Comic Sans MS" pitchFamily="66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Comic Sans MS" pitchFamily="66" charset="0"/>
              </a:rPr>
              <a:t>	size = 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sizeof</a:t>
            </a:r>
            <a:r>
              <a:rPr lang="en-US" altLang="en-US" sz="1400">
                <a:latin typeface="Comic Sans MS" pitchFamily="66" charset="0"/>
              </a:rPr>
              <a:t>(buffer[0]);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Comic Sans MS" pitchFamily="66" charset="0"/>
              </a:rPr>
              <a:t>	count = 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sizeof</a:t>
            </a:r>
            <a:r>
              <a:rPr lang="en-US" altLang="en-US" sz="1400">
                <a:latin typeface="Comic Sans MS" pitchFamily="66" charset="0"/>
              </a:rPr>
              <a:t>(buffer) / 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sizeof</a:t>
            </a:r>
            <a:r>
              <a:rPr lang="en-US" altLang="en-US" sz="1400">
                <a:latin typeface="Comic Sans MS" pitchFamily="66" charset="0"/>
              </a:rPr>
              <a:t>(buffer[0]);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>
              <a:latin typeface="Comic Sans MS" pitchFamily="66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 u="sng">
                <a:solidFill>
                  <a:srgbClr val="FF0000"/>
                </a:solidFill>
                <a:latin typeface="Comic Sans MS" pitchFamily="66" charset="0"/>
              </a:rPr>
              <a:t>i = fwrite(&amp;buffer, size, count, fp);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Comic Sans MS" pitchFamily="66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Comic Sans MS" pitchFamily="66" charset="0"/>
              </a:rPr>
              <a:t>return</a:t>
            </a:r>
            <a:r>
              <a:rPr lang="en-US" altLang="en-US" sz="1400">
                <a:latin typeface="Comic Sans MS" pitchFamily="66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Comic Sans MS" pitchFamily="66" charset="0"/>
              </a:rPr>
              <a:t>}</a:t>
            </a:r>
          </a:p>
        </p:txBody>
      </p:sp>
      <p:sp>
        <p:nvSpPr>
          <p:cNvPr id="14" name="정육면체 13"/>
          <p:cNvSpPr/>
          <p:nvPr/>
        </p:nvSpPr>
        <p:spPr>
          <a:xfrm>
            <a:off x="5483862" y="2053634"/>
            <a:ext cx="633670" cy="576064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5" name="정육면체 14"/>
          <p:cNvSpPr/>
          <p:nvPr/>
        </p:nvSpPr>
        <p:spPr>
          <a:xfrm>
            <a:off x="5966710" y="2053634"/>
            <a:ext cx="633670" cy="576064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6" name="정육면체 15"/>
          <p:cNvSpPr/>
          <p:nvPr/>
        </p:nvSpPr>
        <p:spPr>
          <a:xfrm>
            <a:off x="7060349" y="2053634"/>
            <a:ext cx="640008" cy="576065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7564405" y="2053634"/>
            <a:ext cx="633670" cy="576064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8" name="정육면체 17"/>
          <p:cNvSpPr/>
          <p:nvPr/>
        </p:nvSpPr>
        <p:spPr>
          <a:xfrm>
            <a:off x="8054061" y="2053634"/>
            <a:ext cx="633670" cy="576064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" name="정육면체 18"/>
          <p:cNvSpPr/>
          <p:nvPr/>
        </p:nvSpPr>
        <p:spPr>
          <a:xfrm>
            <a:off x="6515462" y="2053634"/>
            <a:ext cx="633670" cy="576064"/>
          </a:xfrm>
          <a:prstGeom prst="cube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항목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오른쪽 중괄호 19"/>
          <p:cNvSpPr/>
          <p:nvPr/>
        </p:nvSpPr>
        <p:spPr>
          <a:xfrm rot="5400000">
            <a:off x="6588914" y="2592534"/>
            <a:ext cx="378617" cy="521277"/>
          </a:xfrm>
          <a:prstGeom prst="rightBrace">
            <a:avLst/>
          </a:prstGeom>
          <a:ln w="222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TextBox 20"/>
          <p:cNvSpPr txBox="1"/>
          <p:nvPr/>
        </p:nvSpPr>
        <p:spPr>
          <a:xfrm>
            <a:off x="6534708" y="304835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Comic Sans MS"/>
              </a:rPr>
              <a:t>size</a:t>
            </a: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uLnTx/>
              <a:uFillTx/>
              <a:latin typeface="Comic Sans MS"/>
            </a:endParaRPr>
          </a:p>
        </p:txBody>
      </p:sp>
      <p:cxnSp>
        <p:nvCxnSpPr>
          <p:cNvPr id="22" name="직선 화살표 연결선 21"/>
          <p:cNvCxnSpPr/>
          <p:nvPr/>
        </p:nvCxnSpPr>
        <p:spPr bwMode="auto">
          <a:xfrm flipV="1">
            <a:off x="5504499" y="2655098"/>
            <a:ext cx="0" cy="406481"/>
          </a:xfrm>
          <a:prstGeom prst="straightConnector1">
            <a:avLst/>
          </a:prstGeom>
          <a:solidFill>
            <a:srgbClr val="FFEF66"/>
          </a:solidFill>
          <a:ln w="19050" cap="flat" cmpd="sng" algn="ctr">
            <a:solidFill>
              <a:schemeClr val="tx1">
                <a:alpha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5182634" y="3037406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smtClean="0">
                <a:ln>
                  <a:noFill/>
                </a:ln>
                <a:uLnTx/>
                <a:uFillTx/>
                <a:latin typeface="Comic Sans MS"/>
              </a:rPr>
              <a:t>buffer</a:t>
            </a: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uLnTx/>
              <a:uFillTx/>
              <a:latin typeface="Comic Sans MS"/>
            </a:endParaRPr>
          </a:p>
        </p:txBody>
      </p:sp>
      <p:sp>
        <p:nvSpPr>
          <p:cNvPr id="24" name="오른쪽 중괄호 23"/>
          <p:cNvSpPr/>
          <p:nvPr/>
        </p:nvSpPr>
        <p:spPr>
          <a:xfrm rot="16200000">
            <a:off x="6921700" y="263805"/>
            <a:ext cx="462706" cy="3038969"/>
          </a:xfrm>
          <a:prstGeom prst="rightBrace">
            <a:avLst/>
          </a:prstGeom>
          <a:ln w="222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6778222" y="1215207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Comic Sans MS"/>
              </a:rPr>
              <a:t>count</a:t>
            </a: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148988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파일 읽기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420" name="_x72061096"/>
          <p:cNvSpPr>
            <a:spLocks noChangeArrowheads="1"/>
          </p:cNvSpPr>
          <p:nvPr/>
        </p:nvSpPr>
        <p:spPr bwMode="auto">
          <a:xfrm>
            <a:off x="1079500" y="1125538"/>
            <a:ext cx="7813675" cy="358775"/>
          </a:xfrm>
          <a:prstGeom prst="rect">
            <a:avLst/>
          </a:prstGeom>
          <a:solidFill>
            <a:srgbClr val="FFFFCC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>
                <a:latin typeface="Trebuchet MS" pitchFamily="34" charset="0"/>
              </a:rPr>
              <a:t>size_t fread( void *buffer, size_t size, size_t count, FILE *fp );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69437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5007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파일 읽기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100136" y="1268760"/>
            <a:ext cx="7813675" cy="48958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en-US" sz="1400" dirty="0">
                <a:latin typeface="Trebuchet MS" pitchFamily="34" charset="0"/>
              </a:rPr>
              <a:t> SIZE 1000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400" dirty="0">
                <a:latin typeface="Trebuchet MS" pitchFamily="34" charset="0"/>
              </a:rPr>
              <a:t> buffer[SIZE];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FILE *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size_t</a:t>
            </a:r>
            <a:r>
              <a:rPr lang="en-US" altLang="en-US" sz="1400" dirty="0">
                <a:latin typeface="Trebuchet MS" pitchFamily="34" charset="0"/>
              </a:rPr>
              <a:t> size;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= </a:t>
            </a:r>
            <a:r>
              <a:rPr lang="en-US" altLang="en-US" sz="1400" dirty="0" err="1">
                <a:latin typeface="Trebuchet MS" pitchFamily="34" charset="0"/>
              </a:rPr>
              <a:t>fopen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"binary.txt"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rb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( 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== NULL 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fprintf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stderr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"binary.txt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파일을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."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u="sng" dirty="0">
                <a:solidFill>
                  <a:srgbClr val="FF0000"/>
                </a:solidFill>
                <a:latin typeface="Trebuchet MS" pitchFamily="34" charset="0"/>
              </a:rPr>
              <a:t>size = </a:t>
            </a:r>
            <a:r>
              <a:rPr lang="en-US" altLang="en-US" sz="1400" u="sng" dirty="0" err="1">
                <a:solidFill>
                  <a:srgbClr val="FF0000"/>
                </a:solidFill>
                <a:latin typeface="Trebuchet MS" pitchFamily="34" charset="0"/>
              </a:rPr>
              <a:t>fread</a:t>
            </a:r>
            <a:r>
              <a:rPr lang="en-US" altLang="en-US" sz="1400" u="sng" dirty="0">
                <a:solidFill>
                  <a:srgbClr val="FF0000"/>
                </a:solidFill>
                <a:latin typeface="Trebuchet MS" pitchFamily="34" charset="0"/>
              </a:rPr>
              <a:t>( &amp;buffer, </a:t>
            </a:r>
            <a:r>
              <a:rPr lang="en-US" altLang="en-US" sz="1400" u="sng" dirty="0" err="1">
                <a:solidFill>
                  <a:srgbClr val="FF0000"/>
                </a:solidFill>
                <a:latin typeface="Trebuchet MS" pitchFamily="34" charset="0"/>
              </a:rPr>
              <a:t>sizeof</a:t>
            </a:r>
            <a:r>
              <a:rPr lang="en-US" altLang="en-US" sz="1400" u="sng" dirty="0">
                <a:solidFill>
                  <a:srgbClr val="FF0000"/>
                </a:solidFill>
                <a:latin typeface="Trebuchet MS" pitchFamily="34" charset="0"/>
              </a:rPr>
              <a:t>(float), SIZE, </a:t>
            </a:r>
            <a:r>
              <a:rPr lang="en-US" altLang="en-US" sz="1400" u="sng" dirty="0" err="1">
                <a:solidFill>
                  <a:srgbClr val="FF0000"/>
                </a:solidFill>
                <a:latin typeface="Trebuchet MS" pitchFamily="34" charset="0"/>
              </a:rPr>
              <a:t>fp</a:t>
            </a:r>
            <a:r>
              <a:rPr lang="en-US" altLang="en-US" sz="1400" u="sng" dirty="0">
                <a:solidFill>
                  <a:srgbClr val="FF0000"/>
                </a:solidFill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( size != SIZE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fprintf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stderr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읽기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동작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중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오류가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발생했습니다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fclose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</p:txBody>
      </p:sp>
      <p:sp>
        <p:nvSpPr>
          <p:cNvPr id="16" name="정육면체 15"/>
          <p:cNvSpPr/>
          <p:nvPr/>
        </p:nvSpPr>
        <p:spPr>
          <a:xfrm>
            <a:off x="5338617" y="2242443"/>
            <a:ext cx="633670" cy="576064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7" name="정육면체 16"/>
          <p:cNvSpPr/>
          <p:nvPr/>
        </p:nvSpPr>
        <p:spPr>
          <a:xfrm>
            <a:off x="5821465" y="2242443"/>
            <a:ext cx="633670" cy="576064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8" name="정육면체 17"/>
          <p:cNvSpPr/>
          <p:nvPr/>
        </p:nvSpPr>
        <p:spPr>
          <a:xfrm>
            <a:off x="6915104" y="2242443"/>
            <a:ext cx="640008" cy="576065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9" name="정육면체 18"/>
          <p:cNvSpPr/>
          <p:nvPr/>
        </p:nvSpPr>
        <p:spPr>
          <a:xfrm>
            <a:off x="7419160" y="2242443"/>
            <a:ext cx="633670" cy="576064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7908816" y="2242443"/>
            <a:ext cx="633670" cy="576064"/>
          </a:xfrm>
          <a:prstGeom prst="cube">
            <a:avLst/>
          </a:prstGeom>
          <a:solidFill>
            <a:schemeClr val="accent1"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6370217" y="2242443"/>
            <a:ext cx="633670" cy="576064"/>
          </a:xfrm>
          <a:prstGeom prst="cube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항목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2" name="오른쪽 중괄호 21"/>
          <p:cNvSpPr/>
          <p:nvPr/>
        </p:nvSpPr>
        <p:spPr>
          <a:xfrm rot="5400000">
            <a:off x="6443669" y="2781343"/>
            <a:ext cx="378617" cy="521277"/>
          </a:xfrm>
          <a:prstGeom prst="rightBrace">
            <a:avLst/>
          </a:prstGeom>
          <a:ln w="222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6389463" y="3237159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Comic Sans MS"/>
              </a:rPr>
              <a:t>size</a:t>
            </a: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uLnTx/>
              <a:uFillTx/>
              <a:latin typeface="Comic Sans MS"/>
            </a:endParaRPr>
          </a:p>
        </p:txBody>
      </p:sp>
      <p:cxnSp>
        <p:nvCxnSpPr>
          <p:cNvPr id="24" name="직선 화살표 연결선 23"/>
          <p:cNvCxnSpPr/>
          <p:nvPr/>
        </p:nvCxnSpPr>
        <p:spPr bwMode="auto">
          <a:xfrm flipV="1">
            <a:off x="5359254" y="2843907"/>
            <a:ext cx="0" cy="406481"/>
          </a:xfrm>
          <a:prstGeom prst="straightConnector1">
            <a:avLst/>
          </a:prstGeom>
          <a:solidFill>
            <a:srgbClr val="FFEF66"/>
          </a:solidFill>
          <a:ln w="19050" cap="flat" cmpd="sng" algn="ctr">
            <a:solidFill>
              <a:schemeClr val="tx1">
                <a:alpha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5037389" y="3226215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smtClean="0">
                <a:ln>
                  <a:noFill/>
                </a:ln>
                <a:uLnTx/>
                <a:uFillTx/>
                <a:latin typeface="Comic Sans MS"/>
              </a:rPr>
              <a:t>buffer</a:t>
            </a: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uLnTx/>
              <a:uFillTx/>
              <a:latin typeface="Comic Sans MS"/>
            </a:endParaRPr>
          </a:p>
        </p:txBody>
      </p:sp>
      <p:sp>
        <p:nvSpPr>
          <p:cNvPr id="26" name="오른쪽 중괄호 25"/>
          <p:cNvSpPr/>
          <p:nvPr/>
        </p:nvSpPr>
        <p:spPr>
          <a:xfrm rot="16200000">
            <a:off x="6776455" y="452614"/>
            <a:ext cx="462706" cy="3038969"/>
          </a:xfrm>
          <a:prstGeom prst="rightBrace">
            <a:avLst/>
          </a:prstGeom>
          <a:ln w="222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6632977" y="1404016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Comic Sans MS"/>
              </a:rPr>
              <a:t>count</a:t>
            </a:r>
            <a:endParaRPr kumimoji="0" lang="ko-KR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uLnTx/>
              <a:uFillTx/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80574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버퍼링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fopen()</a:t>
            </a:r>
            <a:r>
              <a:rPr lang="ko-KR" altLang="en-US" smtClean="0"/>
              <a:t>을 사용하여 파일을 열면</a:t>
            </a:r>
            <a:r>
              <a:rPr lang="en-US" altLang="ko-KR" smtClean="0"/>
              <a:t>, </a:t>
            </a:r>
            <a:r>
              <a:rPr lang="ko-KR" altLang="en-US" smtClean="0"/>
              <a:t>버퍼가 자동으로 만들어진다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버퍼는 파일로부터 읽고 쓰는 데이터의 임시 저장 장소로 이용되는 메모리의 블록</a:t>
            </a:r>
          </a:p>
          <a:p>
            <a:pPr eaLnBrk="1" hangingPunct="1"/>
            <a:r>
              <a:rPr lang="ko-KR" altLang="en-US" smtClean="0"/>
              <a:t>디스크 드라이브는 블록 단위 장치이기 때문에 블록 단위로 입출력을 해야만 가장 효율적으로 동작</a:t>
            </a:r>
          </a:p>
          <a:p>
            <a:pPr eaLnBrk="1" hangingPunct="1"/>
            <a:r>
              <a:rPr lang="en-US" altLang="ko-KR" smtClean="0"/>
              <a:t>1024</a:t>
            </a:r>
            <a:r>
              <a:rPr lang="ko-KR" altLang="en-US" smtClean="0"/>
              <a:t>바이트의 블록이 일반적</a:t>
            </a:r>
          </a:p>
          <a:p>
            <a:pPr eaLnBrk="1" hangingPunct="1"/>
            <a:r>
              <a:rPr lang="ko-KR" altLang="en-US" smtClean="0"/>
              <a:t>파일과 연결된 버퍼는 파일과 물리적인 디스크 사이의 인터페이스로 사용</a:t>
            </a:r>
          </a:p>
        </p:txBody>
      </p:sp>
      <p:pic>
        <p:nvPicPr>
          <p:cNvPr id="61444" name="Picture 4" descr="j02054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508500"/>
            <a:ext cx="18192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 descr="MCj04260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797425"/>
            <a:ext cx="10795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979613" y="60213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HY엽서L" pitchFamily="18" charset="-127"/>
                <a:ea typeface="HY엽서L" pitchFamily="18" charset="-127"/>
              </a:rPr>
              <a:t>디스크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6588125" y="587692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HY엽서L" pitchFamily="18" charset="-127"/>
                <a:ea typeface="HY엽서L" pitchFamily="18" charset="-127"/>
              </a:rPr>
              <a:t>파일</a:t>
            </a:r>
          </a:p>
        </p:txBody>
      </p:sp>
      <p:pic>
        <p:nvPicPr>
          <p:cNvPr id="61448" name="Picture 8" descr="MCj0233249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652963"/>
            <a:ext cx="134778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9" name="AutoShape 9"/>
          <p:cNvSpPr>
            <a:spLocks noChangeArrowheads="1"/>
          </p:cNvSpPr>
          <p:nvPr/>
        </p:nvSpPr>
        <p:spPr bwMode="auto">
          <a:xfrm>
            <a:off x="3563938" y="5229225"/>
            <a:ext cx="431800" cy="5048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0" name="AutoShape 10"/>
          <p:cNvSpPr>
            <a:spLocks noChangeArrowheads="1"/>
          </p:cNvSpPr>
          <p:nvPr/>
        </p:nvSpPr>
        <p:spPr bwMode="auto">
          <a:xfrm>
            <a:off x="5724525" y="5084763"/>
            <a:ext cx="431800" cy="5048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4427538" y="609282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>
                <a:latin typeface="HY엽서L" pitchFamily="18" charset="-127"/>
                <a:ea typeface="HY엽서L" pitchFamily="18" charset="-127"/>
              </a:rPr>
              <a:t>버퍼</a:t>
            </a:r>
          </a:p>
        </p:txBody>
      </p:sp>
    </p:spTree>
    <p:extLst>
      <p:ext uri="{BB962C8B-B14F-4D97-AF65-F5344CB8AC3E}">
        <p14:creationId xmlns:p14="http://schemas.microsoft.com/office/powerpoint/2010/main" val="2914253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버퍼링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fflush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  <a:p>
            <a:pPr lvl="1"/>
            <a:r>
              <a:rPr lang="ko-KR" altLang="en-US" dirty="0" smtClean="0"/>
              <a:t>버퍼의 </a:t>
            </a:r>
            <a:r>
              <a:rPr lang="ko-KR" altLang="en-US" dirty="0"/>
              <a:t>내용이 디스크 파일에 써진다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/>
              <a:t>setbuf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, NULL);</a:t>
            </a:r>
          </a:p>
          <a:p>
            <a:pPr lvl="1"/>
            <a:r>
              <a:rPr lang="en-US" altLang="ko-KR" dirty="0" err="1"/>
              <a:t>setbuf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스트림의</a:t>
            </a:r>
            <a:r>
              <a:rPr lang="ko-KR" altLang="en-US" dirty="0"/>
              <a:t> 버퍼를 직접 지정하는 함수로서 만약 버퍼 자리에 </a:t>
            </a:r>
            <a:r>
              <a:rPr lang="en-US" altLang="ko-KR" dirty="0"/>
              <a:t>NULL</a:t>
            </a:r>
            <a:r>
              <a:rPr lang="ko-KR" altLang="en-US" dirty="0"/>
              <a:t>을 써주면 버퍼를 제거하겠다는 것을 의미한다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302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079500" y="1052513"/>
            <a:ext cx="7813675" cy="54737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en-US" sz="1400" dirty="0">
                <a:latin typeface="Trebuchet MS" pitchFamily="34" charset="0"/>
              </a:rPr>
              <a:t> SIZE 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student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number;	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학번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 dirty="0">
                <a:latin typeface="Trebuchet MS" pitchFamily="34" charset="0"/>
              </a:rPr>
              <a:t> name[20];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이름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gpa</a:t>
            </a:r>
            <a:r>
              <a:rPr lang="en-US" altLang="en-US" sz="1400" dirty="0">
                <a:latin typeface="Trebuchet MS" pitchFamily="34" charset="0"/>
              </a:rPr>
              <a:t>;	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평점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student table[SIZE] =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{ 1,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"Kim"</a:t>
            </a:r>
            <a:r>
              <a:rPr lang="en-US" altLang="en-US" sz="1400" dirty="0">
                <a:latin typeface="Trebuchet MS" pitchFamily="34" charset="0"/>
              </a:rPr>
              <a:t>, 3.99 },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{ 2,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"Min"</a:t>
            </a:r>
            <a:r>
              <a:rPr lang="en-US" altLang="en-US" sz="1400" dirty="0">
                <a:latin typeface="Trebuchet MS" pitchFamily="34" charset="0"/>
              </a:rPr>
              <a:t>, 2.68 },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{ 3,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"Lee"</a:t>
            </a:r>
            <a:r>
              <a:rPr lang="en-US" altLang="en-US" sz="1400" dirty="0">
                <a:latin typeface="Trebuchet MS" pitchFamily="34" charset="0"/>
              </a:rPr>
              <a:t>, 4.01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student 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FILE *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i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이진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쓰기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( 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= </a:t>
            </a:r>
            <a:r>
              <a:rPr lang="en-US" altLang="en-US" sz="1400" dirty="0" err="1">
                <a:latin typeface="Trebuchet MS" pitchFamily="34" charset="0"/>
              </a:rPr>
              <a:t>fopen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"student.dat"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wb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fprintf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stderr</a:t>
            </a:r>
            <a:r>
              <a:rPr lang="en-US" altLang="en-US" sz="1400" dirty="0">
                <a:latin typeface="Trebuchet MS" pitchFamily="34" charset="0"/>
              </a:rPr>
              <a:t>,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출력을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위한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파일을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05206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079500" y="1125538"/>
            <a:ext cx="7813675" cy="43195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배열을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파일에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저장한다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fwrite</a:t>
            </a:r>
            <a:r>
              <a:rPr lang="en-US" altLang="en-US" sz="1400" dirty="0">
                <a:latin typeface="Trebuchet MS" pitchFamily="34" charset="0"/>
              </a:rPr>
              <a:t>(table,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student), SIZE, 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fclose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이진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읽기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( 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= </a:t>
            </a:r>
            <a:r>
              <a:rPr lang="en-US" altLang="en-US" sz="1400" dirty="0" err="1">
                <a:latin typeface="Trebuchet MS" pitchFamily="34" charset="0"/>
              </a:rPr>
              <a:t>fopen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"student.dat"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rb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fprintf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stderr</a:t>
            </a:r>
            <a:r>
              <a:rPr lang="en-US" altLang="en-US" sz="1400" dirty="0">
                <a:latin typeface="Trebuchet MS" pitchFamily="34" charset="0"/>
              </a:rPr>
              <a:t>,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입력을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위한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파일을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i</a:t>
            </a:r>
            <a:r>
              <a:rPr lang="en-US" altLang="en-US" sz="1400" dirty="0">
                <a:latin typeface="Trebuchet MS" pitchFamily="34" charset="0"/>
              </a:rPr>
              <a:t> = 0;i &lt; SIZE; </a:t>
            </a:r>
            <a:r>
              <a:rPr lang="en-US" altLang="en-US" sz="1400" dirty="0" err="1">
                <a:latin typeface="Trebuchet MS" pitchFamily="34" charset="0"/>
              </a:rPr>
              <a:t>i</a:t>
            </a:r>
            <a:r>
              <a:rPr lang="en-US" altLang="en-US" sz="1400" dirty="0">
                <a:latin typeface="Trebuchet MS" pitchFamily="34" charset="0"/>
              </a:rPr>
              <a:t>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{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fread</a:t>
            </a:r>
            <a:r>
              <a:rPr lang="en-US" altLang="en-US" sz="1400" dirty="0">
                <a:latin typeface="Trebuchet MS" pitchFamily="34" charset="0"/>
              </a:rPr>
              <a:t>(&amp;s,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student), 1, 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학번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= %d,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이름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= %s,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평점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= %f\n"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 err="1">
                <a:latin typeface="Trebuchet MS" pitchFamily="34" charset="0"/>
              </a:rPr>
              <a:t>s.number</a:t>
            </a:r>
            <a:r>
              <a:rPr lang="en-US" altLang="en-US" sz="1400" dirty="0">
                <a:latin typeface="Trebuchet MS" pitchFamily="34" charset="0"/>
              </a:rPr>
              <a:t>, s.name, </a:t>
            </a:r>
            <a:r>
              <a:rPr lang="en-US" altLang="en-US" sz="1400" dirty="0" err="1">
                <a:latin typeface="Trebuchet MS" pitchFamily="34" charset="0"/>
              </a:rPr>
              <a:t>s.gpa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fclose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} 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72743" name="_x72118432"/>
          <p:cNvSpPr>
            <a:spLocks noChangeArrowheads="1"/>
          </p:cNvSpPr>
          <p:nvPr/>
        </p:nvSpPr>
        <p:spPr bwMode="auto">
          <a:xfrm>
            <a:off x="1079500" y="5516563"/>
            <a:ext cx="7813675" cy="7921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학번 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= 1, </a:t>
            </a:r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이름 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= Kim, </a:t>
            </a:r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평점 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= 3.990000</a:t>
            </a:r>
            <a:endParaRPr lang="en-US" altLang="ko-KR" sz="14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학번 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= 2, </a:t>
            </a:r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이름 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= Min, </a:t>
            </a:r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평점 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= 2.680000</a:t>
            </a:r>
            <a:endParaRPr lang="en-US" altLang="ko-KR" sz="1400">
              <a:latin typeface="Comic Sans MS" pitchFamily="66" charset="0"/>
            </a:endParaRPr>
          </a:p>
          <a:p>
            <a:pPr algn="just" eaLnBrk="0" latinLnBrk="0" hangingPunct="0"/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학번 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= 3, </a:t>
            </a:r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이름 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= Lee, </a:t>
            </a:r>
            <a:r>
              <a:rPr lang="ko-KR" altLang="en-US" sz="1400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평점 </a:t>
            </a:r>
            <a:r>
              <a:rPr lang="en-US" altLang="ko-KR" sz="1400" i="1">
                <a:solidFill>
                  <a:srgbClr val="000000"/>
                </a:solidFill>
                <a:latin typeface="Comic Sans MS" pitchFamily="66" charset="0"/>
                <a:ea typeface="HY엽서L" pitchFamily="18" charset="-127"/>
              </a:rPr>
              <a:t>= 4.010000</a:t>
            </a:r>
            <a:endParaRPr lang="en-US" altLang="ko-KR" sz="1400">
              <a:latin typeface="Comic Sans MS" pitchFamily="66" charset="0"/>
            </a:endParaRPr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468313" y="5373688"/>
            <a:ext cx="487362" cy="1012825"/>
            <a:chOff x="-91" y="1749"/>
            <a:chExt cx="552" cy="832"/>
          </a:xfrm>
        </p:grpSpPr>
        <p:sp>
          <p:nvSpPr>
            <p:cNvPr id="63497" name="Freeform 9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498" name="Freeform 10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499" name="Freeform 11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0" name="Freeform 12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1" name="Freeform 13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2" name="Freeform 14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3" name="Freeform 15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4" name="Freeform 16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5" name="Freeform 17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6" name="Freeform 18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7" name="Freeform 19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8" name="Freeform 20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09" name="Freeform 21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10" name="Freeform 22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11" name="Freeform 23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12" name="Freeform 24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513" name="Freeform 25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874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079500" y="1052513"/>
            <a:ext cx="7956996" cy="525680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800000"/>
                </a:solidFill>
                <a:latin typeface="Trebuchet MS" pitchFamily="34" charset="0"/>
              </a:rPr>
              <a:t>stdlib.h</a:t>
            </a:r>
            <a:r>
              <a:rPr lang="en-US" altLang="ko-KR" sz="1400" kern="0" dirty="0" smtClean="0">
                <a:solidFill>
                  <a:srgbClr val="800000"/>
                </a:solidFill>
                <a:latin typeface="Trebuchet MS" pitchFamily="34" charset="0"/>
              </a:rPr>
              <a:t>&gt;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FILE *fp1, *fp2;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file1[100], file2[100];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400" dirty="0">
                <a:latin typeface="Trebuchet MS" pitchFamily="34" charset="0"/>
              </a:rPr>
              <a:t> </a:t>
            </a:r>
            <a:r>
              <a:rPr lang="en-US" altLang="ko-KR" sz="1400" dirty="0">
                <a:latin typeface="Trebuchet MS" pitchFamily="34" charset="0"/>
              </a:rPr>
              <a:t>buffer[1024];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count;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 err="1">
                <a:solidFill>
                  <a:srgbClr val="800000"/>
                </a:solidFill>
                <a:latin typeface="Trebuchet MS" pitchFamily="34" charset="0"/>
                <a:ea typeface="굴림"/>
              </a:rPr>
              <a:t>첫번째</a:t>
            </a:r>
            <a:r>
              <a:rPr lang="ko-KR" altLang="en-US" sz="1400" kern="0" dirty="0">
                <a:solidFill>
                  <a:srgbClr val="800000"/>
                </a:solidFill>
                <a:latin typeface="Trebuchet MS" pitchFamily="34" charset="0"/>
                <a:ea typeface="굴림"/>
              </a:rPr>
              <a:t> 파일 이름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: 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file1);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 err="1">
                <a:solidFill>
                  <a:srgbClr val="800000"/>
                </a:solidFill>
                <a:latin typeface="Trebuchet MS" pitchFamily="34" charset="0"/>
                <a:ea typeface="굴림"/>
              </a:rPr>
              <a:t>두번째</a:t>
            </a:r>
            <a:r>
              <a:rPr lang="ko-KR" altLang="en-US" sz="1400" kern="0" dirty="0">
                <a:solidFill>
                  <a:srgbClr val="800000"/>
                </a:solidFill>
                <a:latin typeface="Trebuchet MS" pitchFamily="34" charset="0"/>
                <a:ea typeface="굴림"/>
              </a:rPr>
              <a:t> 파일 이름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: 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file2);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 err="1">
                <a:solidFill>
                  <a:srgbClr val="008000"/>
                </a:solidFill>
                <a:latin typeface="Trebuchet MS" pitchFamily="34" charset="0"/>
                <a:ea typeface="굴림"/>
              </a:rPr>
              <a:t>첫번째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 파일을 쓰기 모드로 연다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 (fp1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fopen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(file1, 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800000"/>
                </a:solidFill>
                <a:latin typeface="Trebuchet MS" pitchFamily="34" charset="0"/>
              </a:rPr>
              <a:t>rb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)) == NULL 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stderr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800000"/>
                </a:solidFill>
                <a:latin typeface="Trebuchet MS" pitchFamily="34" charset="0"/>
                <a:ea typeface="굴림"/>
              </a:rPr>
              <a:t>입력을 위한 파일을 열 수 없습니다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exit(1);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43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079500" y="1052513"/>
            <a:ext cx="7813675" cy="41766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dirty="0" err="1">
                <a:solidFill>
                  <a:srgbClr val="008000"/>
                </a:solidFill>
                <a:latin typeface="Trebuchet MS" pitchFamily="34" charset="0"/>
                <a:ea typeface="굴림"/>
              </a:rPr>
              <a:t>두번째</a:t>
            </a:r>
            <a:r>
              <a:rPr lang="ko-KR" altLang="en-US" sz="140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 파일을 추가 모드로 연다</a:t>
            </a:r>
            <a:r>
              <a:rPr lang="en-US" altLang="ko-KR" sz="14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smtClean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 (fp2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fopen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(file2, 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800000"/>
                </a:solidFill>
                <a:latin typeface="Trebuchet MS" pitchFamily="34" charset="0"/>
              </a:rPr>
              <a:t>ab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)) == NULL 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stderr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800000"/>
                </a:solidFill>
                <a:latin typeface="Trebuchet MS" pitchFamily="34" charset="0"/>
                <a:ea typeface="굴림"/>
              </a:rPr>
              <a:t>추가를 위한 파일을 열 수 없습니다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exit(1);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 err="1">
                <a:solidFill>
                  <a:srgbClr val="008000"/>
                </a:solidFill>
                <a:latin typeface="Trebuchet MS" pitchFamily="34" charset="0"/>
                <a:ea typeface="굴림"/>
              </a:rPr>
              <a:t>첫번째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 파일을 </a:t>
            </a:r>
            <a:r>
              <a:rPr lang="ko-KR" altLang="en-US" sz="1400" kern="0" dirty="0" err="1">
                <a:solidFill>
                  <a:srgbClr val="008000"/>
                </a:solidFill>
                <a:latin typeface="Trebuchet MS" pitchFamily="34" charset="0"/>
                <a:ea typeface="굴림"/>
              </a:rPr>
              <a:t>두번째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 파일 끝에 추가한다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((count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fread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(buffer, 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), 1024, fp1)) &gt; 0)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fwrite</a:t>
            </a:r>
            <a:r>
              <a:rPr lang="en-US" altLang="ko-KR" sz="1400" dirty="0">
                <a:latin typeface="Trebuchet MS" pitchFamily="34" charset="0"/>
              </a:rPr>
              <a:t>(buffer, </a:t>
            </a:r>
            <a:r>
              <a:rPr lang="en-US" altLang="ko-KR" sz="14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400" dirty="0">
                <a:latin typeface="Trebuchet MS" pitchFamily="34" charset="0"/>
              </a:rPr>
              <a:t>), count, fp2);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4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fclose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(fp1);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fclose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(fp2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" name="_x72118432"/>
          <p:cNvSpPr>
            <a:spLocks noChangeArrowheads="1"/>
          </p:cNvSpPr>
          <p:nvPr/>
        </p:nvSpPr>
        <p:spPr bwMode="auto">
          <a:xfrm>
            <a:off x="1079500" y="5516563"/>
            <a:ext cx="7813675" cy="7921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400" i="1" dirty="0" err="1">
                <a:latin typeface="Trebuchet MS" pitchFamily="34" charset="0"/>
              </a:rPr>
              <a:t>첫번째</a:t>
            </a:r>
            <a:r>
              <a:rPr lang="ko-KR" altLang="en-US" sz="1400" i="1" dirty="0">
                <a:latin typeface="Trebuchet MS" pitchFamily="34" charset="0"/>
              </a:rPr>
              <a:t> 파일 이름</a:t>
            </a:r>
            <a:r>
              <a:rPr lang="en-US" altLang="ko-KR" sz="1400" i="1" dirty="0">
                <a:latin typeface="Trebuchet MS" pitchFamily="34" charset="0"/>
              </a:rPr>
              <a:t>: a.dat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i="1" dirty="0" err="1">
                <a:latin typeface="Trebuchet MS" pitchFamily="34" charset="0"/>
              </a:rPr>
              <a:t>두번째</a:t>
            </a:r>
            <a:r>
              <a:rPr lang="ko-KR" altLang="en-US" sz="1400" i="1" dirty="0">
                <a:latin typeface="Trebuchet MS" pitchFamily="34" charset="0"/>
              </a:rPr>
              <a:t> 파일 이름</a:t>
            </a:r>
            <a:r>
              <a:rPr lang="en-US" altLang="ko-KR" sz="1400" i="1" dirty="0">
                <a:latin typeface="Trebuchet MS" pitchFamily="34" charset="0"/>
              </a:rPr>
              <a:t>: b.dat</a:t>
            </a:r>
            <a:endParaRPr lang="ko-KR" altLang="en-US" sz="1400" dirty="0">
              <a:latin typeface="Trebuchet MS" pitchFamily="34" charset="0"/>
            </a:endParaRP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468313" y="5373688"/>
            <a:ext cx="487362" cy="1012825"/>
            <a:chOff x="-91" y="1749"/>
            <a:chExt cx="552" cy="832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1409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이진 파일의 내용을 </a:t>
            </a:r>
            <a:r>
              <a:rPr lang="en-US" altLang="ko-KR" dirty="0"/>
              <a:t>16</a:t>
            </a:r>
            <a:r>
              <a:rPr lang="ko-KR" altLang="en-US" dirty="0"/>
              <a:t>진수로 표시하는 프로그램을 작성하여 보자</a:t>
            </a:r>
            <a:r>
              <a:rPr lang="en-US" altLang="ko-KR" dirty="0"/>
              <a:t>. </a:t>
            </a:r>
            <a:r>
              <a:rPr lang="ko-KR" altLang="en-US" dirty="0"/>
              <a:t>흔히 이런 형식의 화면은 </a:t>
            </a:r>
            <a:r>
              <a:rPr lang="ko-KR" altLang="en-US" dirty="0" err="1"/>
              <a:t>디버거에서</a:t>
            </a:r>
            <a:r>
              <a:rPr lang="ko-KR" altLang="en-US" dirty="0"/>
              <a:t> 볼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_x72118432"/>
          <p:cNvSpPr>
            <a:spLocks noChangeArrowheads="1"/>
          </p:cNvSpPr>
          <p:nvPr/>
        </p:nvSpPr>
        <p:spPr bwMode="auto">
          <a:xfrm>
            <a:off x="955675" y="2636912"/>
            <a:ext cx="7813675" cy="1224136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 altLang="ko-KR" sz="1400" i="1" dirty="0"/>
              <a:t>00000000: 3C 68 74 6D 6C 3E 0D 0A 3C 62 6F 64 79 3E 0D 0A &lt;html&gt;..&lt;body&gt;..</a:t>
            </a:r>
            <a:endParaRPr lang="pt-BR" altLang="ko-KR" sz="1400" dirty="0"/>
          </a:p>
          <a:p>
            <a:r>
              <a:rPr lang="pt-BR" altLang="ko-KR" sz="1400" i="1" dirty="0"/>
              <a:t>00000010: 3C 70 72 65 3E 0D 0A 3C 68 31 3E 42 75 69 6C 64 &lt;pre&gt;..&lt;h1&gt;Build</a:t>
            </a:r>
            <a:endParaRPr lang="pt-BR" altLang="ko-KR" sz="1400" dirty="0"/>
          </a:p>
          <a:p>
            <a:r>
              <a:rPr lang="pt-BR" altLang="ko-KR" sz="1400" i="1" dirty="0"/>
              <a:t>00000020: 20 4C 6F 67 3C 2F 68 31 3E 0D 0A 3C 68 33 3E 0D Log&lt;/h1&gt;..&lt;h3&gt;.</a:t>
            </a:r>
            <a:endParaRPr lang="pt-BR" altLang="ko-KR" sz="1400" dirty="0"/>
          </a:p>
          <a:p>
            <a:r>
              <a:rPr lang="pt-BR" altLang="ko-KR" sz="1400" i="1" dirty="0"/>
              <a:t>00000030: 0A 2D 2D 2D 2D 2D 2D 2D 2D 2D 2D 2D 2D 2D 2D 2D .---------------</a:t>
            </a:r>
            <a:endParaRPr lang="pt-BR" altLang="ko-KR" sz="1400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44488" y="2494037"/>
            <a:ext cx="487362" cy="1012825"/>
            <a:chOff x="-91" y="1749"/>
            <a:chExt cx="552" cy="832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36301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입출력 함수의 분류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357313"/>
            <a:ext cx="8229600" cy="1712912"/>
          </a:xfrm>
        </p:spPr>
        <p:txBody>
          <a:bodyPr/>
          <a:lstStyle/>
          <a:p>
            <a:pPr eaLnBrk="1" hangingPunct="1"/>
            <a:r>
              <a:rPr lang="ko-KR" altLang="en-US" smtClean="0">
                <a:latin typeface="Trebuchet MS" pitchFamily="34" charset="0"/>
              </a:rPr>
              <a:t>데이터의 형식에 따른 분류</a:t>
            </a:r>
          </a:p>
          <a:p>
            <a:pPr lvl="1" eaLnBrk="1" hangingPunct="1"/>
            <a:r>
              <a:rPr lang="en-US" altLang="ko-KR" smtClean="0">
                <a:latin typeface="Trebuchet MS" pitchFamily="34" charset="0"/>
              </a:rPr>
              <a:t>getchar()</a:t>
            </a:r>
            <a:r>
              <a:rPr lang="ko-KR" altLang="en-US" smtClean="0">
                <a:latin typeface="Trebuchet MS" pitchFamily="34" charset="0"/>
              </a:rPr>
              <a:t>나 </a:t>
            </a:r>
            <a:r>
              <a:rPr lang="en-US" altLang="ko-KR" smtClean="0">
                <a:latin typeface="Trebuchet MS" pitchFamily="34" charset="0"/>
              </a:rPr>
              <a:t>putchar()</a:t>
            </a:r>
            <a:r>
              <a:rPr lang="ko-KR" altLang="en-US" smtClean="0">
                <a:latin typeface="Trebuchet MS" pitchFamily="34" charset="0"/>
              </a:rPr>
              <a:t>처럼 </a:t>
            </a:r>
            <a:r>
              <a:rPr lang="ko-KR" altLang="en-US" i="1" smtClean="0">
                <a:latin typeface="Trebuchet MS" pitchFamily="34" charset="0"/>
              </a:rPr>
              <a:t>문자</a:t>
            </a:r>
            <a:r>
              <a:rPr lang="ko-KR" altLang="en-US" smtClean="0">
                <a:latin typeface="Trebuchet MS" pitchFamily="34" charset="0"/>
              </a:rPr>
              <a:t> 형태의 데이터를 받아들이는 입출력</a:t>
            </a:r>
          </a:p>
          <a:p>
            <a:pPr lvl="1" eaLnBrk="1" hangingPunct="1"/>
            <a:r>
              <a:rPr lang="en-US" altLang="ko-KR" smtClean="0">
                <a:latin typeface="Trebuchet MS" pitchFamily="34" charset="0"/>
              </a:rPr>
              <a:t>printf()</a:t>
            </a:r>
            <a:r>
              <a:rPr lang="ko-KR" altLang="en-US" smtClean="0">
                <a:latin typeface="Trebuchet MS" pitchFamily="34" charset="0"/>
              </a:rPr>
              <a:t>나 </a:t>
            </a:r>
            <a:r>
              <a:rPr lang="en-US" altLang="ko-KR" smtClean="0">
                <a:latin typeface="Trebuchet MS" pitchFamily="34" charset="0"/>
              </a:rPr>
              <a:t>scanf()</a:t>
            </a:r>
            <a:r>
              <a:rPr lang="ko-KR" altLang="en-US" smtClean="0">
                <a:latin typeface="Trebuchet MS" pitchFamily="34" charset="0"/>
              </a:rPr>
              <a:t>처럼 구체적인 형식을 지정할 수 있는 입출력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2503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288999" name="Group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8630"/>
              </p:ext>
            </p:extLst>
          </p:nvPr>
        </p:nvGraphicFramePr>
        <p:xfrm>
          <a:off x="500063" y="3286125"/>
          <a:ext cx="8424862" cy="2346960"/>
        </p:xfrm>
        <a:graphic>
          <a:graphicData uri="http://schemas.openxmlformats.org/drawingml/2006/table">
            <a:tbl>
              <a:tblPr/>
              <a:tblGrid>
                <a:gridCol w="1870075"/>
                <a:gridCol w="1663700"/>
                <a:gridCol w="2692400"/>
                <a:gridCol w="219868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스트림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 형식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표준 스트림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일반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스트림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설명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163513"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형식이 없는 입출력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 형태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)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getchar()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fgetc(FILE *f,...)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 입력 함수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163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putchar()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fputc(FILE *f,...)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 출력 함수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163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gets()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fgets(FILE *f,...)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 입력 함수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163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puts()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fputs(FILE *f,...)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문자열 출력 함수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163513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형식이 있는 입출력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정수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실수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,..)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printf()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fprintf(FILE *f,...)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형식화된 출력 함수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scanf()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fscanf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(FILE *f,...)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형식화된 입력 함수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44" name="모서리가 둥근 직사각형 43"/>
          <p:cNvSpPr/>
          <p:nvPr/>
        </p:nvSpPr>
        <p:spPr>
          <a:xfrm>
            <a:off x="2357438" y="3643312"/>
            <a:ext cx="6429375" cy="1297855"/>
          </a:xfrm>
          <a:prstGeom prst="roundRect">
            <a:avLst/>
          </a:prstGeom>
          <a:solidFill>
            <a:srgbClr val="0070C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357438" y="4941168"/>
            <a:ext cx="6429375" cy="714375"/>
          </a:xfrm>
          <a:prstGeom prst="roundRect">
            <a:avLst/>
          </a:prstGeom>
          <a:solidFill>
            <a:schemeClr val="tx2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98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079500" y="1052513"/>
            <a:ext cx="7956996" cy="475275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800000"/>
                </a:solidFill>
                <a:latin typeface="Trebuchet MS" pitchFamily="34" charset="0"/>
              </a:rPr>
              <a:t>ctype.h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800000"/>
                </a:solidFill>
                <a:latin typeface="Trebuchet MS" pitchFamily="34" charset="0"/>
              </a:rPr>
              <a:t>stdlib.h</a:t>
            </a:r>
            <a:r>
              <a:rPr lang="en-US" altLang="ko-KR" sz="1400" kern="0" dirty="0" smtClean="0">
                <a:solidFill>
                  <a:srgbClr val="800000"/>
                </a:solidFill>
                <a:latin typeface="Trebuchet MS" pitchFamily="34" charset="0"/>
              </a:rPr>
              <a:t>&gt;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FILE *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fname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[100];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unsigned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buffer[16];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address = 0;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bytes;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800000"/>
                </a:solidFill>
                <a:latin typeface="Trebuchet MS" pitchFamily="34" charset="0"/>
                <a:ea typeface="굴림"/>
              </a:rPr>
              <a:t>원본 파일 이름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: 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 err="1">
                <a:latin typeface="Trebuchet MS" pitchFamily="34" charset="0"/>
              </a:rPr>
              <a:t>scanf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ko-KR" sz="1400" dirty="0">
                <a:latin typeface="Trebuchet MS" pitchFamily="34" charset="0"/>
              </a:rPr>
              <a:t>, </a:t>
            </a:r>
            <a:r>
              <a:rPr lang="en-US" altLang="ko-KR" sz="1400" dirty="0" err="1">
                <a:latin typeface="Trebuchet MS" pitchFamily="34" charset="0"/>
              </a:rPr>
              <a:t>fname</a:t>
            </a:r>
            <a:r>
              <a:rPr lang="en-US" altLang="ko-KR" sz="1400" dirty="0">
                <a:latin typeface="Trebuchet MS" pitchFamily="34" charset="0"/>
              </a:rPr>
              <a:t>);</a:t>
            </a:r>
            <a:r>
              <a:rPr lang="ko-KR" altLang="en-US" sz="1400" dirty="0">
                <a:latin typeface="Trebuchet MS" pitchFamily="34" charset="0"/>
              </a:rPr>
              <a:t>	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fopen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fname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 err="1">
                <a:solidFill>
                  <a:srgbClr val="800000"/>
                </a:solidFill>
                <a:latin typeface="Trebuchet MS" pitchFamily="34" charset="0"/>
              </a:rPr>
              <a:t>rb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)) == NULL 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	</a:t>
            </a:r>
            <a:r>
              <a:rPr lang="en-US" altLang="ko-KR" sz="1400" dirty="0" err="1">
                <a:latin typeface="Trebuchet MS" pitchFamily="34" charset="0"/>
              </a:rPr>
              <a:t>fprintf</a:t>
            </a:r>
            <a:r>
              <a:rPr lang="en-US" altLang="ko-KR" sz="1400" dirty="0">
                <a:latin typeface="Trebuchet MS" pitchFamily="34" charset="0"/>
              </a:rPr>
              <a:t>(</a:t>
            </a:r>
            <a:r>
              <a:rPr lang="en-US" altLang="ko-KR" sz="1400" dirty="0" err="1">
                <a:latin typeface="Trebuchet MS" pitchFamily="34" charset="0"/>
              </a:rPr>
              <a:t>stderr</a:t>
            </a:r>
            <a:r>
              <a:rPr lang="en-US" altLang="ko-KR" sz="1400" dirty="0">
                <a:latin typeface="Trebuchet MS" pitchFamily="34" charset="0"/>
              </a:rPr>
              <a:t>,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400" dirty="0">
                <a:solidFill>
                  <a:srgbClr val="800000"/>
                </a:solidFill>
                <a:latin typeface="Trebuchet MS" pitchFamily="34" charset="0"/>
                <a:ea typeface="굴림"/>
              </a:rPr>
              <a:t>원본 파일 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%s</a:t>
            </a:r>
            <a:r>
              <a:rPr lang="ko-KR" altLang="en-US" sz="1400" dirty="0">
                <a:solidFill>
                  <a:srgbClr val="800000"/>
                </a:solidFill>
                <a:latin typeface="Trebuchet MS" pitchFamily="34" charset="0"/>
                <a:ea typeface="굴림"/>
              </a:rPr>
              <a:t>을 열 수 없습니다</a:t>
            </a:r>
            <a:r>
              <a:rPr lang="en-US" altLang="ko-KR" sz="14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ko-KR" sz="1400" dirty="0">
                <a:latin typeface="Trebuchet MS" pitchFamily="34" charset="0"/>
              </a:rPr>
              <a:t>, </a:t>
            </a:r>
            <a:r>
              <a:rPr lang="en-US" altLang="ko-KR" sz="1400" dirty="0" err="1">
                <a:latin typeface="Trebuchet MS" pitchFamily="34" charset="0"/>
              </a:rPr>
              <a:t>fname</a:t>
            </a:r>
            <a:r>
              <a:rPr lang="en-US" altLang="ko-KR" sz="1400" dirty="0">
                <a:latin typeface="Trebuchet MS" pitchFamily="34" charset="0"/>
              </a:rPr>
              <a:t>);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exit(1);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56031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079500" y="1052513"/>
            <a:ext cx="7956996" cy="439271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(1) 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bytes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fread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(buffer, 1, 16,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 bytes &lt;= 0 )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"%08X: 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address);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&lt; bytes;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"%02X 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buffer[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&lt; bytes;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isprint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(buffer[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]) )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putchar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(buffer[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putchar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'.'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address += bytes;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putchar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800000"/>
                </a:solidFill>
                <a:latin typeface="Trebuchet MS" pitchFamily="34" charset="0"/>
              </a:rPr>
              <a:t>'\n'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dirty="0">
                <a:latin typeface="Trebuchet MS" pitchFamily="34" charset="0"/>
              </a:rPr>
              <a:t>	</a:t>
            </a:r>
            <a:r>
              <a:rPr lang="en-US" altLang="ko-KR" sz="1400" dirty="0"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fclose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90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임의 접근 파일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>
                <a:solidFill>
                  <a:srgbClr val="FF0000"/>
                </a:solidFill>
              </a:rPr>
              <a:t>순차 접근</a:t>
            </a:r>
            <a:r>
              <a:rPr lang="en-US" altLang="ko-KR" b="1" smtClean="0">
                <a:solidFill>
                  <a:srgbClr val="FF0000"/>
                </a:solidFill>
              </a:rPr>
              <a:t>(sequential access)</a:t>
            </a:r>
            <a:r>
              <a:rPr lang="en-US" altLang="ko-KR" b="1" smtClean="0"/>
              <a:t> </a:t>
            </a:r>
            <a:r>
              <a:rPr lang="ko-KR" altLang="en-US" smtClean="0"/>
              <a:t>방법</a:t>
            </a:r>
            <a:r>
              <a:rPr lang="en-US" altLang="ko-KR" smtClean="0"/>
              <a:t>: </a:t>
            </a:r>
            <a:r>
              <a:rPr lang="ko-KR" altLang="en-US" smtClean="0"/>
              <a:t>데이터를 파일의 처음부터 순차적으로 읽거나 기록하는 방법</a:t>
            </a:r>
          </a:p>
          <a:p>
            <a:pPr eaLnBrk="1" hangingPunct="1"/>
            <a:r>
              <a:rPr lang="ko-KR" altLang="en-US" b="1" smtClean="0">
                <a:solidFill>
                  <a:srgbClr val="FF0000"/>
                </a:solidFill>
              </a:rPr>
              <a:t>임의 접근</a:t>
            </a:r>
            <a:r>
              <a:rPr lang="en-US" altLang="ko-KR" b="1" smtClean="0">
                <a:solidFill>
                  <a:srgbClr val="FF0000"/>
                </a:solidFill>
              </a:rPr>
              <a:t>(random access)</a:t>
            </a:r>
            <a:r>
              <a:rPr lang="en-US" altLang="ko-KR" b="1" smtClean="0"/>
              <a:t> </a:t>
            </a:r>
            <a:r>
              <a:rPr lang="ko-KR" altLang="en-US" smtClean="0"/>
              <a:t>방법</a:t>
            </a:r>
            <a:r>
              <a:rPr lang="en-US" altLang="ko-KR" smtClean="0"/>
              <a:t>: </a:t>
            </a:r>
            <a:r>
              <a:rPr lang="ko-KR" altLang="en-US" smtClean="0"/>
              <a:t>파일의 어느 위치에서든지 읽기와 쓰기가 가능한 방법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26275" y="3859817"/>
            <a:ext cx="3240360" cy="1354054"/>
            <a:chOff x="4067944" y="3134333"/>
            <a:chExt cx="3240360" cy="1354054"/>
          </a:xfrm>
        </p:grpSpPr>
        <p:grpSp>
          <p:nvGrpSpPr>
            <p:cNvPr id="7" name="그룹 6"/>
            <p:cNvGrpSpPr/>
            <p:nvPr/>
          </p:nvGrpSpPr>
          <p:grpSpPr>
            <a:xfrm>
              <a:off x="4067944" y="3134333"/>
              <a:ext cx="3240360" cy="798723"/>
              <a:chOff x="4067944" y="3134333"/>
              <a:chExt cx="3240360" cy="798723"/>
            </a:xfrm>
          </p:grpSpPr>
          <p:sp>
            <p:nvSpPr>
              <p:cNvPr id="11" name="정육면체 10"/>
              <p:cNvSpPr/>
              <p:nvPr/>
            </p:nvSpPr>
            <p:spPr>
              <a:xfrm>
                <a:off x="4067944" y="3140968"/>
                <a:ext cx="3240360" cy="792088"/>
              </a:xfrm>
              <a:prstGeom prst="cube">
                <a:avLst/>
              </a:prstGeom>
              <a:solidFill>
                <a:schemeClr val="accent1">
                  <a:alpha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>
                <a:off x="4572000" y="3338990"/>
                <a:ext cx="0" cy="594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5076056" y="3329434"/>
                <a:ext cx="0" cy="603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>
                <a:stCxn id="11" idx="1"/>
              </p:cNvCxnSpPr>
              <p:nvPr/>
            </p:nvCxnSpPr>
            <p:spPr>
              <a:xfrm flipH="1">
                <a:off x="5580112" y="3338990"/>
                <a:ext cx="9001" cy="594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6084168" y="3330808"/>
                <a:ext cx="0" cy="6022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H="1">
                <a:off x="6588224" y="3329434"/>
                <a:ext cx="2552" cy="603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H="1">
                <a:off x="4572000" y="3140968"/>
                <a:ext cx="187323" cy="1980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flipH="1">
                <a:off x="5076056" y="3140968"/>
                <a:ext cx="174260" cy="1980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endCxn id="11" idx="1"/>
              </p:cNvCxnSpPr>
              <p:nvPr/>
            </p:nvCxnSpPr>
            <p:spPr>
              <a:xfrm flipH="1">
                <a:off x="5589113" y="3140968"/>
                <a:ext cx="161141" cy="1980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flipH="1">
                <a:off x="6084168" y="3134333"/>
                <a:ext cx="183205" cy="2150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6590776" y="3140968"/>
                <a:ext cx="174260" cy="1898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직사각형 7"/>
            <p:cNvSpPr/>
            <p:nvPr/>
          </p:nvSpPr>
          <p:spPr>
            <a:xfrm>
              <a:off x="6106535" y="3361398"/>
              <a:ext cx="477791" cy="5647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6134604" y="3154675"/>
              <a:ext cx="613360" cy="169901"/>
            </a:xfrm>
            <a:prstGeom prst="parallelogram">
              <a:avLst>
                <a:gd name="adj" fmla="val 8657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2108" y="4088277"/>
              <a:ext cx="172354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uLnTx/>
                  <a:uFillTx/>
                  <a:latin typeface="+mn-ea"/>
                  <a:ea typeface="+mn-ea"/>
                </a:rPr>
                <a:t>순차접근파일</a:t>
              </a:r>
              <a:endParaRPr kumimoji="0" lang="ko-KR" altLang="en-US" sz="1200" b="0" i="0" u="none" strike="noStrike" kern="0" cap="none" spc="0" normalizeH="0" baseline="0" noProof="0" smtClean="0">
                <a:ln>
                  <a:noFill/>
                </a:ln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22" name="자유형 21"/>
          <p:cNvSpPr/>
          <p:nvPr/>
        </p:nvSpPr>
        <p:spPr>
          <a:xfrm>
            <a:off x="1352531" y="3455984"/>
            <a:ext cx="508000" cy="546100"/>
          </a:xfrm>
          <a:custGeom>
            <a:avLst/>
            <a:gdLst>
              <a:gd name="connsiteX0" fmla="*/ 0 w 508000"/>
              <a:gd name="connsiteY0" fmla="*/ 546100 h 546100"/>
              <a:gd name="connsiteX1" fmla="*/ 254000 w 508000"/>
              <a:gd name="connsiteY1" fmla="*/ 0 h 546100"/>
              <a:gd name="connsiteX2" fmla="*/ 508000 w 508000"/>
              <a:gd name="connsiteY2" fmla="*/ 546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546100">
                <a:moveTo>
                  <a:pt x="0" y="546100"/>
                </a:moveTo>
                <a:cubicBezTo>
                  <a:pt x="84666" y="273050"/>
                  <a:pt x="169333" y="0"/>
                  <a:pt x="254000" y="0"/>
                </a:cubicBezTo>
                <a:cubicBezTo>
                  <a:pt x="338667" y="0"/>
                  <a:pt x="452967" y="461434"/>
                  <a:pt x="508000" y="546100"/>
                </a:cubicBezTo>
              </a:path>
            </a:pathLst>
          </a:custGeom>
          <a:noFill/>
          <a:ln>
            <a:solidFill>
              <a:schemeClr val="tx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1903071" y="3455860"/>
            <a:ext cx="508000" cy="546100"/>
          </a:xfrm>
          <a:custGeom>
            <a:avLst/>
            <a:gdLst>
              <a:gd name="connsiteX0" fmla="*/ 0 w 508000"/>
              <a:gd name="connsiteY0" fmla="*/ 546100 h 546100"/>
              <a:gd name="connsiteX1" fmla="*/ 254000 w 508000"/>
              <a:gd name="connsiteY1" fmla="*/ 0 h 546100"/>
              <a:gd name="connsiteX2" fmla="*/ 508000 w 508000"/>
              <a:gd name="connsiteY2" fmla="*/ 546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546100">
                <a:moveTo>
                  <a:pt x="0" y="546100"/>
                </a:moveTo>
                <a:cubicBezTo>
                  <a:pt x="84666" y="273050"/>
                  <a:pt x="169333" y="0"/>
                  <a:pt x="254000" y="0"/>
                </a:cubicBezTo>
                <a:cubicBezTo>
                  <a:pt x="338667" y="0"/>
                  <a:pt x="452967" y="461434"/>
                  <a:pt x="508000" y="546100"/>
                </a:cubicBezTo>
              </a:path>
            </a:pathLst>
          </a:custGeom>
          <a:noFill/>
          <a:ln>
            <a:solidFill>
              <a:schemeClr val="tx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</a:endParaRPr>
          </a:p>
        </p:txBody>
      </p:sp>
      <p:sp>
        <p:nvSpPr>
          <p:cNvPr id="24" name="자유형 23"/>
          <p:cNvSpPr/>
          <p:nvPr/>
        </p:nvSpPr>
        <p:spPr>
          <a:xfrm rot="243274">
            <a:off x="2462491" y="3426268"/>
            <a:ext cx="508000" cy="546100"/>
          </a:xfrm>
          <a:custGeom>
            <a:avLst/>
            <a:gdLst>
              <a:gd name="connsiteX0" fmla="*/ 0 w 508000"/>
              <a:gd name="connsiteY0" fmla="*/ 546100 h 546100"/>
              <a:gd name="connsiteX1" fmla="*/ 254000 w 508000"/>
              <a:gd name="connsiteY1" fmla="*/ 0 h 546100"/>
              <a:gd name="connsiteX2" fmla="*/ 508000 w 508000"/>
              <a:gd name="connsiteY2" fmla="*/ 546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546100">
                <a:moveTo>
                  <a:pt x="0" y="546100"/>
                </a:moveTo>
                <a:cubicBezTo>
                  <a:pt x="84666" y="273050"/>
                  <a:pt x="169333" y="0"/>
                  <a:pt x="254000" y="0"/>
                </a:cubicBezTo>
                <a:cubicBezTo>
                  <a:pt x="338667" y="0"/>
                  <a:pt x="452967" y="461434"/>
                  <a:pt x="508000" y="546100"/>
                </a:cubicBezTo>
              </a:path>
            </a:pathLst>
          </a:custGeom>
          <a:noFill/>
          <a:ln>
            <a:solidFill>
              <a:schemeClr val="tx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</a:endParaRPr>
          </a:p>
        </p:txBody>
      </p:sp>
      <p:sp>
        <p:nvSpPr>
          <p:cNvPr id="25" name="자유형 24"/>
          <p:cNvSpPr/>
          <p:nvPr/>
        </p:nvSpPr>
        <p:spPr>
          <a:xfrm rot="243274">
            <a:off x="2985976" y="3451681"/>
            <a:ext cx="508000" cy="546100"/>
          </a:xfrm>
          <a:custGeom>
            <a:avLst/>
            <a:gdLst>
              <a:gd name="connsiteX0" fmla="*/ 0 w 508000"/>
              <a:gd name="connsiteY0" fmla="*/ 546100 h 546100"/>
              <a:gd name="connsiteX1" fmla="*/ 254000 w 508000"/>
              <a:gd name="connsiteY1" fmla="*/ 0 h 546100"/>
              <a:gd name="connsiteX2" fmla="*/ 508000 w 508000"/>
              <a:gd name="connsiteY2" fmla="*/ 546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546100">
                <a:moveTo>
                  <a:pt x="0" y="546100"/>
                </a:moveTo>
                <a:cubicBezTo>
                  <a:pt x="84666" y="273050"/>
                  <a:pt x="169333" y="0"/>
                  <a:pt x="254000" y="0"/>
                </a:cubicBezTo>
                <a:cubicBezTo>
                  <a:pt x="338667" y="0"/>
                  <a:pt x="452967" y="461434"/>
                  <a:pt x="508000" y="546100"/>
                </a:cubicBezTo>
              </a:path>
            </a:pathLst>
          </a:custGeom>
          <a:noFill/>
          <a:ln>
            <a:solidFill>
              <a:schemeClr val="tx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5130731" y="3859817"/>
            <a:ext cx="3240360" cy="1292500"/>
            <a:chOff x="4067944" y="3134333"/>
            <a:chExt cx="3240360" cy="1292500"/>
          </a:xfrm>
        </p:grpSpPr>
        <p:grpSp>
          <p:nvGrpSpPr>
            <p:cNvPr id="27" name="그룹 26"/>
            <p:cNvGrpSpPr/>
            <p:nvPr/>
          </p:nvGrpSpPr>
          <p:grpSpPr>
            <a:xfrm>
              <a:off x="4067944" y="3134333"/>
              <a:ext cx="3240360" cy="798723"/>
              <a:chOff x="4067944" y="3134333"/>
              <a:chExt cx="3240360" cy="798723"/>
            </a:xfrm>
          </p:grpSpPr>
          <p:sp>
            <p:nvSpPr>
              <p:cNvPr id="31" name="정육면체 30"/>
              <p:cNvSpPr/>
              <p:nvPr/>
            </p:nvSpPr>
            <p:spPr>
              <a:xfrm>
                <a:off x="4067944" y="3140968"/>
                <a:ext cx="3240360" cy="792088"/>
              </a:xfrm>
              <a:prstGeom prst="cube">
                <a:avLst/>
              </a:prstGeom>
              <a:solidFill>
                <a:schemeClr val="accent1">
                  <a:alpha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+mn-ea"/>
                </a:endParaRPr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4572000" y="3338990"/>
                <a:ext cx="0" cy="594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5076056" y="3329434"/>
                <a:ext cx="0" cy="603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stCxn id="31" idx="1"/>
              </p:cNvCxnSpPr>
              <p:nvPr/>
            </p:nvCxnSpPr>
            <p:spPr>
              <a:xfrm flipH="1">
                <a:off x="5580112" y="3338990"/>
                <a:ext cx="9001" cy="5940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>
                <a:off x="6084168" y="3330808"/>
                <a:ext cx="0" cy="6022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6588224" y="3329434"/>
                <a:ext cx="2552" cy="603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4572000" y="3140968"/>
                <a:ext cx="187323" cy="1980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 flipH="1">
                <a:off x="5076056" y="3140968"/>
                <a:ext cx="174260" cy="1980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>
                <a:endCxn id="31" idx="1"/>
              </p:cNvCxnSpPr>
              <p:nvPr/>
            </p:nvCxnSpPr>
            <p:spPr>
              <a:xfrm flipH="1">
                <a:off x="5589113" y="3140968"/>
                <a:ext cx="161141" cy="1980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 flipH="1">
                <a:off x="6084168" y="3134333"/>
                <a:ext cx="183205" cy="2150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flipH="1">
                <a:off x="6590776" y="3140968"/>
                <a:ext cx="174260" cy="1898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직사각형 27"/>
            <p:cNvSpPr/>
            <p:nvPr/>
          </p:nvSpPr>
          <p:spPr>
            <a:xfrm>
              <a:off x="6108900" y="3361398"/>
              <a:ext cx="473060" cy="5647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29" name="평행 사변형 28"/>
            <p:cNvSpPr/>
            <p:nvPr/>
          </p:nvSpPr>
          <p:spPr>
            <a:xfrm>
              <a:off x="6125714" y="3154675"/>
              <a:ext cx="613360" cy="169901"/>
            </a:xfrm>
            <a:prstGeom prst="parallelogram">
              <a:avLst>
                <a:gd name="adj" fmla="val 8657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25934" y="4026723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kern="0" noProof="0" smtClean="0">
                  <a:latin typeface="+mn-ea"/>
                  <a:ea typeface="+mn-ea"/>
                </a:rPr>
                <a:t>임</a:t>
              </a:r>
              <a:r>
                <a:rPr kumimoji="0" lang="ko-KR" altLang="en-US" sz="2000" kern="0" noProof="0">
                  <a:latin typeface="+mn-ea"/>
                  <a:ea typeface="+mn-ea"/>
                </a:rPr>
                <a:t>의</a:t>
              </a:r>
              <a:r>
                <a:rPr kumimoji="0" lang="ko-KR" altLang="en-US" sz="2000" b="0" i="0" u="none" strike="noStrike" kern="0" cap="none" spc="0" normalizeH="0" baseline="0" noProof="0" smtClean="0">
                  <a:ln>
                    <a:noFill/>
                  </a:ln>
                  <a:uLnTx/>
                  <a:uFillTx/>
                  <a:latin typeface="+mn-ea"/>
                  <a:ea typeface="+mn-ea"/>
                </a:rPr>
                <a:t>접근파일</a:t>
              </a:r>
              <a:endParaRPr kumimoji="0" lang="ko-KR" altLang="en-US" sz="1200" b="0" i="0" u="none" strike="noStrike" kern="0" cap="none" spc="0" normalizeH="0" baseline="0" noProof="0" smtClean="0">
                <a:ln>
                  <a:noFill/>
                </a:ln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42" name="자유형 41"/>
          <p:cNvSpPr/>
          <p:nvPr/>
        </p:nvSpPr>
        <p:spPr>
          <a:xfrm>
            <a:off x="4717124" y="3569084"/>
            <a:ext cx="2887674" cy="438928"/>
          </a:xfrm>
          <a:custGeom>
            <a:avLst/>
            <a:gdLst>
              <a:gd name="connsiteX0" fmla="*/ 0 w 2887674"/>
              <a:gd name="connsiteY0" fmla="*/ 51747 h 482821"/>
              <a:gd name="connsiteX1" fmla="*/ 2677886 w 2887674"/>
              <a:gd name="connsiteY1" fmla="*/ 38684 h 482821"/>
              <a:gd name="connsiteX2" fmla="*/ 2743200 w 2887674"/>
              <a:gd name="connsiteY2" fmla="*/ 482821 h 48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7674" h="482821">
                <a:moveTo>
                  <a:pt x="0" y="51747"/>
                </a:moveTo>
                <a:cubicBezTo>
                  <a:pt x="1110343" y="9292"/>
                  <a:pt x="2220686" y="-33162"/>
                  <a:pt x="2677886" y="38684"/>
                </a:cubicBezTo>
                <a:cubicBezTo>
                  <a:pt x="3135086" y="110530"/>
                  <a:pt x="2695303" y="410975"/>
                  <a:pt x="2743200" y="482821"/>
                </a:cubicBezTo>
              </a:path>
            </a:pathLst>
          </a:custGeom>
          <a:noFill/>
          <a:ln>
            <a:solidFill>
              <a:schemeClr val="tx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9382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4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임의 접근 파일의 원리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파일 위치 표시자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읽기와 쓰기 동작이 현재 어떤 위치에서 이루어지는 지를 나타낸다</a:t>
            </a:r>
            <a:r>
              <a:rPr lang="en-US" altLang="ko-KR" dirty="0" smtClean="0"/>
              <a:t>. 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강제적으로 파일 위치 </a:t>
            </a:r>
            <a:r>
              <a:rPr lang="ko-KR" altLang="en-US" dirty="0" err="1" smtClean="0"/>
              <a:t>표시자를</a:t>
            </a:r>
            <a:r>
              <a:rPr lang="ko-KR" altLang="en-US" dirty="0" smtClean="0"/>
              <a:t> 이동시키면 임의 접근이 가능</a:t>
            </a:r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1028777" y="2692430"/>
            <a:ext cx="6043612" cy="2179637"/>
          </a:xfrm>
          <a:custGeom>
            <a:avLst/>
            <a:gdLst>
              <a:gd name="T0" fmla="*/ 0 w 3807"/>
              <a:gd name="T1" fmla="*/ 633 h 1762"/>
              <a:gd name="T2" fmla="*/ 113 w 3807"/>
              <a:gd name="T3" fmla="*/ 514 h 1762"/>
              <a:gd name="T4" fmla="*/ 159 w 3807"/>
              <a:gd name="T5" fmla="*/ 452 h 1762"/>
              <a:gd name="T6" fmla="*/ 1135 w 3807"/>
              <a:gd name="T7" fmla="*/ 0 h 1762"/>
              <a:gd name="T8" fmla="*/ 1960 w 3807"/>
              <a:gd name="T9" fmla="*/ 23 h 1762"/>
              <a:gd name="T10" fmla="*/ 2581 w 3807"/>
              <a:gd name="T11" fmla="*/ 68 h 1762"/>
              <a:gd name="T12" fmla="*/ 2813 w 3807"/>
              <a:gd name="T13" fmla="*/ 124 h 1762"/>
              <a:gd name="T14" fmla="*/ 2988 w 3807"/>
              <a:gd name="T15" fmla="*/ 220 h 1762"/>
              <a:gd name="T16" fmla="*/ 3123 w 3807"/>
              <a:gd name="T17" fmla="*/ 254 h 1762"/>
              <a:gd name="T18" fmla="*/ 3253 w 3807"/>
              <a:gd name="T19" fmla="*/ 294 h 1762"/>
              <a:gd name="T20" fmla="*/ 3360 w 3807"/>
              <a:gd name="T21" fmla="*/ 333 h 1762"/>
              <a:gd name="T22" fmla="*/ 3592 w 3807"/>
              <a:gd name="T23" fmla="*/ 458 h 1762"/>
              <a:gd name="T24" fmla="*/ 3660 w 3807"/>
              <a:gd name="T25" fmla="*/ 503 h 1762"/>
              <a:gd name="T26" fmla="*/ 3790 w 3807"/>
              <a:gd name="T27" fmla="*/ 582 h 1762"/>
              <a:gd name="T28" fmla="*/ 3773 w 3807"/>
              <a:gd name="T29" fmla="*/ 757 h 1762"/>
              <a:gd name="T30" fmla="*/ 3592 w 3807"/>
              <a:gd name="T31" fmla="*/ 1039 h 1762"/>
              <a:gd name="T32" fmla="*/ 3507 w 3807"/>
              <a:gd name="T33" fmla="*/ 1096 h 1762"/>
              <a:gd name="T34" fmla="*/ 3360 w 3807"/>
              <a:gd name="T35" fmla="*/ 1226 h 1762"/>
              <a:gd name="T36" fmla="*/ 3293 w 3807"/>
              <a:gd name="T37" fmla="*/ 1293 h 1762"/>
              <a:gd name="T38" fmla="*/ 2835 w 3807"/>
              <a:gd name="T39" fmla="*/ 1576 h 1762"/>
              <a:gd name="T40" fmla="*/ 2615 w 3807"/>
              <a:gd name="T41" fmla="*/ 1706 h 1762"/>
              <a:gd name="T42" fmla="*/ 2417 w 3807"/>
              <a:gd name="T43" fmla="*/ 1762 h 1762"/>
              <a:gd name="T44" fmla="*/ 2152 w 3807"/>
              <a:gd name="T45" fmla="*/ 1745 h 1762"/>
              <a:gd name="T46" fmla="*/ 1841 w 3807"/>
              <a:gd name="T47" fmla="*/ 1672 h 1762"/>
              <a:gd name="T48" fmla="*/ 1649 w 3807"/>
              <a:gd name="T49" fmla="*/ 1632 h 1762"/>
              <a:gd name="T50" fmla="*/ 1271 w 3807"/>
              <a:gd name="T51" fmla="*/ 1502 h 1762"/>
              <a:gd name="T52" fmla="*/ 780 w 3807"/>
              <a:gd name="T53" fmla="*/ 1429 h 1762"/>
              <a:gd name="T54" fmla="*/ 582 w 3807"/>
              <a:gd name="T55" fmla="*/ 1378 h 1762"/>
              <a:gd name="T56" fmla="*/ 351 w 3807"/>
              <a:gd name="T57" fmla="*/ 1305 h 1762"/>
              <a:gd name="T58" fmla="*/ 300 w 3807"/>
              <a:gd name="T59" fmla="*/ 1288 h 1762"/>
              <a:gd name="T60" fmla="*/ 249 w 3807"/>
              <a:gd name="T61" fmla="*/ 1259 h 1762"/>
              <a:gd name="T62" fmla="*/ 159 w 3807"/>
              <a:gd name="T63" fmla="*/ 1214 h 1762"/>
              <a:gd name="T64" fmla="*/ 108 w 3807"/>
              <a:gd name="T65" fmla="*/ 1158 h 1762"/>
              <a:gd name="T66" fmla="*/ 79 w 3807"/>
              <a:gd name="T67" fmla="*/ 1130 h 1762"/>
              <a:gd name="T68" fmla="*/ 6 w 3807"/>
              <a:gd name="T69" fmla="*/ 1011 h 1762"/>
              <a:gd name="T70" fmla="*/ 12 w 3807"/>
              <a:gd name="T71" fmla="*/ 847 h 1762"/>
              <a:gd name="T72" fmla="*/ 51 w 3807"/>
              <a:gd name="T73" fmla="*/ 706 h 1762"/>
              <a:gd name="T74" fmla="*/ 40 w 3807"/>
              <a:gd name="T75" fmla="*/ 616 h 1762"/>
              <a:gd name="T76" fmla="*/ 0 w 3807"/>
              <a:gd name="T77" fmla="*/ 633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07" h="1762">
                <a:moveTo>
                  <a:pt x="0" y="633"/>
                </a:moveTo>
                <a:cubicBezTo>
                  <a:pt x="43" y="603"/>
                  <a:pt x="90" y="561"/>
                  <a:pt x="113" y="514"/>
                </a:cubicBezTo>
                <a:cubicBezTo>
                  <a:pt x="132" y="477"/>
                  <a:pt x="125" y="480"/>
                  <a:pt x="159" y="452"/>
                </a:cubicBezTo>
                <a:cubicBezTo>
                  <a:pt x="439" y="222"/>
                  <a:pt x="774" y="48"/>
                  <a:pt x="1135" y="0"/>
                </a:cubicBezTo>
                <a:cubicBezTo>
                  <a:pt x="1413" y="3"/>
                  <a:pt x="1684" y="9"/>
                  <a:pt x="1960" y="23"/>
                </a:cubicBezTo>
                <a:cubicBezTo>
                  <a:pt x="2165" y="59"/>
                  <a:pt x="2374" y="56"/>
                  <a:pt x="2581" y="68"/>
                </a:cubicBezTo>
                <a:cubicBezTo>
                  <a:pt x="2661" y="78"/>
                  <a:pt x="2739" y="91"/>
                  <a:pt x="2813" y="124"/>
                </a:cubicBezTo>
                <a:cubicBezTo>
                  <a:pt x="2874" y="151"/>
                  <a:pt x="2925" y="195"/>
                  <a:pt x="2988" y="220"/>
                </a:cubicBezTo>
                <a:cubicBezTo>
                  <a:pt x="3031" y="237"/>
                  <a:pt x="3078" y="241"/>
                  <a:pt x="3123" y="254"/>
                </a:cubicBezTo>
                <a:cubicBezTo>
                  <a:pt x="3166" y="266"/>
                  <a:pt x="3209" y="285"/>
                  <a:pt x="3253" y="294"/>
                </a:cubicBezTo>
                <a:cubicBezTo>
                  <a:pt x="3284" y="309"/>
                  <a:pt x="3326" y="325"/>
                  <a:pt x="3360" y="333"/>
                </a:cubicBezTo>
                <a:cubicBezTo>
                  <a:pt x="3431" y="385"/>
                  <a:pt x="3512" y="422"/>
                  <a:pt x="3592" y="458"/>
                </a:cubicBezTo>
                <a:cubicBezTo>
                  <a:pt x="3617" y="469"/>
                  <a:pt x="3635" y="493"/>
                  <a:pt x="3660" y="503"/>
                </a:cubicBezTo>
                <a:cubicBezTo>
                  <a:pt x="3704" y="520"/>
                  <a:pt x="3756" y="548"/>
                  <a:pt x="3790" y="582"/>
                </a:cubicBezTo>
                <a:cubicBezTo>
                  <a:pt x="3800" y="641"/>
                  <a:pt x="3807" y="704"/>
                  <a:pt x="3773" y="757"/>
                </a:cubicBezTo>
                <a:cubicBezTo>
                  <a:pt x="3753" y="832"/>
                  <a:pt x="3647" y="989"/>
                  <a:pt x="3592" y="1039"/>
                </a:cubicBezTo>
                <a:cubicBezTo>
                  <a:pt x="3567" y="1062"/>
                  <a:pt x="3532" y="1073"/>
                  <a:pt x="3507" y="1096"/>
                </a:cubicBezTo>
                <a:cubicBezTo>
                  <a:pt x="3459" y="1139"/>
                  <a:pt x="3408" y="1183"/>
                  <a:pt x="3360" y="1226"/>
                </a:cubicBezTo>
                <a:cubicBezTo>
                  <a:pt x="3336" y="1247"/>
                  <a:pt x="3319" y="1274"/>
                  <a:pt x="3293" y="1293"/>
                </a:cubicBezTo>
                <a:cubicBezTo>
                  <a:pt x="3147" y="1399"/>
                  <a:pt x="2991" y="1488"/>
                  <a:pt x="2835" y="1576"/>
                </a:cubicBezTo>
                <a:cubicBezTo>
                  <a:pt x="2762" y="1618"/>
                  <a:pt x="2690" y="1668"/>
                  <a:pt x="2615" y="1706"/>
                </a:cubicBezTo>
                <a:cubicBezTo>
                  <a:pt x="2551" y="1738"/>
                  <a:pt x="2485" y="1744"/>
                  <a:pt x="2417" y="1762"/>
                </a:cubicBezTo>
                <a:cubicBezTo>
                  <a:pt x="2329" y="1756"/>
                  <a:pt x="2240" y="1753"/>
                  <a:pt x="2152" y="1745"/>
                </a:cubicBezTo>
                <a:cubicBezTo>
                  <a:pt x="2047" y="1736"/>
                  <a:pt x="1943" y="1696"/>
                  <a:pt x="1841" y="1672"/>
                </a:cubicBezTo>
                <a:cubicBezTo>
                  <a:pt x="1734" y="1647"/>
                  <a:pt x="1736" y="1658"/>
                  <a:pt x="1649" y="1632"/>
                </a:cubicBezTo>
                <a:cubicBezTo>
                  <a:pt x="1521" y="1594"/>
                  <a:pt x="1398" y="1542"/>
                  <a:pt x="1271" y="1502"/>
                </a:cubicBezTo>
                <a:cubicBezTo>
                  <a:pt x="1117" y="1454"/>
                  <a:pt x="940" y="1439"/>
                  <a:pt x="780" y="1429"/>
                </a:cubicBezTo>
                <a:cubicBezTo>
                  <a:pt x="714" y="1415"/>
                  <a:pt x="650" y="1388"/>
                  <a:pt x="582" y="1378"/>
                </a:cubicBezTo>
                <a:cubicBezTo>
                  <a:pt x="506" y="1348"/>
                  <a:pt x="428" y="1331"/>
                  <a:pt x="351" y="1305"/>
                </a:cubicBezTo>
                <a:cubicBezTo>
                  <a:pt x="315" y="1280"/>
                  <a:pt x="356" y="1305"/>
                  <a:pt x="300" y="1288"/>
                </a:cubicBezTo>
                <a:cubicBezTo>
                  <a:pt x="290" y="1285"/>
                  <a:pt x="256" y="1263"/>
                  <a:pt x="249" y="1259"/>
                </a:cubicBezTo>
                <a:cubicBezTo>
                  <a:pt x="218" y="1243"/>
                  <a:pt x="189" y="1232"/>
                  <a:pt x="159" y="1214"/>
                </a:cubicBezTo>
                <a:cubicBezTo>
                  <a:pt x="136" y="1182"/>
                  <a:pt x="152" y="1202"/>
                  <a:pt x="108" y="1158"/>
                </a:cubicBezTo>
                <a:cubicBezTo>
                  <a:pt x="98" y="1148"/>
                  <a:pt x="79" y="1130"/>
                  <a:pt x="79" y="1130"/>
                </a:cubicBezTo>
                <a:cubicBezTo>
                  <a:pt x="58" y="1087"/>
                  <a:pt x="32" y="1051"/>
                  <a:pt x="6" y="1011"/>
                </a:cubicBezTo>
                <a:cubicBezTo>
                  <a:pt x="8" y="956"/>
                  <a:pt x="9" y="902"/>
                  <a:pt x="12" y="847"/>
                </a:cubicBezTo>
                <a:cubicBezTo>
                  <a:pt x="14" y="819"/>
                  <a:pt x="42" y="735"/>
                  <a:pt x="51" y="706"/>
                </a:cubicBezTo>
                <a:cubicBezTo>
                  <a:pt x="46" y="623"/>
                  <a:pt x="59" y="650"/>
                  <a:pt x="40" y="616"/>
                </a:cubicBezTo>
                <a:cubicBezTo>
                  <a:pt x="40" y="616"/>
                  <a:pt x="0" y="633"/>
                  <a:pt x="0" y="633"/>
                </a:cubicBezTo>
                <a:close/>
              </a:path>
            </a:pathLst>
          </a:cu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1893964" y="3413155"/>
            <a:ext cx="576263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397202" y="3413155"/>
            <a:ext cx="576262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2902027" y="3413155"/>
            <a:ext cx="576262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3405264" y="3413155"/>
            <a:ext cx="576263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910089" y="3413155"/>
            <a:ext cx="576263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4413327" y="3413155"/>
            <a:ext cx="576262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>
            <a:off x="4918152" y="3413155"/>
            <a:ext cx="576262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5421389" y="3413155"/>
            <a:ext cx="576263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3421855" y="2540982"/>
            <a:ext cx="541492" cy="712470"/>
          </a:xfrm>
          <a:prstGeom prst="downArrow">
            <a:avLst>
              <a:gd name="adj1" fmla="val 35927"/>
              <a:gd name="adj2" fmla="val 39072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2755977" y="2116167"/>
            <a:ext cx="1954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파일 위치 표시자</a:t>
            </a:r>
          </a:p>
        </p:txBody>
      </p:sp>
    </p:spTree>
    <p:extLst>
      <p:ext uri="{BB962C8B-B14F-4D97-AF65-F5344CB8AC3E}">
        <p14:creationId xmlns:p14="http://schemas.microsoft.com/office/powerpoint/2010/main" val="37730179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임의 접근 관련 함수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6564" name="_x72138536"/>
          <p:cNvSpPr>
            <a:spLocks noChangeArrowheads="1"/>
          </p:cNvSpPr>
          <p:nvPr/>
        </p:nvSpPr>
        <p:spPr bwMode="auto">
          <a:xfrm>
            <a:off x="900113" y="1412875"/>
            <a:ext cx="7993062" cy="392113"/>
          </a:xfrm>
          <a:prstGeom prst="rect">
            <a:avLst/>
          </a:prstGeom>
          <a:solidFill>
            <a:srgbClr val="FFFF99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latin typeface="Comic Sans MS" pitchFamily="66" charset="0"/>
              </a:rPr>
              <a:t>int fseek(FILE *fp, long offset, int origin);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377862" name="Group 6"/>
          <p:cNvGraphicFramePr>
            <a:graphicFrameLocks noGrp="1"/>
          </p:cNvGraphicFramePr>
          <p:nvPr/>
        </p:nvGraphicFramePr>
        <p:xfrm>
          <a:off x="900113" y="1916113"/>
          <a:ext cx="7993062" cy="1219200"/>
        </p:xfrm>
        <a:graphic>
          <a:graphicData uri="http://schemas.openxmlformats.org/drawingml/2006/table">
            <a:tbl>
              <a:tblPr/>
              <a:tblGrid>
                <a:gridCol w="1333500"/>
                <a:gridCol w="546100"/>
                <a:gridCol w="6113462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새굴림" pitchFamily="18" charset="-127"/>
                          <a:ea typeface="새굴림" pitchFamily="18" charset="-127"/>
                        </a:rPr>
                        <a:t>상수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새굴림" pitchFamily="18" charset="-127"/>
                          <a:ea typeface="새굴림" pitchFamily="18" charset="-127"/>
                        </a:rPr>
                        <a:t>값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새굴림" pitchFamily="18" charset="-127"/>
                          <a:ea typeface="새굴림" pitchFamily="18" charset="-127"/>
                        </a:rPr>
                        <a:t>설명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새굴림" pitchFamily="18" charset="-127"/>
                        </a:rPr>
                        <a:t>SEEK_SET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새굴림" pitchFamily="18" charset="-127"/>
                        </a:rPr>
                        <a:t>0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새굴림" pitchFamily="18" charset="-127"/>
                          <a:ea typeface="새굴림" pitchFamily="18" charset="-127"/>
                        </a:rPr>
                        <a:t>파일의 시작 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새굴림" pitchFamily="18" charset="-127"/>
                        </a:rPr>
                        <a:t>SEEK_CUR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새굴림" pitchFamily="18" charset="-127"/>
                        </a:rPr>
                        <a:t>1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새굴림" pitchFamily="18" charset="-127"/>
                          <a:ea typeface="새굴림" pitchFamily="18" charset="-127"/>
                        </a:rPr>
                        <a:t>현재 위치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새굴림" pitchFamily="18" charset="-127"/>
                        </a:rPr>
                        <a:t>SEEK_END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새굴림" pitchFamily="18" charset="-127"/>
                        </a:rPr>
                        <a:t>2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새굴림" pitchFamily="18" charset="-127"/>
                          <a:ea typeface="새굴림" pitchFamily="18" charset="-127"/>
                        </a:rPr>
                        <a:t>파일의 끝 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6588" name="Freeform 28"/>
          <p:cNvSpPr>
            <a:spLocks/>
          </p:cNvSpPr>
          <p:nvPr/>
        </p:nvSpPr>
        <p:spPr bwMode="auto">
          <a:xfrm>
            <a:off x="4356100" y="1341438"/>
            <a:ext cx="647700" cy="503237"/>
          </a:xfrm>
          <a:custGeom>
            <a:avLst/>
            <a:gdLst>
              <a:gd name="T0" fmla="*/ 231590 w 344"/>
              <a:gd name="T1" fmla="*/ 63929 h 307"/>
              <a:gd name="T2" fmla="*/ 135565 w 344"/>
              <a:gd name="T3" fmla="*/ 91796 h 307"/>
              <a:gd name="T4" fmla="*/ 50837 w 344"/>
              <a:gd name="T5" fmla="*/ 139333 h 307"/>
              <a:gd name="T6" fmla="*/ 82845 w 344"/>
              <a:gd name="T7" fmla="*/ 322924 h 307"/>
              <a:gd name="T8" fmla="*/ 167574 w 344"/>
              <a:gd name="T9" fmla="*/ 406524 h 307"/>
              <a:gd name="T10" fmla="*/ 613809 w 344"/>
              <a:gd name="T11" fmla="*/ 332759 h 307"/>
              <a:gd name="T12" fmla="*/ 561089 w 344"/>
              <a:gd name="T13" fmla="*/ 101631 h 307"/>
              <a:gd name="T14" fmla="*/ 549792 w 344"/>
              <a:gd name="T15" fmla="*/ 73764 h 307"/>
              <a:gd name="T16" fmla="*/ 487658 w 344"/>
              <a:gd name="T17" fmla="*/ 45898 h 307"/>
              <a:gd name="T18" fmla="*/ 401047 w 344"/>
              <a:gd name="T19" fmla="*/ 0 h 307"/>
              <a:gd name="T20" fmla="*/ 146862 w 344"/>
              <a:gd name="T21" fmla="*/ 8196 h 30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44"/>
              <a:gd name="T34" fmla="*/ 0 h 307"/>
              <a:gd name="T35" fmla="*/ 344 w 344"/>
              <a:gd name="T36" fmla="*/ 307 h 30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44" h="307">
                <a:moveTo>
                  <a:pt x="123" y="39"/>
                </a:moveTo>
                <a:cubicBezTo>
                  <a:pt x="83" y="53"/>
                  <a:pt x="101" y="48"/>
                  <a:pt x="72" y="56"/>
                </a:cubicBezTo>
                <a:cubicBezTo>
                  <a:pt x="58" y="71"/>
                  <a:pt x="46" y="78"/>
                  <a:pt x="27" y="85"/>
                </a:cubicBezTo>
                <a:cubicBezTo>
                  <a:pt x="14" y="121"/>
                  <a:pt x="0" y="184"/>
                  <a:pt x="44" y="197"/>
                </a:cubicBezTo>
                <a:cubicBezTo>
                  <a:pt x="53" y="223"/>
                  <a:pt x="62" y="240"/>
                  <a:pt x="89" y="248"/>
                </a:cubicBezTo>
                <a:cubicBezTo>
                  <a:pt x="218" y="245"/>
                  <a:pt x="307" y="307"/>
                  <a:pt x="326" y="203"/>
                </a:cubicBezTo>
                <a:cubicBezTo>
                  <a:pt x="324" y="148"/>
                  <a:pt x="344" y="92"/>
                  <a:pt x="298" y="62"/>
                </a:cubicBezTo>
                <a:cubicBezTo>
                  <a:pt x="296" y="56"/>
                  <a:pt x="296" y="50"/>
                  <a:pt x="292" y="45"/>
                </a:cubicBezTo>
                <a:cubicBezTo>
                  <a:pt x="282" y="33"/>
                  <a:pt x="272" y="34"/>
                  <a:pt x="259" y="28"/>
                </a:cubicBezTo>
                <a:cubicBezTo>
                  <a:pt x="240" y="18"/>
                  <a:pt x="234" y="6"/>
                  <a:pt x="213" y="0"/>
                </a:cubicBezTo>
                <a:cubicBezTo>
                  <a:pt x="168" y="2"/>
                  <a:pt x="123" y="5"/>
                  <a:pt x="78" y="5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 flipH="1">
            <a:off x="1619250" y="1700213"/>
            <a:ext cx="2808288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590" name="Rectangle 30"/>
          <p:cNvSpPr>
            <a:spLocks noChangeArrowheads="1"/>
          </p:cNvSpPr>
          <p:nvPr/>
        </p:nvSpPr>
        <p:spPr bwMode="auto">
          <a:xfrm>
            <a:off x="900113" y="3357563"/>
            <a:ext cx="7921625" cy="19097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400">
                <a:latin typeface="Comic Sans MS" pitchFamily="66" charset="0"/>
              </a:rPr>
              <a:t>fseek(fp, 0L, SEEK_SET);		</a:t>
            </a:r>
            <a:r>
              <a:rPr lang="en-US" altLang="ko-KR" sz="140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Comic Sans MS" pitchFamily="66" charset="0"/>
              </a:rPr>
              <a:t>파일의 처음으로 이동</a:t>
            </a:r>
            <a:endParaRPr lang="ko-KR" altLang="en-US" sz="14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ko-KR" sz="1400">
                <a:latin typeface="Comic Sans MS" pitchFamily="66" charset="0"/>
              </a:rPr>
              <a:t>fseek(fp, 0L, SEEK_END);		</a:t>
            </a:r>
            <a:r>
              <a:rPr lang="en-US" altLang="ko-KR" sz="140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Comic Sans MS" pitchFamily="66" charset="0"/>
              </a:rPr>
              <a:t>파일의 끝으로 이동</a:t>
            </a:r>
            <a:endParaRPr lang="ko-KR" altLang="en-US" sz="14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ko-KR" sz="1400">
                <a:latin typeface="Comic Sans MS" pitchFamily="66" charset="0"/>
              </a:rPr>
              <a:t>fseek(fp, 100L, SEEK_SET);		</a:t>
            </a:r>
            <a:r>
              <a:rPr lang="en-US" altLang="ko-KR" sz="140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Comic Sans MS" pitchFamily="66" charset="0"/>
              </a:rPr>
              <a:t>파일의 처음에서 </a:t>
            </a:r>
            <a:r>
              <a:rPr lang="en-US" altLang="ko-KR" sz="1400">
                <a:solidFill>
                  <a:srgbClr val="008000"/>
                </a:solidFill>
                <a:latin typeface="Comic Sans MS" pitchFamily="66" charset="0"/>
              </a:rPr>
              <a:t>100</a:t>
            </a:r>
            <a:r>
              <a:rPr lang="ko-KR" altLang="en-US" sz="1400">
                <a:solidFill>
                  <a:srgbClr val="008000"/>
                </a:solidFill>
                <a:latin typeface="Comic Sans MS" pitchFamily="66" charset="0"/>
              </a:rPr>
              <a:t>바이트 이동</a:t>
            </a:r>
            <a:endParaRPr lang="ko-KR" altLang="en-US" sz="14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ko-KR" sz="1400">
                <a:latin typeface="Comic Sans MS" pitchFamily="66" charset="0"/>
              </a:rPr>
              <a:t>fseek(fp, 50L, SEEK_CUR);		</a:t>
            </a:r>
            <a:r>
              <a:rPr lang="en-US" altLang="ko-KR" sz="140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Comic Sans MS" pitchFamily="66" charset="0"/>
              </a:rPr>
              <a:t>현재 위치에서 </a:t>
            </a:r>
            <a:r>
              <a:rPr lang="en-US" altLang="ko-KR" sz="1400">
                <a:solidFill>
                  <a:srgbClr val="008000"/>
                </a:solidFill>
                <a:latin typeface="Comic Sans MS" pitchFamily="66" charset="0"/>
              </a:rPr>
              <a:t>50</a:t>
            </a:r>
            <a:r>
              <a:rPr lang="ko-KR" altLang="en-US" sz="1400">
                <a:solidFill>
                  <a:srgbClr val="008000"/>
                </a:solidFill>
                <a:latin typeface="Comic Sans MS" pitchFamily="66" charset="0"/>
              </a:rPr>
              <a:t>바이트 이동</a:t>
            </a:r>
            <a:endParaRPr lang="ko-KR" altLang="en-US" sz="14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ko-KR" sz="1400">
                <a:latin typeface="Comic Sans MS" pitchFamily="66" charset="0"/>
              </a:rPr>
              <a:t>fseek(fp, -20L, SEEK_END);		</a:t>
            </a:r>
            <a:r>
              <a:rPr lang="en-US" altLang="ko-KR" sz="140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Comic Sans MS" pitchFamily="66" charset="0"/>
              </a:rPr>
              <a:t>파일의 끝에서 </a:t>
            </a:r>
            <a:r>
              <a:rPr lang="en-US" altLang="ko-KR" sz="1400">
                <a:solidFill>
                  <a:srgbClr val="008000"/>
                </a:solidFill>
                <a:latin typeface="Comic Sans MS" pitchFamily="66" charset="0"/>
              </a:rPr>
              <a:t>20</a:t>
            </a:r>
            <a:r>
              <a:rPr lang="ko-KR" altLang="en-US" sz="1400">
                <a:solidFill>
                  <a:srgbClr val="008000"/>
                </a:solidFill>
                <a:latin typeface="Comic Sans MS" pitchFamily="66" charset="0"/>
              </a:rPr>
              <a:t>바이트 앞으로 이동</a:t>
            </a:r>
            <a:endParaRPr lang="ko-KR" altLang="en-US" sz="140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n-US" altLang="ko-KR" sz="1400">
                <a:latin typeface="Comic Sans MS" pitchFamily="66" charset="0"/>
              </a:rPr>
              <a:t>fseek(fp, </a:t>
            </a:r>
            <a:r>
              <a:rPr lang="en-US" altLang="ko-KR" sz="1400">
                <a:solidFill>
                  <a:srgbClr val="0000FF"/>
                </a:solidFill>
                <a:latin typeface="Comic Sans MS" pitchFamily="66" charset="0"/>
              </a:rPr>
              <a:t>sizeof</a:t>
            </a:r>
            <a:r>
              <a:rPr lang="en-US" altLang="ko-KR" sz="1400">
                <a:latin typeface="Comic Sans MS" pitchFamily="66" charset="0"/>
              </a:rPr>
              <a:t>(</a:t>
            </a:r>
            <a:r>
              <a:rPr lang="en-US" altLang="ko-KR" sz="1400">
                <a:solidFill>
                  <a:srgbClr val="0000FF"/>
                </a:solidFill>
                <a:latin typeface="Comic Sans MS" pitchFamily="66" charset="0"/>
              </a:rPr>
              <a:t>struct</a:t>
            </a:r>
            <a:r>
              <a:rPr lang="en-US" altLang="ko-KR" sz="1400">
                <a:latin typeface="Comic Sans MS" pitchFamily="66" charset="0"/>
              </a:rPr>
              <a:t> element), SEEK_SET);	</a:t>
            </a:r>
            <a:r>
              <a:rPr lang="en-US" altLang="ko-KR" sz="1400">
                <a:solidFill>
                  <a:srgbClr val="008000"/>
                </a:solidFill>
                <a:latin typeface="Comic Sans MS" pitchFamily="66" charset="0"/>
              </a:rPr>
              <a:t>// </a:t>
            </a:r>
            <a:r>
              <a:rPr lang="ko-KR" altLang="en-US" sz="1400">
                <a:solidFill>
                  <a:srgbClr val="008000"/>
                </a:solidFill>
                <a:latin typeface="Comic Sans MS" pitchFamily="66" charset="0"/>
              </a:rPr>
              <a:t>구조체만큼 앞으로 이동</a:t>
            </a:r>
          </a:p>
        </p:txBody>
      </p:sp>
    </p:spTree>
    <p:extLst>
      <p:ext uri="{BB962C8B-B14F-4D97-AF65-F5344CB8AC3E}">
        <p14:creationId xmlns:p14="http://schemas.microsoft.com/office/powerpoint/2010/main" val="1672301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임의 접근 관련 함수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7588" name="_x72138536"/>
          <p:cNvSpPr>
            <a:spLocks noChangeArrowheads="1"/>
          </p:cNvSpPr>
          <p:nvPr/>
        </p:nvSpPr>
        <p:spPr bwMode="auto">
          <a:xfrm>
            <a:off x="1116013" y="1341438"/>
            <a:ext cx="7777162" cy="392112"/>
          </a:xfrm>
          <a:prstGeom prst="rect">
            <a:avLst/>
          </a:prstGeom>
          <a:solidFill>
            <a:srgbClr val="FFFF99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latin typeface="Comic Sans MS" pitchFamily="66" charset="0"/>
              </a:rPr>
              <a:t>void rewind(FILE *fp);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116013" y="1844675"/>
            <a:ext cx="3592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파일 위치 표시자를 </a:t>
            </a:r>
            <a:r>
              <a:rPr lang="en-US" altLang="ko-KR"/>
              <a:t>0</a:t>
            </a:r>
            <a:r>
              <a:rPr lang="ko-KR" altLang="en-US"/>
              <a:t>으로 초기화</a:t>
            </a:r>
          </a:p>
        </p:txBody>
      </p:sp>
      <p:sp>
        <p:nvSpPr>
          <p:cNvPr id="67591" name="_x72138536"/>
          <p:cNvSpPr>
            <a:spLocks noChangeArrowheads="1"/>
          </p:cNvSpPr>
          <p:nvPr/>
        </p:nvSpPr>
        <p:spPr bwMode="auto">
          <a:xfrm>
            <a:off x="1116013" y="2781300"/>
            <a:ext cx="7777162" cy="392113"/>
          </a:xfrm>
          <a:prstGeom prst="rect">
            <a:avLst/>
          </a:prstGeom>
          <a:solidFill>
            <a:srgbClr val="FFFF99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>
                <a:latin typeface="Comic Sans MS" pitchFamily="66" charset="0"/>
              </a:rPr>
              <a:t>long ftell(FILE *fp);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116013" y="3284538"/>
            <a:ext cx="399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파일 위치 표시자의 현재 위치를 반환</a:t>
            </a:r>
          </a:p>
        </p:txBody>
      </p:sp>
      <p:grpSp>
        <p:nvGrpSpPr>
          <p:cNvPr id="67593" name="Group 9"/>
          <p:cNvGrpSpPr>
            <a:grpSpLocks/>
          </p:cNvGrpSpPr>
          <p:nvPr/>
        </p:nvGrpSpPr>
        <p:grpSpPr bwMode="auto">
          <a:xfrm>
            <a:off x="4932363" y="4508500"/>
            <a:ext cx="1589087" cy="1616075"/>
            <a:chOff x="3208" y="1586"/>
            <a:chExt cx="1395" cy="1617"/>
          </a:xfrm>
        </p:grpSpPr>
        <p:sp>
          <p:nvSpPr>
            <p:cNvPr id="67595" name="Freeform 10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596" name="Freeform 11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597" name="Freeform 12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598" name="Freeform 13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599" name="Freeform 14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0" name="Freeform 15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1" name="Freeform 16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2" name="Freeform 17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3" name="Freeform 18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4" name="Freeform 19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5" name="Freeform 20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6" name="Freeform 21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7" name="Freeform 22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8" name="Freeform 23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09" name="Freeform 24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10" name="Freeform 25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11" name="Freeform 26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12" name="Freeform 27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13" name="Freeform 28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14" name="Freeform 29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15" name="Freeform 30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16" name="Freeform 31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17" name="Freeform 32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18" name="Freeform 33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19" name="Freeform 34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20" name="Freeform 35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21" name="Freeform 36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22" name="Freeform 37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23" name="Freeform 38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24" name="Freeform 39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25" name="Freeform 40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26" name="Freeform 41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627" name="Freeform 42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78923" name="AutoShape 43"/>
          <p:cNvSpPr>
            <a:spLocks noChangeArrowheads="1"/>
          </p:cNvSpPr>
          <p:nvPr/>
        </p:nvSpPr>
        <p:spPr bwMode="auto">
          <a:xfrm>
            <a:off x="6445250" y="3500438"/>
            <a:ext cx="1655763" cy="1873250"/>
          </a:xfrm>
          <a:prstGeom prst="wedgeEllipseCallout">
            <a:avLst>
              <a:gd name="adj1" fmla="val -66106"/>
              <a:gd name="adj2" fmla="val 644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latinLnBrk="0" hangingPunct="0">
              <a:defRPr/>
            </a:pPr>
            <a:r>
              <a:rPr kumimoji="0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파일 위치 </a:t>
            </a:r>
            <a:r>
              <a:rPr kumimoji="0"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표시자를</a:t>
            </a:r>
            <a:r>
              <a:rPr kumimoji="0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초기화하고 현재 위치를 알아내는 함수들입니다</a:t>
            </a:r>
            <a:r>
              <a:rPr kumimoji="0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358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116013" y="1125538"/>
            <a:ext cx="7777162" cy="53292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>
                <a:latin typeface="Trebuchet MS" pitchFamily="34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&lt;stdio.h&gt;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>
                <a:latin typeface="Trebuchet MS" pitchFamily="34" charset="0"/>
              </a:rPr>
              <a:t> 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&lt;stdlib.h&gt;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en-US" sz="1400">
                <a:latin typeface="Trebuchet MS" pitchFamily="34" charset="0"/>
              </a:rPr>
              <a:t> SIZE 1000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>
                <a:latin typeface="Trebuchet MS" pitchFamily="34" charset="0"/>
              </a:rPr>
              <a:t> init_table(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table[], 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size);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main(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table[SIZE];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n, data;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long</a:t>
            </a:r>
            <a:r>
              <a:rPr lang="en-US" altLang="en-US" sz="1400">
                <a:latin typeface="Trebuchet MS" pitchFamily="34" charset="0"/>
              </a:rPr>
              <a:t> pos;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FILE *fp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Trebuchet MS" pitchFamily="34" charset="0"/>
              </a:rPr>
              <a:t>// 배열을 초기화한다.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init_table(table, SIZE);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8000"/>
                </a:solidFill>
                <a:latin typeface="Trebuchet MS" pitchFamily="34" charset="0"/>
              </a:rPr>
              <a:t>// 이진 파일을 쓰기 모드로 연다.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>
                <a:latin typeface="Trebuchet MS" pitchFamily="34" charset="0"/>
              </a:rPr>
              <a:t>( (fp = fopen(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"sample.dat"</a:t>
            </a:r>
            <a:r>
              <a:rPr lang="en-US" altLang="en-US" sz="1400">
                <a:latin typeface="Trebuchet MS" pitchFamily="34" charset="0"/>
              </a:rPr>
              <a:t>, 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"wb"</a:t>
            </a:r>
            <a:r>
              <a:rPr lang="en-US" altLang="en-US" sz="140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	fprintf(stderr,</a:t>
            </a:r>
            <a:r>
              <a:rPr lang="en-US" altLang="en-US" sz="1400">
                <a:solidFill>
                  <a:srgbClr val="800000"/>
                </a:solidFill>
                <a:latin typeface="Trebuchet MS" pitchFamily="34" charset="0"/>
              </a:rPr>
              <a:t>"출력을 위한 파일을 열 수 없습니다.\n"</a:t>
            </a:r>
            <a:r>
              <a:rPr lang="en-US" altLang="en-US" sz="140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65437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116013" y="1125538"/>
            <a:ext cx="7777162" cy="53292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배열을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이진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파일에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저장한다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fwrite</a:t>
            </a:r>
            <a:r>
              <a:rPr lang="en-US" altLang="en-US" sz="1400" dirty="0">
                <a:latin typeface="Trebuchet MS" pitchFamily="34" charset="0"/>
              </a:rPr>
              <a:t>(table,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), SIZE, 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fclose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이진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읽기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( 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= </a:t>
            </a:r>
            <a:r>
              <a:rPr lang="en-US" altLang="en-US" sz="1400" dirty="0" err="1">
                <a:latin typeface="Trebuchet MS" pitchFamily="34" charset="0"/>
              </a:rPr>
              <a:t>fopen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"sample.dat"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rb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fprintf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stderr</a:t>
            </a:r>
            <a:r>
              <a:rPr lang="en-US" altLang="en-US" sz="1400" dirty="0">
                <a:latin typeface="Trebuchet MS" pitchFamily="34" charset="0"/>
              </a:rPr>
              <a:t>,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입력을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위한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파일을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사용자가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선택한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위치의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정수를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파일로부터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읽는다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400" dirty="0">
                <a:latin typeface="Trebuchet MS" pitchFamily="34" charset="0"/>
              </a:rPr>
              <a:t>(1)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{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파일에서의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위치를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입력하십시요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(0에서 %d, 종료-1): "</a:t>
            </a:r>
            <a:r>
              <a:rPr lang="en-US" altLang="en-US" sz="1400" dirty="0">
                <a:latin typeface="Trebuchet MS" pitchFamily="34" charset="0"/>
              </a:rPr>
              <a:t>, SIZE - 1);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scanf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"%d"</a:t>
            </a:r>
            <a:r>
              <a:rPr lang="en-US" altLang="en-US" sz="1400" dirty="0">
                <a:latin typeface="Trebuchet MS" pitchFamily="34" charset="0"/>
              </a:rPr>
              <a:t>, &amp;n);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( n == -1 ) 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break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pos</a:t>
            </a:r>
            <a:r>
              <a:rPr lang="en-US" altLang="en-US" sz="1400" dirty="0">
                <a:latin typeface="Trebuchet MS" pitchFamily="34" charset="0"/>
              </a:rPr>
              <a:t> = (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long</a:t>
            </a:r>
            <a:r>
              <a:rPr lang="en-US" altLang="en-US" sz="1400" dirty="0">
                <a:latin typeface="Trebuchet MS" pitchFamily="34" charset="0"/>
              </a:rPr>
              <a:t>) n *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fseek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 err="1">
                <a:latin typeface="Trebuchet MS" pitchFamily="34" charset="0"/>
              </a:rPr>
              <a:t>pos</a:t>
            </a:r>
            <a:r>
              <a:rPr lang="en-US" altLang="en-US" sz="1400" dirty="0">
                <a:latin typeface="Trebuchet MS" pitchFamily="34" charset="0"/>
              </a:rPr>
              <a:t>, SEEK_SET);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fread</a:t>
            </a:r>
            <a:r>
              <a:rPr lang="en-US" altLang="en-US" sz="1400" dirty="0">
                <a:latin typeface="Trebuchet MS" pitchFamily="34" charset="0"/>
              </a:rPr>
              <a:t>(&amp;data,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), 1, 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"%d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위치의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값은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d입니다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400" dirty="0">
                <a:latin typeface="Trebuchet MS" pitchFamily="34" charset="0"/>
              </a:rPr>
              <a:t>, n, data);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fclose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}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44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079500" y="1052513"/>
            <a:ext cx="7813675" cy="23050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solidFill>
                  <a:srgbClr val="008000"/>
                </a:solidFill>
                <a:latin typeface="Trebuchet MS" pitchFamily="34" charset="0"/>
              </a:rPr>
              <a:t>// 배열을 인덱스의 제곱으로 채운다.</a:t>
            </a:r>
            <a:endParaRPr lang="en-US" altLang="en-US" sz="140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>
                <a:latin typeface="Trebuchet MS" pitchFamily="34" charset="0"/>
              </a:rPr>
              <a:t> init_table(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table[], 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size)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>
                <a:latin typeface="Trebuchet MS" pitchFamily="34" charset="0"/>
              </a:rPr>
              <a:t> i;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</a:t>
            </a:r>
            <a:r>
              <a:rPr lang="en-US" altLang="en-US" sz="140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en-US" sz="1400">
                <a:latin typeface="Trebuchet MS" pitchFamily="34" charset="0"/>
              </a:rPr>
              <a:t>(i = 0; i &lt; size; i++)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		table[i] = i * i;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>
                <a:latin typeface="Trebuchet MS" pitchFamily="34" charset="0"/>
              </a:rPr>
              <a:t>}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0936" name="_x55654040"/>
          <p:cNvSpPr>
            <a:spLocks noChangeArrowheads="1"/>
          </p:cNvSpPr>
          <p:nvPr/>
        </p:nvSpPr>
        <p:spPr bwMode="auto">
          <a:xfrm>
            <a:off x="1071563" y="3929063"/>
            <a:ext cx="7858125" cy="14287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파일에서의 위치를 입력하십시요</a:t>
            </a:r>
            <a:r>
              <a:rPr lang="en-US" altLang="ko-KR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(0</a:t>
            </a:r>
            <a:r>
              <a:rPr lang="ko-KR" altLang="en-US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에서 </a:t>
            </a:r>
            <a:r>
              <a:rPr lang="en-US" altLang="ko-KR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999, </a:t>
            </a:r>
            <a:r>
              <a:rPr lang="ko-KR" altLang="en-US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종료 </a:t>
            </a:r>
            <a:r>
              <a:rPr lang="en-US" altLang="ko-KR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-1): 3</a:t>
            </a:r>
            <a:endParaRPr lang="en-US" altLang="ko-KR" sz="1600">
              <a:latin typeface="Trebuchet MS" pitchFamily="34" charset="0"/>
            </a:endParaRPr>
          </a:p>
          <a:p>
            <a:pPr algn="just" eaLnBrk="0" latinLnBrk="0" hangingPunct="0"/>
            <a:r>
              <a:rPr lang="en-US" altLang="ko-KR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3 </a:t>
            </a:r>
            <a:r>
              <a:rPr lang="ko-KR" altLang="en-US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위치의 값은 </a:t>
            </a:r>
            <a:r>
              <a:rPr lang="en-US" altLang="ko-KR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9</a:t>
            </a:r>
            <a:r>
              <a:rPr lang="ko-KR" altLang="en-US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입니다</a:t>
            </a:r>
            <a:r>
              <a:rPr lang="en-US" altLang="ko-KR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.</a:t>
            </a:r>
            <a:endParaRPr lang="en-US" altLang="ko-KR" sz="1600">
              <a:latin typeface="Trebuchet MS" pitchFamily="34" charset="0"/>
            </a:endParaRPr>
          </a:p>
          <a:p>
            <a:pPr algn="just" eaLnBrk="0" latinLnBrk="0" hangingPunct="0"/>
            <a:r>
              <a:rPr lang="ko-KR" altLang="en-US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파일에서의 위치를 입력하십시요</a:t>
            </a:r>
            <a:r>
              <a:rPr lang="en-US" altLang="ko-KR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(0</a:t>
            </a:r>
            <a:r>
              <a:rPr lang="ko-KR" altLang="en-US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에서 </a:t>
            </a:r>
            <a:r>
              <a:rPr lang="en-US" altLang="ko-KR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999, </a:t>
            </a:r>
            <a:r>
              <a:rPr lang="ko-KR" altLang="en-US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종료 </a:t>
            </a:r>
            <a:r>
              <a:rPr lang="en-US" altLang="ko-KR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-1): 9</a:t>
            </a:r>
            <a:endParaRPr lang="en-US" altLang="ko-KR" sz="1600">
              <a:latin typeface="Trebuchet MS" pitchFamily="34" charset="0"/>
            </a:endParaRPr>
          </a:p>
          <a:p>
            <a:pPr algn="just" eaLnBrk="0" latinLnBrk="0" hangingPunct="0"/>
            <a:r>
              <a:rPr lang="en-US" altLang="ko-KR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9 </a:t>
            </a:r>
            <a:r>
              <a:rPr lang="ko-KR" altLang="en-US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위치의 값은 </a:t>
            </a:r>
            <a:r>
              <a:rPr lang="en-US" altLang="ko-KR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81</a:t>
            </a:r>
            <a:r>
              <a:rPr lang="ko-KR" altLang="en-US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입니다</a:t>
            </a:r>
            <a:r>
              <a:rPr lang="en-US" altLang="ko-KR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.</a:t>
            </a:r>
            <a:endParaRPr lang="en-US" altLang="ko-KR" sz="1600">
              <a:latin typeface="Trebuchet MS" pitchFamily="34" charset="0"/>
            </a:endParaRPr>
          </a:p>
          <a:p>
            <a:pPr algn="just" eaLnBrk="0" latinLnBrk="0" hangingPunct="0"/>
            <a:r>
              <a:rPr lang="ko-KR" altLang="en-US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파일에서의 위치를 입력하십시요</a:t>
            </a:r>
            <a:r>
              <a:rPr lang="en-US" altLang="ko-KR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(0</a:t>
            </a:r>
            <a:r>
              <a:rPr lang="ko-KR" altLang="en-US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에서 </a:t>
            </a:r>
            <a:r>
              <a:rPr lang="en-US" altLang="ko-KR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999, </a:t>
            </a:r>
            <a:r>
              <a:rPr lang="ko-KR" altLang="en-US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종료 </a:t>
            </a:r>
            <a:r>
              <a:rPr lang="en-US" altLang="ko-KR" sz="1600" i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-1): -1</a:t>
            </a:r>
            <a:endParaRPr lang="en-US" altLang="ko-KR" sz="1600">
              <a:latin typeface="Trebuchet MS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0063" y="3929063"/>
            <a:ext cx="487362" cy="1012825"/>
            <a:chOff x="-91" y="1749"/>
            <a:chExt cx="552" cy="832"/>
          </a:xfrm>
        </p:grpSpPr>
        <p:sp>
          <p:nvSpPr>
            <p:cNvPr id="70666" name="Freeform 10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67" name="Freeform 11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68" name="Freeform 12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69" name="Freeform 13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70" name="Freeform 14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71" name="Freeform 15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72" name="Freeform 16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73" name="Freeform 17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74" name="Freeform 18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75" name="Freeform 19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76" name="Freeform 20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77" name="Freeform 21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78" name="Freeform 22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79" name="Freeform 23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80" name="Freeform 24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81" name="Freeform 25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682" name="Freeform 26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3521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파일의 처음부터 순차적으로 읽거나 쓰는 방법을 </a:t>
            </a:r>
            <a:r>
              <a:rPr lang="en-US" altLang="ko-KR" smtClean="0"/>
              <a:t>_____</a:t>
            </a:r>
            <a:r>
              <a:rPr lang="ko-KR" altLang="en-US" smtClean="0"/>
              <a:t>이라고 한다</a:t>
            </a:r>
            <a:r>
              <a:rPr lang="en-US" altLang="ko-KR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파일의 어느 위치에서나 읽고 쓰기가 가능한 방법을 </a:t>
            </a:r>
            <a:r>
              <a:rPr lang="en-US" altLang="ko-KR" smtClean="0"/>
              <a:t>________</a:t>
            </a:r>
            <a:r>
              <a:rPr lang="ko-KR" altLang="en-US" smtClean="0"/>
              <a:t>이라고 한다</a:t>
            </a:r>
            <a:r>
              <a:rPr lang="en-US" altLang="ko-KR" smtClean="0"/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파일에서 읽기나 쓰기가 수행되면 파일의 현재의 위치를 표시하는 </a:t>
            </a:r>
            <a:r>
              <a:rPr lang="en-US" altLang="ko-KR" smtClean="0"/>
              <a:t>___________</a:t>
            </a:r>
            <a:r>
              <a:rPr lang="ko-KR" altLang="en-US" smtClean="0"/>
              <a:t>가 갱신된다</a:t>
            </a:r>
            <a:r>
              <a:rPr lang="en-US" altLang="ko-KR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4. </a:t>
            </a:r>
            <a:r>
              <a:rPr lang="ko-KR" altLang="en-US" smtClean="0"/>
              <a:t>파일의 위치 표시자를 알아내는 함수는 </a:t>
            </a:r>
            <a:r>
              <a:rPr lang="en-US" altLang="ko-KR" smtClean="0"/>
              <a:t>_____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168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437063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2197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스트림과 파일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687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스트림은 구체적으로 </a:t>
            </a:r>
            <a:r>
              <a:rPr lang="en-US" altLang="ko-KR" smtClean="0"/>
              <a:t>FILE </a:t>
            </a:r>
            <a:r>
              <a:rPr lang="ko-KR" altLang="en-US" smtClean="0"/>
              <a:t>구조체를 통하여 구현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FILE</a:t>
            </a:r>
            <a:r>
              <a:rPr lang="ko-KR" altLang="en-US" smtClean="0"/>
              <a:t>은 </a:t>
            </a:r>
            <a:r>
              <a:rPr lang="en-US" altLang="ko-KR" smtClean="0"/>
              <a:t>stdio.h</a:t>
            </a:r>
            <a:r>
              <a:rPr lang="ko-KR" altLang="en-US" smtClean="0"/>
              <a:t>에 정의되어 있다</a:t>
            </a:r>
            <a:r>
              <a:rPr lang="en-US" altLang="ko-KR" smtClean="0"/>
              <a:t>. 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ko-KR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428875"/>
            <a:ext cx="585787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4194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주소록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자신과 친한 사람들의 정보를 저장하고 업데이트할 수 있는 간단한 프로그램을 작성하여 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입력하거나 </a:t>
            </a:r>
            <a:r>
              <a:rPr lang="ko-KR" altLang="en-US" dirty="0"/>
              <a:t>업데이트한 데이터는 파일로 저장된다</a:t>
            </a:r>
            <a:r>
              <a:rPr lang="en-US" altLang="ko-KR" dirty="0"/>
              <a:t>. </a:t>
            </a:r>
            <a:r>
              <a:rPr lang="ko-KR" altLang="en-US" dirty="0"/>
              <a:t>저장된 데이터에 대하여 검색할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자기에게 </a:t>
            </a:r>
            <a:r>
              <a:rPr lang="ko-KR" altLang="en-US" dirty="0"/>
              <a:t>필요한 여러 가지 사항들을 저장할 수 있도록 하자</a:t>
            </a:r>
            <a:r>
              <a:rPr lang="en-US" altLang="ko-KR" dirty="0"/>
              <a:t>. </a:t>
            </a:r>
            <a:r>
              <a:rPr lang="ko-KR" altLang="en-US" dirty="0"/>
              <a:t>즉 자신만의 간단한 데이터베이스 시스템을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7825" name="_x243076440" descr="EMB000017805ab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82" y="4005064"/>
            <a:ext cx="2068115" cy="19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0829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_x72118432"/>
          <p:cNvSpPr>
            <a:spLocks noChangeArrowheads="1"/>
          </p:cNvSpPr>
          <p:nvPr/>
        </p:nvSpPr>
        <p:spPr bwMode="auto">
          <a:xfrm>
            <a:off x="859284" y="1735216"/>
            <a:ext cx="7813675" cy="316835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Trebuchet MS" pitchFamily="34" charset="0"/>
              </a:rPr>
              <a:t>=====================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en-US" altLang="ko-KR" sz="1400" dirty="0">
                <a:latin typeface="Trebuchet MS" pitchFamily="34" charset="0"/>
              </a:rPr>
              <a:t>1. </a:t>
            </a:r>
            <a:r>
              <a:rPr lang="ko-KR" altLang="en-US" sz="1400" dirty="0">
                <a:latin typeface="Trebuchet MS" pitchFamily="34" charset="0"/>
              </a:rPr>
              <a:t>추가</a:t>
            </a:r>
          </a:p>
          <a:p>
            <a:r>
              <a:rPr lang="en-US" altLang="ko-KR" sz="1400" dirty="0">
                <a:latin typeface="Trebuchet MS" pitchFamily="34" charset="0"/>
              </a:rPr>
              <a:t>2. </a:t>
            </a:r>
            <a:r>
              <a:rPr lang="ko-KR" altLang="en-US" sz="1400" dirty="0">
                <a:latin typeface="Trebuchet MS" pitchFamily="34" charset="0"/>
              </a:rPr>
              <a:t>수정</a:t>
            </a:r>
          </a:p>
          <a:p>
            <a:r>
              <a:rPr lang="en-US" altLang="ko-KR" sz="1400" dirty="0">
                <a:latin typeface="Trebuchet MS" pitchFamily="34" charset="0"/>
              </a:rPr>
              <a:t>3. </a:t>
            </a:r>
            <a:r>
              <a:rPr lang="ko-KR" altLang="en-US" sz="1400" dirty="0">
                <a:latin typeface="Trebuchet MS" pitchFamily="34" charset="0"/>
              </a:rPr>
              <a:t>검색</a:t>
            </a:r>
          </a:p>
          <a:p>
            <a:r>
              <a:rPr lang="en-US" altLang="ko-KR" sz="1400" dirty="0">
                <a:latin typeface="Trebuchet MS" pitchFamily="34" charset="0"/>
              </a:rPr>
              <a:t>4. </a:t>
            </a:r>
            <a:r>
              <a:rPr lang="ko-KR" altLang="en-US" sz="1400" dirty="0">
                <a:latin typeface="Trebuchet MS" pitchFamily="34" charset="0"/>
              </a:rPr>
              <a:t>종료</a:t>
            </a:r>
          </a:p>
          <a:p>
            <a:r>
              <a:rPr lang="en-US" altLang="ko-KR" sz="1400" dirty="0">
                <a:latin typeface="Trebuchet MS" pitchFamily="34" charset="0"/>
              </a:rPr>
              <a:t>=====================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메뉴를 선택하세요</a:t>
            </a:r>
            <a:r>
              <a:rPr lang="en-US" altLang="ko-KR" sz="1400" dirty="0">
                <a:latin typeface="Trebuchet MS" pitchFamily="34" charset="0"/>
              </a:rPr>
              <a:t>: 1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이름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홍길동</a:t>
            </a:r>
          </a:p>
          <a:p>
            <a:r>
              <a:rPr lang="ko-KR" altLang="en-US" sz="1400" dirty="0">
                <a:latin typeface="Trebuchet MS" pitchFamily="34" charset="0"/>
              </a:rPr>
              <a:t>주소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서울시 종로구 </a:t>
            </a:r>
            <a:r>
              <a:rPr lang="en-US" altLang="ko-KR" sz="1400" dirty="0">
                <a:latin typeface="Trebuchet MS" pitchFamily="34" charset="0"/>
              </a:rPr>
              <a:t>1</a:t>
            </a:r>
            <a:r>
              <a:rPr lang="ko-KR" altLang="en-US" sz="1400" dirty="0">
                <a:latin typeface="Trebuchet MS" pitchFamily="34" charset="0"/>
              </a:rPr>
              <a:t>번지</a:t>
            </a:r>
          </a:p>
          <a:p>
            <a:r>
              <a:rPr lang="ko-KR" altLang="en-US" sz="1400" dirty="0">
                <a:latin typeface="Trebuchet MS" pitchFamily="34" charset="0"/>
              </a:rPr>
              <a:t>휴대폰</a:t>
            </a:r>
            <a:r>
              <a:rPr lang="en-US" altLang="ko-KR" sz="1400" dirty="0">
                <a:latin typeface="Trebuchet MS" pitchFamily="34" charset="0"/>
              </a:rPr>
              <a:t>: 010-123-4567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특징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싸움을 잘함</a:t>
            </a:r>
            <a:r>
              <a:rPr lang="en-US" altLang="ko-KR" sz="1400" dirty="0">
                <a:latin typeface="Trebuchet MS" pitchFamily="34" charset="0"/>
              </a:rPr>
              <a:t>, </a:t>
            </a:r>
            <a:r>
              <a:rPr lang="ko-KR" altLang="en-US" sz="1400" dirty="0">
                <a:latin typeface="Trebuchet MS" pitchFamily="34" charset="0"/>
              </a:rPr>
              <a:t>변신에 능함</a:t>
            </a:r>
          </a:p>
          <a:p>
            <a:r>
              <a:rPr lang="en-US" altLang="ko-KR" sz="1400" dirty="0">
                <a:latin typeface="Trebuchet MS" pitchFamily="34" charset="0"/>
              </a:rPr>
              <a:t>...</a:t>
            </a:r>
            <a:endParaRPr lang="ko-KR" altLang="en-US" sz="1400" dirty="0">
              <a:latin typeface="Trebuchet MS" pitchFamily="34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32814" y="1720371"/>
            <a:ext cx="487362" cy="1012825"/>
            <a:chOff x="-91" y="1749"/>
            <a:chExt cx="552" cy="832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473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모드를 어떻게 해야 할까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적합한 </a:t>
            </a:r>
            <a:r>
              <a:rPr lang="ko-KR" altLang="en-US" dirty="0"/>
              <a:t>것은 “</a:t>
            </a:r>
            <a:r>
              <a:rPr lang="en-US" altLang="ko-KR" dirty="0"/>
              <a:t>a+"</a:t>
            </a:r>
            <a:r>
              <a:rPr lang="ko-KR" altLang="en-US" dirty="0"/>
              <a:t>모드이다</a:t>
            </a:r>
            <a:r>
              <a:rPr lang="en-US" altLang="ko-KR" dirty="0"/>
              <a:t>. </a:t>
            </a:r>
            <a:r>
              <a:rPr lang="ko-KR" altLang="en-US" dirty="0" smtClean="0"/>
              <a:t>주로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 할 예정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파일에서 읽기 </a:t>
            </a:r>
            <a:r>
              <a:rPr lang="ko-KR" altLang="en-US" dirty="0"/>
              <a:t>전에 무조건 </a:t>
            </a:r>
            <a:r>
              <a:rPr lang="en-US" altLang="ko-KR" dirty="0" err="1"/>
              <a:t>fseek</a:t>
            </a:r>
            <a:r>
              <a:rPr lang="en-US" altLang="ko-KR" dirty="0"/>
              <a:t>()</a:t>
            </a:r>
            <a:r>
              <a:rPr lang="ko-KR" altLang="en-US" dirty="0"/>
              <a:t>를 해주어야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수정할 때는 차라리 </a:t>
            </a:r>
            <a:r>
              <a:rPr lang="ko-KR" altLang="en-US" dirty="0"/>
              <a:t>새로운 파일을 생성하여서 거기에 전체를 다시 기록하는 것이 낫다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507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116013" y="1125539"/>
            <a:ext cx="7777162" cy="41036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SIZE 100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typedef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person {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연락처를 구조체로 표현한다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name[SIZE];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이름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address[SIZE];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주소 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mobilephone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[SIZE];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휴대폰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desc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[SIZE];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특징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 PERSON;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menu();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PERSON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get_record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print_record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(PERSON data);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add_record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search_record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update_record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80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104206" y="204528"/>
            <a:ext cx="7777162" cy="597586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FILE *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select;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이진 파일을 추가 모드로 </a:t>
            </a:r>
            <a:r>
              <a:rPr lang="ko-KR" altLang="en-US" sz="1400" kern="0" dirty="0" err="1">
                <a:solidFill>
                  <a:srgbClr val="008000"/>
                </a:solidFill>
                <a:latin typeface="Trebuchet MS" pitchFamily="34" charset="0"/>
                <a:ea typeface="돋움체"/>
              </a:rPr>
              <a:t>오픈한다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fopen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"address.dat"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"a+"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)) == NULL ) 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stderr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입력을 위한 파일을 열 수 없습니다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exit(1);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(1) 	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menu();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메뉴를 표시한다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 err="1">
                <a:solidFill>
                  <a:srgbClr val="A31515"/>
                </a:solidFill>
                <a:latin typeface="Trebuchet MS" pitchFamily="34" charset="0"/>
                <a:ea typeface="돋움체"/>
              </a:rPr>
              <a:t>정수값을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 입력하시오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: 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사용자로부터 정수를 받는다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"%</a:t>
            </a:r>
            <a:r>
              <a:rPr lang="en-US" altLang="ko-KR" sz="1400" kern="0" dirty="0" err="1">
                <a:solidFill>
                  <a:srgbClr val="A31515"/>
                </a:solidFill>
                <a:latin typeface="Trebuchet MS" pitchFamily="34" charset="0"/>
              </a:rPr>
              <a:t>d"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,&amp;select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switch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(select) 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1: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add_record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추가한다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2: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update_record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수정한다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3: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search_record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탐색한다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4: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fclose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이진 파일을 닫는다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408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104206" y="204528"/>
            <a:ext cx="7777162" cy="597586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사용자로부터 데이터를 받아서 구조체로 반환한다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PERSON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get_record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PERSON data;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fflush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stdin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표준 입력의 버퍼를 비운다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이름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gets(data.name);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이름을 </a:t>
            </a:r>
            <a:r>
              <a:rPr lang="ko-KR" altLang="en-US" sz="1400" kern="0" dirty="0" err="1">
                <a:solidFill>
                  <a:srgbClr val="008000"/>
                </a:solidFill>
                <a:latin typeface="Trebuchet MS" pitchFamily="34" charset="0"/>
                <a:ea typeface="돋움체"/>
              </a:rPr>
              <a:t>입력받는다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주소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gets(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data.address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주소를 </a:t>
            </a:r>
            <a:r>
              <a:rPr lang="ko-KR" altLang="en-US" sz="1400" kern="0" dirty="0" err="1">
                <a:solidFill>
                  <a:srgbClr val="008000"/>
                </a:solidFill>
                <a:latin typeface="Trebuchet MS" pitchFamily="34" charset="0"/>
                <a:ea typeface="돋움체"/>
              </a:rPr>
              <a:t>입력받는다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휴대폰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gets(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data.mobilephone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휴대폰 번호를 </a:t>
            </a:r>
            <a:r>
              <a:rPr lang="ko-KR" altLang="en-US" sz="1400" kern="0" dirty="0" err="1">
                <a:solidFill>
                  <a:srgbClr val="008000"/>
                </a:solidFill>
                <a:latin typeface="Trebuchet MS" pitchFamily="34" charset="0"/>
                <a:ea typeface="돋움체"/>
              </a:rPr>
              <a:t>입력받는다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특징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gets(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data.desc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특징을 입력 받는다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data;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구조체 데이터를 화면에 출력한다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print_record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(PERSON data)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이름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data.name);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주소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data.address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휴대폰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data.mobilephone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특징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data.desc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041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104206" y="204528"/>
            <a:ext cx="7777162" cy="597586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메뉴를 화면에 표시하는 함수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menu()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 1. 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추가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\n 2. 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수정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\n 3. 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검색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\n 4. 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종료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"====================\n"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추가한다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add_record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PERSON data;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data =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get_record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();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사용자로부터 데이터를 받아서 구조체에 저장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fseek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0, SEEK_END);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파일의 끝으로 간다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fwrite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(&amp;data, 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(data), 1,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구조체 데이터를 파일에 쓴다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228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104206" y="204528"/>
            <a:ext cx="7777162" cy="597586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탐색한다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search_record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name[SIZE];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PERSON data;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fseek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, 0, SEEK_SET);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파일의 처음으로 간다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fflush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stdin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4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탐색하고자 하는 사람의 이름</a:t>
            </a:r>
            <a:r>
              <a:rPr lang="en-US" altLang="ko-KR" sz="14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gets(name);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이름을 </a:t>
            </a:r>
            <a:r>
              <a:rPr lang="ko-KR" altLang="en-US" sz="1400" kern="0" dirty="0" err="1">
                <a:solidFill>
                  <a:srgbClr val="008000"/>
                </a:solidFill>
                <a:latin typeface="Trebuchet MS" pitchFamily="34" charset="0"/>
                <a:ea typeface="돋움체"/>
              </a:rPr>
              <a:t>입력받는다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(!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feof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)){	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파일의 끝까지 반복한다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fread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(&amp;data, </a:t>
            </a:r>
            <a:r>
              <a:rPr lang="en-US" altLang="ko-KR" sz="1400" kern="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(data), 1,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현재 위치에서 데이터를 읽는다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strcmp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(data.name, name) == 0 ){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이름을 비교한다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print_record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(data);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일치하면 데이터를 화면에 출력한다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4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수정한다</a:t>
            </a:r>
            <a:endParaRPr lang="ko-KR" altLang="en-US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update_record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4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)	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400" kern="0" dirty="0">
                <a:solidFill>
                  <a:srgbClr val="008000"/>
                </a:solidFill>
                <a:latin typeface="Trebuchet MS" pitchFamily="34" charset="0"/>
              </a:rPr>
              <a:t>//...</a:t>
            </a:r>
            <a:endParaRPr lang="en-US" altLang="ko-KR" sz="14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17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search_record</a:t>
            </a:r>
            <a:r>
              <a:rPr lang="en-US" altLang="ko-KR" dirty="0"/>
              <a:t>()</a:t>
            </a:r>
            <a:r>
              <a:rPr lang="ko-KR" altLang="en-US" dirty="0"/>
              <a:t>에서 탐색이 실패했으면 에러 메시지를 출력하도록 코드를 추가하여 보라</a:t>
            </a:r>
            <a:r>
              <a:rPr lang="en-US" altLang="ko-KR" dirty="0"/>
              <a:t>. </a:t>
            </a:r>
          </a:p>
          <a:p>
            <a:r>
              <a:rPr lang="en-US" altLang="ko-KR" dirty="0" err="1" smtClean="0"/>
              <a:t>update_record</a:t>
            </a:r>
            <a:r>
              <a:rPr lang="en-US" altLang="ko-KR" dirty="0"/>
              <a:t>() </a:t>
            </a:r>
            <a:r>
              <a:rPr lang="ko-KR" altLang="en-US" dirty="0"/>
              <a:t>함수를 구현하여 보자</a:t>
            </a:r>
            <a:r>
              <a:rPr lang="en-US" altLang="ko-KR" dirty="0"/>
              <a:t>. </a:t>
            </a:r>
            <a:r>
              <a:rPr lang="ko-KR" altLang="en-US" dirty="0"/>
              <a:t>앞에서 언급한 대로 수정된 부분만 파일에 덮어쓰는 것은 상당히 어렵다</a:t>
            </a:r>
            <a:r>
              <a:rPr lang="en-US" altLang="ko-KR" dirty="0"/>
              <a:t>. </a:t>
            </a:r>
            <a:r>
              <a:rPr lang="ko-KR" altLang="en-US" dirty="0"/>
              <a:t>따라서 수정된 전체 내용을 읽어서 새로운 파일에 쓰도록 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119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7270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019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1. C</a:t>
            </a:r>
            <a:r>
              <a:rPr lang="ko-KR" altLang="en-US" smtClean="0"/>
              <a:t>에서의 모든 입력과 출력을 </a:t>
            </a:r>
            <a:r>
              <a:rPr lang="en-US" altLang="ko-KR" smtClean="0"/>
              <a:t>______</a:t>
            </a:r>
            <a:r>
              <a:rPr lang="ko-KR" altLang="en-US" smtClean="0"/>
              <a:t>형식으로 처리된다</a:t>
            </a:r>
            <a:r>
              <a:rPr lang="en-US" altLang="ko-KR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스트림은 모든 입력과 출력을 </a:t>
            </a:r>
            <a:r>
              <a:rPr lang="en-US" altLang="ko-KR" smtClean="0"/>
              <a:t>_____</a:t>
            </a:r>
            <a:r>
              <a:rPr lang="ko-KR" altLang="en-US" smtClean="0"/>
              <a:t>들의 흐름으로 간주한다</a:t>
            </a:r>
            <a:r>
              <a:rPr lang="en-US" altLang="ko-KR" smtClean="0"/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스트림의 최대 장점은 </a:t>
            </a:r>
            <a:r>
              <a:rPr lang="en-US" altLang="ko-KR" smtClean="0"/>
              <a:t>__________</a:t>
            </a:r>
            <a:r>
              <a:rPr lang="ko-KR" altLang="en-US" smtClean="0"/>
              <a:t>이다</a:t>
            </a:r>
            <a:r>
              <a:rPr lang="en-US" altLang="ko-KR" smtClean="0"/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4. </a:t>
            </a:r>
            <a:r>
              <a:rPr lang="ko-KR" altLang="en-US" smtClean="0"/>
              <a:t>입력을 위한 표준적인 스트림은 </a:t>
            </a:r>
            <a:r>
              <a:rPr lang="en-US" altLang="ko-KR" smtClean="0"/>
              <a:t>_________</a:t>
            </a:r>
            <a:r>
              <a:rPr lang="ko-KR" altLang="en-US" smtClean="0"/>
              <a:t>이고 기본적으로 </a:t>
            </a:r>
            <a:r>
              <a:rPr lang="en-US" altLang="ko-KR" smtClean="0"/>
              <a:t>______ </a:t>
            </a:r>
            <a:r>
              <a:rPr lang="ko-KR" altLang="en-US" smtClean="0"/>
              <a:t>장치와 연결된다</a:t>
            </a:r>
            <a:r>
              <a:rPr lang="en-US" altLang="ko-KR" smtClean="0"/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mtClean="0"/>
              <a:t>5. </a:t>
            </a:r>
            <a:r>
              <a:rPr lang="ko-KR" altLang="en-US" smtClean="0"/>
              <a:t>출력을 위한 표준적인 스트림은 </a:t>
            </a:r>
            <a:r>
              <a:rPr lang="en-US" altLang="ko-KR" smtClean="0"/>
              <a:t>_________</a:t>
            </a:r>
            <a:r>
              <a:rPr lang="ko-KR" altLang="en-US" smtClean="0"/>
              <a:t>이고 기본적으로 </a:t>
            </a:r>
            <a:r>
              <a:rPr lang="en-US" altLang="ko-KR" smtClean="0"/>
              <a:t>______ </a:t>
            </a:r>
            <a:r>
              <a:rPr lang="ko-KR" altLang="en-US" smtClean="0"/>
              <a:t>장치와 연결된다</a:t>
            </a:r>
            <a:r>
              <a:rPr lang="en-US" altLang="ko-KR" smtClean="0"/>
              <a:t>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24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099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16장 파일입출력(강의)_수정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제16장 파일입출력(강의)_수정</Template>
  <TotalTime>334</TotalTime>
  <Words>3204</Words>
  <Application>Microsoft Office PowerPoint</Application>
  <PresentationFormat>화면 슬라이드 쇼(4:3)</PresentationFormat>
  <Paragraphs>1138</Paragraphs>
  <Slides>89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90" baseType="lpstr">
      <vt:lpstr>제16장 파일입출력(강의)_수정</vt:lpstr>
      <vt:lpstr>PowerPoint 프레젠테이션</vt:lpstr>
      <vt:lpstr>이번 장에서 학습할 내용</vt:lpstr>
      <vt:lpstr>스트림의 개념</vt:lpstr>
      <vt:lpstr>스트림과 버퍼</vt:lpstr>
      <vt:lpstr>표준 입출력 스트림</vt:lpstr>
      <vt:lpstr>입출력 함수의 분류</vt:lpstr>
      <vt:lpstr>입출력 함수의 분류</vt:lpstr>
      <vt:lpstr>스트림과 파일</vt:lpstr>
      <vt:lpstr>중간 점검</vt:lpstr>
      <vt:lpstr>printf()를 이용한 출력</vt:lpstr>
      <vt:lpstr>형식지정자</vt:lpstr>
      <vt:lpstr>실수의 형식</vt:lpstr>
      <vt:lpstr>필드폭과 정밀도</vt:lpstr>
      <vt:lpstr>필드폭과 정밀도</vt:lpstr>
      <vt:lpstr>플래그</vt:lpstr>
      <vt:lpstr>플래그</vt:lpstr>
      <vt:lpstr>중간 점검</vt:lpstr>
      <vt:lpstr>scanf()를 이용한 입력</vt:lpstr>
      <vt:lpstr>필드폭 지정하여 읽기</vt:lpstr>
      <vt:lpstr>필드로 지정하여서 읽기</vt:lpstr>
      <vt:lpstr>필드로 지정하여서 읽기</vt:lpstr>
      <vt:lpstr>문자와 문자열 입력</vt:lpstr>
      <vt:lpstr>문자와 문자열 읽기</vt:lpstr>
      <vt:lpstr>scanf6.c</vt:lpstr>
      <vt:lpstr>문자집합으로 읽기</vt:lpstr>
      <vt:lpstr>반환값 이용</vt:lpstr>
      <vt:lpstr>scanf() 사용시 주의점</vt:lpstr>
      <vt:lpstr>scanf() 사용시 주의점</vt:lpstr>
      <vt:lpstr>중간 점검</vt:lpstr>
      <vt:lpstr>파일이 필요한 이유</vt:lpstr>
      <vt:lpstr>파일의 개념</vt:lpstr>
      <vt:lpstr>파일</vt:lpstr>
      <vt:lpstr>텍스트 파일(text file)</vt:lpstr>
      <vt:lpstr>이진 파일(binary file)</vt:lpstr>
      <vt:lpstr>파일 처리의 개요</vt:lpstr>
      <vt:lpstr>파일 열기</vt:lpstr>
      <vt:lpstr>파일 모드</vt:lpstr>
      <vt:lpstr>주의할 점</vt:lpstr>
      <vt:lpstr>파일 모드</vt:lpstr>
      <vt:lpstr>file_open.c</vt:lpstr>
      <vt:lpstr>파일 닫기와 삭제</vt:lpstr>
      <vt:lpstr>중간 점검</vt:lpstr>
      <vt:lpstr>파일 입출력 함수</vt:lpstr>
      <vt:lpstr>문자 단위 입출력</vt:lpstr>
      <vt:lpstr>문자 단위 입출력</vt:lpstr>
      <vt:lpstr>문자 단위 입출력</vt:lpstr>
      <vt:lpstr>문자열 단위 입출력</vt:lpstr>
      <vt:lpstr>문자열 단위 입출력</vt:lpstr>
      <vt:lpstr>예제</vt:lpstr>
      <vt:lpstr>예제</vt:lpstr>
      <vt:lpstr>형식화된 출력</vt:lpstr>
      <vt:lpstr>형식화된 입력</vt:lpstr>
      <vt:lpstr>예제</vt:lpstr>
      <vt:lpstr>예제</vt:lpstr>
      <vt:lpstr>예제</vt:lpstr>
      <vt:lpstr>중간 점검</vt:lpstr>
      <vt:lpstr>이진 파일 쓰기와 읽기</vt:lpstr>
      <vt:lpstr>이진 파일의 생성</vt:lpstr>
      <vt:lpstr>이진 파일 쓰기 </vt:lpstr>
      <vt:lpstr>이진 파일 쓰기</vt:lpstr>
      <vt:lpstr>이진 파일 읽기</vt:lpstr>
      <vt:lpstr>이진 파일 읽기</vt:lpstr>
      <vt:lpstr>버퍼링</vt:lpstr>
      <vt:lpstr>버퍼링</vt:lpstr>
      <vt:lpstr>예제</vt:lpstr>
      <vt:lpstr>예제</vt:lpstr>
      <vt:lpstr>예제</vt:lpstr>
      <vt:lpstr>예제</vt:lpstr>
      <vt:lpstr>예제</vt:lpstr>
      <vt:lpstr>예제</vt:lpstr>
      <vt:lpstr>예제</vt:lpstr>
      <vt:lpstr>임의 접근 파일</vt:lpstr>
      <vt:lpstr>임의 접근 파일의 원리</vt:lpstr>
      <vt:lpstr>임의 접근 관련 함수</vt:lpstr>
      <vt:lpstr>임의 접근 관련 함수</vt:lpstr>
      <vt:lpstr>예제</vt:lpstr>
      <vt:lpstr>예제</vt:lpstr>
      <vt:lpstr>예제</vt:lpstr>
      <vt:lpstr>중간 점검</vt:lpstr>
      <vt:lpstr>실습: 주소록 만들기</vt:lpstr>
      <vt:lpstr>실행 결과</vt:lpstr>
      <vt:lpstr>힌트</vt:lpstr>
      <vt:lpstr>예제</vt:lpstr>
      <vt:lpstr>예제</vt:lpstr>
      <vt:lpstr>예제</vt:lpstr>
      <vt:lpstr>예제</vt:lpstr>
      <vt:lpstr>예제</vt:lpstr>
      <vt:lpstr>도전문제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sec</cp:lastModifiedBy>
  <cp:revision>83</cp:revision>
  <dcterms:created xsi:type="dcterms:W3CDTF">2012-02-19T11:13:33Z</dcterms:created>
  <dcterms:modified xsi:type="dcterms:W3CDTF">2013-02-24T06:26:46Z</dcterms:modified>
</cp:coreProperties>
</file>