
<file path=[Content_Types].xml><?xml version="1.0" encoding="utf-8"?>
<Types xmlns="http://schemas.openxmlformats.org/package/2006/content-types">
  <Default Extension="EQy0zW4hogAprYLGDlrDvT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97" r:id="rId3"/>
    <p:sldId id="299" r:id="rId4"/>
    <p:sldId id="300" r:id="rId5"/>
    <p:sldId id="301" r:id="rId6"/>
    <p:sldId id="296" r:id="rId7"/>
    <p:sldId id="268" r:id="rId8"/>
    <p:sldId id="269" r:id="rId9"/>
    <p:sldId id="270" r:id="rId10"/>
    <p:sldId id="272" r:id="rId11"/>
    <p:sldId id="27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</p:sldIdLst>
  <p:sldSz cx="131667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x" id="{0F143D84-11ED-4855-9B3A-4EBD02142998}">
          <p14:sldIdLst>
            <p14:sldId id="274"/>
            <p14:sldId id="297"/>
            <p14:sldId id="299"/>
            <p14:sldId id="300"/>
            <p14:sldId id="301"/>
          </p14:sldIdLst>
        </p14:section>
        <p14:section name="Half Pyramid" id="{18926EB3-A0EF-4608-B808-10AB1604A510}">
          <p14:sldIdLst>
            <p14:sldId id="296"/>
            <p14:sldId id="268"/>
            <p14:sldId id="269"/>
            <p14:sldId id="270"/>
            <p14:sldId id="272"/>
            <p14:sldId id="271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Full Pyramid" id="{3E6491E6-3D4E-4401-A6B1-93EC0C440F53}">
          <p14:sldIdLst>
            <p14:sldId id="283"/>
            <p14:sldId id="284"/>
            <p14:sldId id="285"/>
          </p14:sldIdLst>
        </p14:section>
        <p14:section name="Diamond" id="{293AACAD-BA26-48AA-8AF3-40ECDA2757FA}">
          <p14:sldIdLst>
            <p14:sldId id="286"/>
            <p14:sldId id="287"/>
            <p14:sldId id="288"/>
          </p14:sldIdLst>
        </p14:section>
        <p14:section name="Mix" id="{1B73CBBE-AAAF-4D0F-BEB7-E519ECCC521B}">
          <p14:sldIdLst>
            <p14:sldId id="289"/>
            <p14:sldId id="290"/>
            <p14:sldId id="291"/>
          </p14:sldIdLst>
        </p14:section>
        <p14:section name="Alphabet" id="{7646046C-D585-481B-ABE8-72D754EEBDB6}">
          <p14:sldIdLst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1" autoAdjust="0"/>
    <p:restoredTop sz="95366" autoAdjust="0"/>
  </p:normalViewPr>
  <p:slideViewPr>
    <p:cSldViewPr snapToGrid="0">
      <p:cViewPr varScale="1">
        <p:scale>
          <a:sx n="84" d="100"/>
          <a:sy n="84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841" y="1197187"/>
            <a:ext cx="9875044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3842174"/>
            <a:ext cx="9875044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389467"/>
            <a:ext cx="28390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2" y="389467"/>
            <a:ext cx="835264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5" y="1823721"/>
            <a:ext cx="113563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5" y="4895428"/>
            <a:ext cx="113563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1947333"/>
            <a:ext cx="559585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1947333"/>
            <a:ext cx="559585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389467"/>
            <a:ext cx="113563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8" y="1793241"/>
            <a:ext cx="557014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8" y="2672080"/>
            <a:ext cx="557014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1793241"/>
            <a:ext cx="559757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2672080"/>
            <a:ext cx="559757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487680"/>
            <a:ext cx="4246611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1053254"/>
            <a:ext cx="666565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194560"/>
            <a:ext cx="4246611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487680"/>
            <a:ext cx="4246611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1053254"/>
            <a:ext cx="666565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194560"/>
            <a:ext cx="4246611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389467"/>
            <a:ext cx="113563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1947333"/>
            <a:ext cx="113563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6780107"/>
            <a:ext cx="296251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A75C-058F-46A7-BD77-DBCC051AF6A7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6780107"/>
            <a:ext cx="44437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6780107"/>
            <a:ext cx="296251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0FF3-679E-45AA-9733-C3C8F000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3190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3190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3190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nirak/4030152257/in/photostrea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nirak/4030152257/in/photostrea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nirak/4030152257/in/photostrea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atercolor-background-design-79516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atercolor-background-design-79516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atercolor-background-design-79516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3190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iamc/art/ChalkBoard-Texture-MC2015-506107812" TargetMode="External"/><Relationship Id="rId2" Type="http://schemas.openxmlformats.org/officeDocument/2006/relationships/image" Target="../media/image2.EQy0zW4hogAprYLGDlrDvT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3769"/>
              </p:ext>
            </p:extLst>
          </p:nvPr>
        </p:nvGraphicFramePr>
        <p:xfrm>
          <a:off x="-1" y="444500"/>
          <a:ext cx="13166724" cy="70664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66724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</a:tblGrid>
              <a:tr h="1487170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 marR="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Box: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F09E3-DBD3-4F02-A9F7-9B17576149AE}"/>
              </a:ext>
            </a:extLst>
          </p:cNvPr>
          <p:cNvSpPr txBox="1"/>
          <p:nvPr/>
        </p:nvSpPr>
        <p:spPr>
          <a:xfrm>
            <a:off x="5960615" y="671549"/>
            <a:ext cx="1245485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 * * *</a:t>
            </a:r>
          </a:p>
          <a:p>
            <a:pPr algn="ct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 * * *</a:t>
            </a:r>
          </a:p>
          <a:p>
            <a:pPr algn="ct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 * * *</a:t>
            </a:r>
          </a:p>
          <a:p>
            <a:pPr algn="ct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 * * *</a:t>
            </a:r>
          </a:p>
          <a:p>
            <a:pPr algn="ct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 * * 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01164-E38F-4AA5-A168-F835E630D9AE}"/>
              </a:ext>
            </a:extLst>
          </p:cNvPr>
          <p:cNvSpPr txBox="1"/>
          <p:nvPr/>
        </p:nvSpPr>
        <p:spPr>
          <a:xfrm>
            <a:off x="5372890" y="2134106"/>
            <a:ext cx="2977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for(row=1;row&lt;=n;row++)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{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 for(col=1;col&lt;=n;col++)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 {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  printf("*");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 }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 printf("\n");</a:t>
            </a:r>
          </a:p>
          <a:p>
            <a:pPr fontAlgn="ctr"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 }</a:t>
            </a:r>
            <a:endParaRPr lang="en-US" sz="1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58424"/>
      </p:ext>
    </p:extLst>
  </p:cSld>
  <p:clrMapOvr>
    <a:masterClrMapping/>
  </p:clrMapOvr>
  <p:transition spd="slow" advClick="0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98393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B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C B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C B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B 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C B 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C B A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C B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C B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B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C B 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C B 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B 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3(b)</a:t>
            </a:r>
          </a:p>
        </p:txBody>
      </p:sp>
    </p:spTree>
    <p:extLst>
      <p:ext uri="{BB962C8B-B14F-4D97-AF65-F5344CB8AC3E}">
        <p14:creationId xmlns:p14="http://schemas.microsoft.com/office/powerpoint/2010/main" val="3134273058"/>
      </p:ext>
    </p:extLst>
  </p:cSld>
  <p:clrMapOvr>
    <a:masterClrMapping/>
  </p:clrMapOvr>
  <p:transition spd="slow" advClick="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28296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row);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row);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2 2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3 3 3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4 4 4 4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2 2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3 3 3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4 4 4 4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4 4 4 4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3 3 3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2 2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4 4 4 4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3 3 3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2 2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4(a)</a:t>
            </a:r>
          </a:p>
        </p:txBody>
      </p:sp>
    </p:spTree>
    <p:extLst>
      <p:ext uri="{BB962C8B-B14F-4D97-AF65-F5344CB8AC3E}">
        <p14:creationId xmlns:p14="http://schemas.microsoft.com/office/powerpoint/2010/main" val="3004142336"/>
      </p:ext>
    </p:extLst>
  </p:cSld>
  <p:clrMapOvr>
    <a:masterClrMapping/>
  </p:clrMapOvr>
  <p:transition spd="slow" advClick="0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84459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row+64);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row+64);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row+64);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row+64);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B B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C C 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D D D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B B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C C C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D D D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D D D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C C 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B B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D D D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C C C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B B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4(b)</a:t>
            </a:r>
          </a:p>
        </p:txBody>
      </p:sp>
    </p:spTree>
    <p:extLst>
      <p:ext uri="{BB962C8B-B14F-4D97-AF65-F5344CB8AC3E}">
        <p14:creationId xmlns:p14="http://schemas.microsoft.com/office/powerpoint/2010/main" val="1035975553"/>
      </p:ext>
    </p:extLst>
  </p:cSld>
  <p:clrMapOvr>
    <a:masterClrMapping/>
  </p:clrMapOvr>
  <p:transition spd="slow" advClick="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7276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1 0 1 0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1 0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1 0 1 0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1 0 1 0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1 0 1 0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1 0 1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1 0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5(a)</a:t>
            </a:r>
          </a:p>
        </p:txBody>
      </p:sp>
    </p:spTree>
    <p:extLst>
      <p:ext uri="{BB962C8B-B14F-4D97-AF65-F5344CB8AC3E}">
        <p14:creationId xmlns:p14="http://schemas.microsoft.com/office/powerpoint/2010/main" val="20433934"/>
      </p:ext>
    </p:extLst>
  </p:cSld>
  <p:clrMapOvr>
    <a:masterClrMapping/>
  </p:clrMapOvr>
  <p:transition spd="slow" advClick="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53552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if(row%2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if(row%2 != 0)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if(row%2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if(row%2 != 0)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0 0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1 1 1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0 0 0 0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0 0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1 1 1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0 0 0 0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0 0 0 0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1 1 1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0 0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0 0 0 0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1 1 1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0 0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5(b)</a:t>
            </a:r>
          </a:p>
        </p:txBody>
      </p:sp>
    </p:spTree>
    <p:extLst>
      <p:ext uri="{BB962C8B-B14F-4D97-AF65-F5344CB8AC3E}">
        <p14:creationId xmlns:p14="http://schemas.microsoft.com/office/powerpoint/2010/main" val="1642716210"/>
      </p:ext>
    </p:extLst>
  </p:cSld>
  <p:clrMapOvr>
    <a:masterClrMapping/>
  </p:clrMapOvr>
  <p:transition spd="slow" advClick="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099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row*col);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row*col);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row*col);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row*col);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2 4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3 6 9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4 8 12 16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2 4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3 6 9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8 12 16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4 8 12 16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3 6 9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2 4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4 8 12 16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3 6 9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2 4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6</a:t>
            </a:r>
          </a:p>
        </p:txBody>
      </p:sp>
    </p:spTree>
    <p:extLst>
      <p:ext uri="{BB962C8B-B14F-4D97-AF65-F5344CB8AC3E}">
        <p14:creationId xmlns:p14="http://schemas.microsoft.com/office/powerpoint/2010/main" val="2526317963"/>
      </p:ext>
    </p:extLst>
  </p:cSld>
  <p:clrMapOvr>
    <a:masterClrMapping/>
  </p:clrMapOvr>
  <p:transition spd="slow" advClick="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09584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++count);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++count);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++count);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++count);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4 5 6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7 8 9 10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4 5 6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7 8 9 10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1 2 3 4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5 6 7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8 9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10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1 2 3 4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5 6 7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8 9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10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798" y="101600"/>
            <a:ext cx="622912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7(a) // Floyd's Triangle</a:t>
            </a:r>
          </a:p>
        </p:txBody>
      </p:sp>
    </p:spTree>
    <p:extLst>
      <p:ext uri="{BB962C8B-B14F-4D97-AF65-F5344CB8AC3E}">
        <p14:creationId xmlns:p14="http://schemas.microsoft.com/office/powerpoint/2010/main" val="550662152"/>
      </p:ext>
    </p:extLst>
  </p:cSld>
  <p:clrMapOvr>
    <a:masterClrMapping/>
  </p:clrMapOvr>
  <p:transition spd="slow" advClick="0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31775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++count+64);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++count+64);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++count+64);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++count+64);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B 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 E F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G H I J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B C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D E F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G H I J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 D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E F G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H I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J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 D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E F G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H I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J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798" y="101600"/>
            <a:ext cx="622912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7(b) // Floyd's Triangle</a:t>
            </a:r>
          </a:p>
        </p:txBody>
      </p:sp>
    </p:spTree>
    <p:extLst>
      <p:ext uri="{BB962C8B-B14F-4D97-AF65-F5344CB8AC3E}">
        <p14:creationId xmlns:p14="http://schemas.microsoft.com/office/powerpoint/2010/main" val="1622218387"/>
      </p:ext>
    </p:extLst>
  </p:cSld>
  <p:clrMapOvr>
    <a:masterClrMapping/>
  </p:clrMapOvr>
  <p:transition spd="slow" advClick="0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29521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&lt;=row+row-1;col++)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d",col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&lt;=row+row-1;col++)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&lt;=row+row-1;col++)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&lt;=row+row-1;col++)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3 4 5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4 5 6 7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3 4 5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4 5 6 7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4 5 6 7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3 4 5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4 5 6 7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3 4 5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976" y="74590"/>
            <a:ext cx="2980770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8 </a:t>
            </a:r>
          </a:p>
        </p:txBody>
      </p:sp>
    </p:spTree>
    <p:extLst>
      <p:ext uri="{BB962C8B-B14F-4D97-AF65-F5344CB8AC3E}">
        <p14:creationId xmlns:p14="http://schemas.microsoft.com/office/powerpoint/2010/main" val="2462308788"/>
      </p:ext>
    </p:extLst>
  </p:cSld>
  <p:clrMapOvr>
    <a:masterClrMapping/>
  </p:clrMapOvr>
  <p:transition spd="slow" advClick="0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0344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for(col=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&gt;=n-row+1;col--)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d",col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&gt;=n-row+1;col--)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&gt;=n-row+1;col--)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&gt;=n-row+1;col--)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4 3 2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4 3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4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976" y="74590"/>
            <a:ext cx="2980770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9 </a:t>
            </a:r>
          </a:p>
        </p:txBody>
      </p:sp>
    </p:spTree>
    <p:extLst>
      <p:ext uri="{BB962C8B-B14F-4D97-AF65-F5344CB8AC3E}">
        <p14:creationId xmlns:p14="http://schemas.microsoft.com/office/powerpoint/2010/main" val="3443670544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09295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row);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row+64);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23" name="Title 2">
            <a:extLst>
              <a:ext uri="{FF2B5EF4-FFF2-40B4-BE49-F238E27FC236}">
                <a16:creationId xmlns:a16="http://schemas.microsoft.com/office/drawing/2014/main" id="{D51480F0-C6B6-4893-8442-0272E799D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Box: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E8D42-0063-4E45-A4DD-1B4546D4662E}"/>
              </a:ext>
            </a:extLst>
          </p:cNvPr>
          <p:cNvSpPr txBox="1"/>
          <p:nvPr/>
        </p:nvSpPr>
        <p:spPr>
          <a:xfrm>
            <a:off x="1029223" y="431666"/>
            <a:ext cx="12915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1 1 1 1 1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2 2 2 2 2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3 3 3 3 3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4 4 4 4 4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5 5 5 5 5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9FDB9-D97E-49D3-A397-B6D36586B218}"/>
              </a:ext>
            </a:extLst>
          </p:cNvPr>
          <p:cNvSpPr txBox="1"/>
          <p:nvPr/>
        </p:nvSpPr>
        <p:spPr>
          <a:xfrm>
            <a:off x="4388619" y="388592"/>
            <a:ext cx="1291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1845-9495-4A93-81A2-4D132C93428D}"/>
              </a:ext>
            </a:extLst>
          </p:cNvPr>
          <p:cNvSpPr txBox="1"/>
          <p:nvPr/>
        </p:nvSpPr>
        <p:spPr>
          <a:xfrm>
            <a:off x="7627862" y="388592"/>
            <a:ext cx="1291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1 2 3 4 5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1 2 3 4 5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1 2 3 4 5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1 2 3 4 5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1 2 3 4 5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1D5A1-F552-4A92-B8FC-70CB88552DF7}"/>
              </a:ext>
            </a:extLst>
          </p:cNvPr>
          <p:cNvSpPr txBox="1"/>
          <p:nvPr/>
        </p:nvSpPr>
        <p:spPr>
          <a:xfrm>
            <a:off x="10992092" y="418966"/>
            <a:ext cx="1291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B C D E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B C D E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B C D E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B C D E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B C D 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43776"/>
      </p:ext>
    </p:extLst>
  </p:cSld>
  <p:clrMapOvr>
    <a:masterClrMapping/>
  </p:clrMapOvr>
  <p:transition spd="slow" advClick="0">
    <p:push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9066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83362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83362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2386759" y="671271"/>
            <a:ext cx="1216196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*****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*******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412EF-7E20-4FC8-8B12-531432BE11E0}"/>
              </a:ext>
            </a:extLst>
          </p:cNvPr>
          <p:cNvSpPr txBox="1"/>
          <p:nvPr/>
        </p:nvSpPr>
        <p:spPr>
          <a:xfrm>
            <a:off x="9563771" y="671271"/>
            <a:ext cx="1076370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*****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Pyramid: 1</a:t>
            </a:r>
          </a:p>
        </p:txBody>
      </p:sp>
    </p:spTree>
    <p:extLst>
      <p:ext uri="{BB962C8B-B14F-4D97-AF65-F5344CB8AC3E}">
        <p14:creationId xmlns:p14="http://schemas.microsoft.com/office/powerpoint/2010/main" val="2102499325"/>
      </p:ext>
    </p:extLst>
  </p:cSld>
  <p:clrMapOvr>
    <a:masterClrMapping/>
  </p:clrMapOvr>
  <p:transition spd="slow" advClick="0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58752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for(row=n;row&gt;=1;row--)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for(col=1;col&lt;=n-row;col++)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printf("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printf("%d",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printf("\n");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275650" y="474137"/>
            <a:ext cx="97083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123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12345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1234567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26487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1234567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12345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123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787215" y="475040"/>
            <a:ext cx="9708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ABC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ABCDE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ABCDEFG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ABCDEFG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ABCDE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ABC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976" y="74590"/>
            <a:ext cx="2980770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Pyramid: 2 </a:t>
            </a:r>
          </a:p>
        </p:txBody>
      </p:sp>
    </p:spTree>
    <p:extLst>
      <p:ext uri="{BB962C8B-B14F-4D97-AF65-F5344CB8AC3E}">
        <p14:creationId xmlns:p14="http://schemas.microsoft.com/office/powerpoint/2010/main" val="4148820456"/>
      </p:ext>
    </p:extLst>
  </p:cSld>
  <p:clrMapOvr>
    <a:masterClrMapping/>
  </p:clrMapOvr>
  <p:transition spd="slow" advClick="0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69583"/>
              </p:ext>
            </p:extLst>
          </p:nvPr>
        </p:nvGraphicFramePr>
        <p:xfrm>
          <a:off x="-1" y="444500"/>
          <a:ext cx="13166724" cy="68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67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row+64);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row+64);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275650" y="474137"/>
            <a:ext cx="97083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222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33333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4444444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26487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4444444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33333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222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787215" y="475040"/>
            <a:ext cx="9708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BBB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CCCCC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DDDDDDD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DDDDDDD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CCCCC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BBB</a:t>
            </a:r>
          </a:p>
          <a:p>
            <a:pPr algn="ct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976" y="74590"/>
            <a:ext cx="2980770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Pyramid: 3 </a:t>
            </a:r>
          </a:p>
        </p:txBody>
      </p:sp>
    </p:spTree>
    <p:extLst>
      <p:ext uri="{BB962C8B-B14F-4D97-AF65-F5344CB8AC3E}">
        <p14:creationId xmlns:p14="http://schemas.microsoft.com/office/powerpoint/2010/main" val="3647264812"/>
      </p:ext>
    </p:extLst>
  </p:cSld>
  <p:clrMapOvr>
    <a:masterClrMapping/>
  </p:clrMapOvr>
  <p:transition spd="slow" advClick="0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30849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just"/>
                      <a:endParaRPr lang="en-US" sz="1200" b="1" dirty="0"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// Print Pyramid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just"/>
                      <a:endParaRPr lang="en-US" sz="1200" b="1" dirty="0"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// Print Reverse Pyramid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for(row=n-1;row&gt;=1;row--)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just"/>
                      <a:endParaRPr lang="en-US" sz="1200" b="1" dirty="0"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just"/>
                      <a:r>
                        <a:rPr lang="en-US" sz="1200" b="1" dirty="0">
                          <a:latin typeface="Segoe Print" panose="02000600000000000000" pitchFamily="2" charset="0"/>
                        </a:rPr>
                        <a:t>}</a:t>
                      </a:r>
                      <a:endParaRPr lang="en-US" sz="1900" b="1" dirty="0"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2494962" y="1658823"/>
            <a:ext cx="1380569" cy="333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*****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*******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*********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*******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*****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				     ***</a:t>
            </a:r>
          </a:p>
          <a:p>
            <a:pPr algn="ctr" fontAlgn="ctr">
              <a:lnSpc>
                <a:spcPts val="1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				      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Diamond: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6F2E8-4497-4932-9F95-ED0A3D92D78B}"/>
              </a:ext>
            </a:extLst>
          </p:cNvPr>
          <p:cNvSpPr txBox="1"/>
          <p:nvPr/>
        </p:nvSpPr>
        <p:spPr>
          <a:xfrm>
            <a:off x="165100" y="571500"/>
            <a:ext cx="299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3036354272"/>
      </p:ext>
    </p:extLst>
  </p:cSld>
  <p:clrMapOvr>
    <a:masterClrMapping/>
  </p:clrMapOvr>
  <p:transition spd="slow" advClick="0"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ED0F7A7-AD64-44DE-8E10-D283A63B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96340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5029326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087436383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56057168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Reverse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for(row=n-1;row&gt;=1;row--)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11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Reverse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for(row=n-1;row&gt;=1;row--)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9" name="Title 2">
            <a:extLst>
              <a:ext uri="{FF2B5EF4-FFF2-40B4-BE49-F238E27FC236}">
                <a16:creationId xmlns:a16="http://schemas.microsoft.com/office/drawing/2014/main" id="{551ED2E1-1F2D-4FA9-BC86-69D579CD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Diamond: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F3795-C901-4F4E-BBB3-CA9B0ADA4D61}"/>
              </a:ext>
            </a:extLst>
          </p:cNvPr>
          <p:cNvSpPr txBox="1"/>
          <p:nvPr/>
        </p:nvSpPr>
        <p:spPr>
          <a:xfrm>
            <a:off x="843708" y="1825778"/>
            <a:ext cx="1590882" cy="366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123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12345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1234567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123456789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1234567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12345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123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 1</a:t>
            </a:r>
            <a:endParaRPr lang="en-US" sz="20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7BD35-4BF5-4F8E-B1B7-9486F3A6B68F}"/>
              </a:ext>
            </a:extLst>
          </p:cNvPr>
          <p:cNvSpPr txBox="1"/>
          <p:nvPr/>
        </p:nvSpPr>
        <p:spPr>
          <a:xfrm>
            <a:off x="7555092" y="1852175"/>
            <a:ext cx="1590882" cy="366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ABC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ABCDE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ABCDEFG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ABCDEFGHI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ABCDEFG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ABCDE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ABC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 A</a:t>
            </a:r>
            <a:endParaRPr lang="en-US" sz="20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08CE6-83DF-4F6E-BDA3-077C8598B1A3}"/>
              </a:ext>
            </a:extLst>
          </p:cNvPr>
          <p:cNvSpPr txBox="1"/>
          <p:nvPr/>
        </p:nvSpPr>
        <p:spPr>
          <a:xfrm>
            <a:off x="27707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28C4DD-061F-4D3B-90B2-F38707C61F46}"/>
              </a:ext>
            </a:extLst>
          </p:cNvPr>
          <p:cNvSpPr txBox="1"/>
          <p:nvPr/>
        </p:nvSpPr>
        <p:spPr>
          <a:xfrm>
            <a:off x="6954168" y="4318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3240648967"/>
      </p:ext>
    </p:extLst>
  </p:cSld>
  <p:clrMapOvr>
    <a:masterClrMapping/>
  </p:clrMapOvr>
  <p:transition spd="slow" advClick="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ED0F7A7-AD64-44DE-8E10-D283A63B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14600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5029326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087436383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56057168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Reverse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for(row=n-1;row&gt;=1;row--)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row);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11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row+64);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// Print Reverse Pyramid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for(row=n-1;row&gt;=1;row--)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for(col=1;col&lt;=2*row-1;col++)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row+64);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9" name="Title 2">
            <a:extLst>
              <a:ext uri="{FF2B5EF4-FFF2-40B4-BE49-F238E27FC236}">
                <a16:creationId xmlns:a16="http://schemas.microsoft.com/office/drawing/2014/main" id="{551ED2E1-1F2D-4FA9-BC86-69D579CD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Diamond: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F3795-C901-4F4E-BBB3-CA9B0ADA4D61}"/>
              </a:ext>
            </a:extLst>
          </p:cNvPr>
          <p:cNvSpPr txBox="1"/>
          <p:nvPr/>
        </p:nvSpPr>
        <p:spPr>
          <a:xfrm>
            <a:off x="809418" y="1827291"/>
            <a:ext cx="1590882" cy="366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222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33333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4444444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555555555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4444444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33333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222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 1</a:t>
            </a:r>
            <a:endParaRPr lang="en-US" sz="20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7BD35-4BF5-4F8E-B1B7-9486F3A6B68F}"/>
              </a:ext>
            </a:extLst>
          </p:cNvPr>
          <p:cNvSpPr txBox="1"/>
          <p:nvPr/>
        </p:nvSpPr>
        <p:spPr>
          <a:xfrm>
            <a:off x="7555092" y="1851420"/>
            <a:ext cx="1590882" cy="366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BBB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CCCCC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DDDDDDD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EEEEEEEEE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DDDDDDD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				    CCCCC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		     BBB</a:t>
            </a:r>
          </a:p>
          <a:p>
            <a:pPr algn="ctr" fontAlgn="ctr">
              <a:lnSpc>
                <a:spcPts val="1100"/>
              </a:lnSpc>
            </a:pPr>
            <a:r>
              <a:rPr lang="en-US" sz="2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				      A</a:t>
            </a:r>
            <a:endParaRPr lang="en-US" sz="20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248D3-CD63-45B9-990E-0001C2240301}"/>
              </a:ext>
            </a:extLst>
          </p:cNvPr>
          <p:cNvSpPr txBox="1"/>
          <p:nvPr/>
        </p:nvSpPr>
        <p:spPr>
          <a:xfrm>
            <a:off x="24278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8A6CB-2D5B-4001-9BD7-416455515DE8}"/>
              </a:ext>
            </a:extLst>
          </p:cNvPr>
          <p:cNvSpPr txBox="1"/>
          <p:nvPr/>
        </p:nvSpPr>
        <p:spPr>
          <a:xfrm>
            <a:off x="6931308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3253509692"/>
      </p:ext>
    </p:extLst>
  </p:cSld>
  <p:clrMapOvr>
    <a:masterClrMapping/>
  </p:clrMapOvr>
  <p:transition spd="slow" advClick="0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77954"/>
              </p:ext>
            </p:extLst>
          </p:nvPr>
        </p:nvGraphicFramePr>
        <p:xfrm>
          <a:off x="-1" y="444500"/>
          <a:ext cx="13166724" cy="6918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for(row=1; row&lt;=n; row++)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// Prints first part of pattern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for(col=1; col&lt;=row &amp;&amp; col&lt;n ; col++)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// Prints spaces between two parts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for(col=row*2; col&lt;n*2-1; col++)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// Prints second part of the pattern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for(col=row; col&gt;=1; col--)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just"/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2161134" y="2943943"/>
            <a:ext cx="2321226" cy="196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1_____1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12___21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123_321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1234321</a:t>
            </a:r>
            <a:endParaRPr lang="en-US" sz="32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Mix: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EF23A-248F-45F9-AA1F-94BB1430E162}"/>
              </a:ext>
            </a:extLst>
          </p:cNvPr>
          <p:cNvSpPr txBox="1"/>
          <p:nvPr/>
        </p:nvSpPr>
        <p:spPr>
          <a:xfrm>
            <a:off x="7133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4</a:t>
            </a:r>
          </a:p>
        </p:txBody>
      </p:sp>
    </p:spTree>
    <p:extLst>
      <p:ext uri="{BB962C8B-B14F-4D97-AF65-F5344CB8AC3E}">
        <p14:creationId xmlns:p14="http://schemas.microsoft.com/office/powerpoint/2010/main" val="3938085162"/>
      </p:ext>
    </p:extLst>
  </p:cSld>
  <p:clrMapOvr>
    <a:masterClrMapping/>
  </p:clrMapOvr>
  <p:transition spd="slow" advClick="0"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81106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int n, row, col;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d",&amp;n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);</a:t>
                      </a:r>
                    </a:p>
                    <a:p>
                      <a:pPr algn="just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for(row=1; row&lt;=n; row++){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for(row=1; row&lt;=n/2; row++)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just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for(col=2; col&lt;n; col++)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{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}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("*\n");</a:t>
                      </a:r>
                    </a:p>
                    <a:p>
                      <a:pPr algn="just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for(col=1; col&lt;=n; col++)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{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}</a:t>
                      </a:r>
                    </a:p>
                    <a:p>
                      <a:pPr algn="just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return 0;</a:t>
                      </a:r>
                    </a:p>
                    <a:p>
                      <a:pPr algn="just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2135189" y="2621234"/>
            <a:ext cx="1960924" cy="250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</a:t>
            </a: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</a:t>
            </a: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*___*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*****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*___*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*****</a:t>
            </a:r>
            <a:endParaRPr lang="en-US" sz="32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Mix: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4D5E3-4E40-4ABC-9AF5-3C9E11A7E1BE}"/>
              </a:ext>
            </a:extLst>
          </p:cNvPr>
          <p:cNvSpPr txBox="1"/>
          <p:nvPr/>
        </p:nvSpPr>
        <p:spPr>
          <a:xfrm>
            <a:off x="7133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1076721768"/>
      </p:ext>
    </p:extLst>
  </p:cSld>
  <p:clrMapOvr>
    <a:masterClrMapping/>
  </p:clrMapOvr>
  <p:transition spd="slow" advClick="0">
    <p:push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06108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row, col, n;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  // ‘n’ must be odd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num1 = n / 2 * 3;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for(row = 0; row &lt; n; row++)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for(col = 0; col &lt; n; col++)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// center horizontal, center vertical, upper left diagonal, bottom left diagonal, upper right diagonal, bottom right diagonal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if(row == n / 2 || col == n / 2 || row + col == n / 2 || row - col == n / 2 || col - row == n / 2 || row + col == num1)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("$");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else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return 0;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2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1718977" y="1544016"/>
            <a:ext cx="2881311" cy="48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____$____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___$$$___</a:t>
            </a: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</a:t>
            </a: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__$_$_$__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_$__$__$_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$$$$$$$$$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_$__$__$_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__$_$_$__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___$$$___</a:t>
            </a:r>
          </a:p>
          <a:p>
            <a:pPr algn="ctr" fontAlgn="ctr">
              <a:lnSpc>
                <a:spcPts val="1400"/>
              </a:lnSpc>
            </a:pPr>
            <a:endParaRPr lang="en-US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algn="ctr" fontAlgn="ctr">
              <a:lnSpc>
                <a:spcPts val="1400"/>
              </a:lnSpc>
            </a:pPr>
            <a:r>
              <a: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____$____</a:t>
            </a:r>
            <a:endParaRPr lang="en-US" sz="3200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Mix: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97BF1-6D6B-43C8-A3A2-123B414C8026}"/>
              </a:ext>
            </a:extLst>
          </p:cNvPr>
          <p:cNvSpPr txBox="1"/>
          <p:nvPr/>
        </p:nvSpPr>
        <p:spPr>
          <a:xfrm>
            <a:off x="7133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9</a:t>
            </a:r>
          </a:p>
        </p:txBody>
      </p:sp>
    </p:spTree>
    <p:extLst>
      <p:ext uri="{BB962C8B-B14F-4D97-AF65-F5344CB8AC3E}">
        <p14:creationId xmlns:p14="http://schemas.microsoft.com/office/powerpoint/2010/main" val="423731242"/>
      </p:ext>
    </p:extLst>
  </p:cSld>
  <p:clrMapOvr>
    <a:masterClrMapping/>
  </p:clrMapOvr>
  <p:transition spd="slow" advClick="0">
    <p:push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00955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for(row = 1; row&lt;=n; row++)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for (col = 1; col &lt;=n; col++)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if(col==1 || col==n || row==n/2+1)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("H");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else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return 0;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1998377" y="2890538"/>
            <a:ext cx="2230723" cy="196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H       H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H       H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H H H H H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H       H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H       H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Alphabet: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43C31-8DA2-41C1-A8D6-B5F610F6A48D}"/>
              </a:ext>
            </a:extLst>
          </p:cNvPr>
          <p:cNvSpPr txBox="1"/>
          <p:nvPr/>
        </p:nvSpPr>
        <p:spPr>
          <a:xfrm>
            <a:off x="7133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3810742625"/>
      </p:ext>
    </p:extLst>
  </p:cSld>
  <p:clrMapOvr>
    <a:masterClrMapping/>
  </p:clrMapOvr>
  <p:transition spd="slow" advClick="0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6195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362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83362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==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23" name="Title 2">
            <a:extLst>
              <a:ext uri="{FF2B5EF4-FFF2-40B4-BE49-F238E27FC236}">
                <a16:creationId xmlns:a16="http://schemas.microsoft.com/office/drawing/2014/main" id="{D51480F0-C6B6-4893-8442-0272E799D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Box: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E8D42-0063-4E45-A4DD-1B4546D4662E}"/>
              </a:ext>
            </a:extLst>
          </p:cNvPr>
          <p:cNvSpPr txBox="1"/>
          <p:nvPr/>
        </p:nvSpPr>
        <p:spPr>
          <a:xfrm>
            <a:off x="2625881" y="419100"/>
            <a:ext cx="776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*_*_*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*_*_*  *_*_*  *_*_*  *_*_*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1845-9495-4A93-81A2-4D132C93428D}"/>
              </a:ext>
            </a:extLst>
          </p:cNvPr>
          <p:cNvSpPr txBox="1"/>
          <p:nvPr/>
        </p:nvSpPr>
        <p:spPr>
          <a:xfrm>
            <a:off x="9547218" y="406266"/>
            <a:ext cx="776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_*_*_ _*_*_  _*_*_  _*_*_ _*_*_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7010"/>
      </p:ext>
    </p:extLst>
  </p:cSld>
  <p:clrMapOvr>
    <a:masterClrMapping/>
  </p:clrMapOvr>
  <p:transition spd="slow" advClick="0">
    <p:push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38646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int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n,row,col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("%d", &amp;n);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for(row = 1; row&lt;=n; row++)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for (col = 1; col &lt;=n; col++)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if(row==col ||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row+col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==n+1)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else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return 0;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  <a:endParaRPr 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2404777" y="2496838"/>
            <a:ext cx="1430623" cy="250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*___*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_*_*_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__*__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_*_*_</a:t>
            </a:r>
          </a:p>
          <a:p>
            <a:pPr fontAlgn="ctr">
              <a:lnSpc>
                <a:spcPts val="1400"/>
              </a:lnSpc>
            </a:pPr>
            <a:endParaRPr lang="pt-BR" sz="32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  <a:p>
            <a:pPr fontAlgn="ctr">
              <a:lnSpc>
                <a:spcPts val="1400"/>
              </a:lnSpc>
            </a:pPr>
            <a:r>
              <a:rPr lang="pt-BR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                            *___*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Alphabet: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CDAF3-2795-49D1-A06C-CC3DC1BB8B4B}"/>
              </a:ext>
            </a:extLst>
          </p:cNvPr>
          <p:cNvSpPr txBox="1"/>
          <p:nvPr/>
        </p:nvSpPr>
        <p:spPr>
          <a:xfrm>
            <a:off x="7133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1759038976"/>
      </p:ext>
    </p:extLst>
  </p:cSld>
  <p:clrMapOvr>
    <a:masterClrMapping/>
  </p:clrMapOvr>
  <p:transition spd="slow" advClick="0">
    <p:push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12722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59511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657161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#include &lt;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stdio.h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&gt;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int main()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int n, row, col;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("Enter a value for N:");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scanf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("%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d",&amp;n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for(row=1; row&lt;=n; row++)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for(col=n; col&gt;=1; col--)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if(row==1 || row==n || row==col)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("Z");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 return 0;</a:t>
                      </a:r>
                    </a:p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Print" panose="02000600000000000000" pitchFamily="2" charset="0"/>
                        </a:rPr>
                        <a:t>}</a:t>
                      </a:r>
                      <a:endParaRPr 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</a:tbl>
          </a:graphicData>
        </a:graphic>
      </p:graphicFrame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Alphabet: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75E54-1033-4607-B9FC-C9863F8FF3C8}"/>
              </a:ext>
            </a:extLst>
          </p:cNvPr>
          <p:cNvSpPr txBox="1"/>
          <p:nvPr/>
        </p:nvSpPr>
        <p:spPr>
          <a:xfrm>
            <a:off x="2424909" y="2072550"/>
            <a:ext cx="186769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ZZZZ</a:t>
            </a:r>
          </a:p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   Z</a:t>
            </a:r>
          </a:p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  Z</a:t>
            </a:r>
          </a:p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 Z</a:t>
            </a:r>
          </a:p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ZZZZZ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4A7A0-382A-4C8A-8D34-EFDCF7F7CC6E}"/>
              </a:ext>
            </a:extLst>
          </p:cNvPr>
          <p:cNvSpPr txBox="1"/>
          <p:nvPr/>
        </p:nvSpPr>
        <p:spPr>
          <a:xfrm>
            <a:off x="71334" y="444500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Sample Input, n = 5</a:t>
            </a:r>
          </a:p>
        </p:txBody>
      </p:sp>
    </p:spTree>
    <p:extLst>
      <p:ext uri="{BB962C8B-B14F-4D97-AF65-F5344CB8AC3E}">
        <p14:creationId xmlns:p14="http://schemas.microsoft.com/office/powerpoint/2010/main" val="3383813257"/>
      </p:ext>
    </p:extLst>
  </p:cSld>
  <p:clrMapOvr>
    <a:masterClrMapping/>
  </p:clrMapOvr>
  <p:transition spd="slow" advClick="0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49249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==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==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d",col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("_");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23" name="Title 2">
            <a:extLst>
              <a:ext uri="{FF2B5EF4-FFF2-40B4-BE49-F238E27FC236}">
                <a16:creationId xmlns:a16="http://schemas.microsoft.com/office/drawing/2014/main" id="{D51480F0-C6B6-4893-8442-0272E799D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Box: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E8D42-0063-4E45-A4DD-1B4546D4662E}"/>
              </a:ext>
            </a:extLst>
          </p:cNvPr>
          <p:cNvSpPr txBox="1"/>
          <p:nvPr/>
        </p:nvSpPr>
        <p:spPr>
          <a:xfrm>
            <a:off x="1177812" y="408940"/>
            <a:ext cx="856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1_3_5  1_3_5 1_3_5 1_3_5 1_3_5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9FDB9-D97E-49D3-A397-B6D36586B218}"/>
              </a:ext>
            </a:extLst>
          </p:cNvPr>
          <p:cNvSpPr txBox="1"/>
          <p:nvPr/>
        </p:nvSpPr>
        <p:spPr>
          <a:xfrm>
            <a:off x="4525779" y="388592"/>
            <a:ext cx="856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5_3_1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5_3_1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5_3_1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5_3_1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5_3_1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1845-9495-4A93-81A2-4D132C93428D}"/>
              </a:ext>
            </a:extLst>
          </p:cNvPr>
          <p:cNvSpPr txBox="1"/>
          <p:nvPr/>
        </p:nvSpPr>
        <p:spPr>
          <a:xfrm>
            <a:off x="7784220" y="411424"/>
            <a:ext cx="856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_2_4_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_2_4_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_2_4_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_2_4_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_2_4_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1D5A1-F552-4A92-B8FC-70CB88552DF7}"/>
              </a:ext>
            </a:extLst>
          </p:cNvPr>
          <p:cNvSpPr txBox="1"/>
          <p:nvPr/>
        </p:nvSpPr>
        <p:spPr>
          <a:xfrm>
            <a:off x="11132186" y="384648"/>
            <a:ext cx="856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_4_2_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_4_2_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_4_2_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_4_2_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_4_2_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7776"/>
      </p:ext>
    </p:extLst>
  </p:cSld>
  <p:clrMapOvr>
    <a:masterClrMapping/>
  </p:clrMapOvr>
  <p:transition spd="slow" advClick="0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08980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4274183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if(col%2 != 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("1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else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("0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n+row;col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23" name="Title 2">
            <a:extLst>
              <a:ext uri="{FF2B5EF4-FFF2-40B4-BE49-F238E27FC236}">
                <a16:creationId xmlns:a16="http://schemas.microsoft.com/office/drawing/2014/main" id="{D51480F0-C6B6-4893-8442-0272E799D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Box: 5 (Mix)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E8D42-0063-4E45-A4DD-1B4546D4662E}"/>
              </a:ext>
            </a:extLst>
          </p:cNvPr>
          <p:cNvSpPr txBox="1"/>
          <p:nvPr/>
        </p:nvSpPr>
        <p:spPr>
          <a:xfrm>
            <a:off x="1495804" y="406399"/>
            <a:ext cx="1290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5 4 3 2 1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5 4 3 2 1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5 4 3 2 1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5 4 3 2 1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5 4 3 2 1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9FDB9-D97E-49D3-A397-B6D36586B218}"/>
              </a:ext>
            </a:extLst>
          </p:cNvPr>
          <p:cNvSpPr txBox="1"/>
          <p:nvPr/>
        </p:nvSpPr>
        <p:spPr>
          <a:xfrm>
            <a:off x="6119695" y="431800"/>
            <a:ext cx="1189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1 0 1 0 1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0 1 0 1 0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1 0 1 0 1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0 1 0 1 0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1 0 1 0 1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1845-9495-4A93-81A2-4D132C93428D}"/>
              </a:ext>
            </a:extLst>
          </p:cNvPr>
          <p:cNvSpPr txBox="1"/>
          <p:nvPr/>
        </p:nvSpPr>
        <p:spPr>
          <a:xfrm>
            <a:off x="10481700" y="417828"/>
            <a:ext cx="1189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1 2 3 4 5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2 3 4 5 6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3 4 5 6 7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4 5 6 7 8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5 6 7 8 9</a:t>
            </a:r>
          </a:p>
        </p:txBody>
      </p:sp>
    </p:spTree>
    <p:extLst>
      <p:ext uri="{BB962C8B-B14F-4D97-AF65-F5344CB8AC3E}">
        <p14:creationId xmlns:p14="http://schemas.microsoft.com/office/powerpoint/2010/main" val="2288503794"/>
      </p:ext>
    </p:extLst>
  </p:cSld>
  <p:clrMapOvr>
    <a:masterClrMapping/>
  </p:clrMapOvr>
  <p:transition spd="slow" advClick="0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00EC8E7-41E3-4DA5-B761-FE2B65C5AF4C}"/>
              </a:ext>
            </a:extLst>
          </p:cNvPr>
          <p:cNvGraphicFramePr>
            <a:graphicFrameLocks noGrp="1"/>
          </p:cNvGraphicFramePr>
          <p:nvPr/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("*");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9C4C06-2636-4A27-91FC-899CB6A63AA9}"/>
              </a:ext>
            </a:extLst>
          </p:cNvPr>
          <p:cNvSpPr txBox="1"/>
          <p:nvPr/>
        </p:nvSpPr>
        <p:spPr>
          <a:xfrm>
            <a:off x="1270972" y="568679"/>
            <a:ext cx="1027289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AAC76-8205-4586-BFF0-E9592C5E5CB2}"/>
              </a:ext>
            </a:extLst>
          </p:cNvPr>
          <p:cNvSpPr txBox="1"/>
          <p:nvPr/>
        </p:nvSpPr>
        <p:spPr>
          <a:xfrm>
            <a:off x="4494920" y="568679"/>
            <a:ext cx="1027289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412EF-7E20-4FC8-8B12-531432BE11E0}"/>
              </a:ext>
            </a:extLst>
          </p:cNvPr>
          <p:cNvSpPr txBox="1"/>
          <p:nvPr/>
        </p:nvSpPr>
        <p:spPr>
          <a:xfrm>
            <a:off x="7689678" y="568679"/>
            <a:ext cx="1027289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</a:t>
            </a:r>
          </a:p>
          <a:p>
            <a:pPr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8932-1517-49B2-A5DA-2E9E4C8350F5}"/>
              </a:ext>
            </a:extLst>
          </p:cNvPr>
          <p:cNvSpPr txBox="1"/>
          <p:nvPr/>
        </p:nvSpPr>
        <p:spPr>
          <a:xfrm>
            <a:off x="10947493" y="557390"/>
            <a:ext cx="1027289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**</a:t>
            </a:r>
          </a:p>
          <a:p>
            <a:pPr algn="r" fontAlgn="ctr">
              <a:lnSpc>
                <a:spcPts val="16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*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BE2515B-764C-4F4D-9D38-5B9E3190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1</a:t>
            </a:r>
          </a:p>
        </p:txBody>
      </p:sp>
    </p:spTree>
    <p:extLst>
      <p:ext uri="{BB962C8B-B14F-4D97-AF65-F5344CB8AC3E}">
        <p14:creationId xmlns:p14="http://schemas.microsoft.com/office/powerpoint/2010/main" val="4253960308"/>
      </p:ext>
    </p:extLst>
  </p:cSld>
  <p:clrMapOvr>
    <a:masterClrMapping/>
  </p:clrMapOvr>
  <p:transition spd="slow" advClick="0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60266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96A5C9-4E9D-4241-BB3C-B8E61715B7A2}"/>
              </a:ext>
            </a:extLst>
          </p:cNvPr>
          <p:cNvSpPr txBox="1"/>
          <p:nvPr/>
        </p:nvSpPr>
        <p:spPr>
          <a:xfrm>
            <a:off x="1158082" y="472727"/>
            <a:ext cx="119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</a:t>
            </a:r>
          </a:p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</a:t>
            </a:r>
          </a:p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1 2 3 4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1E1D1-A8EE-415C-867F-0CA8F23980E8}"/>
              </a:ext>
            </a:extLst>
          </p:cNvPr>
          <p:cNvSpPr txBox="1"/>
          <p:nvPr/>
        </p:nvSpPr>
        <p:spPr>
          <a:xfrm>
            <a:off x="4314295" y="461437"/>
            <a:ext cx="119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12</a:t>
            </a:r>
          </a:p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123</a:t>
            </a:r>
          </a:p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BF6CB3-D628-4855-A280-55A96D2479A3}"/>
              </a:ext>
            </a:extLst>
          </p:cNvPr>
          <p:cNvSpPr txBox="1"/>
          <p:nvPr/>
        </p:nvSpPr>
        <p:spPr>
          <a:xfrm>
            <a:off x="7689678" y="450148"/>
            <a:ext cx="119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1 2 3 4</a:t>
            </a:r>
          </a:p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</a:t>
            </a:r>
          </a:p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</a:t>
            </a:r>
          </a:p>
          <a:p>
            <a:pPr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14D713-2891-4FF9-8F05-AEDE30261748}"/>
              </a:ext>
            </a:extLst>
          </p:cNvPr>
          <p:cNvSpPr txBox="1"/>
          <p:nvPr/>
        </p:nvSpPr>
        <p:spPr>
          <a:xfrm>
            <a:off x="10947493" y="438859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1 2 3 4</a:t>
            </a:r>
          </a:p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1 2 3</a:t>
            </a:r>
          </a:p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1 2</a:t>
            </a:r>
          </a:p>
          <a:p>
            <a:pPr algn="r" fontAlgn="ctr"/>
            <a:r>
              <a:rPr lang="en-US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D51480F0-C6B6-4893-8442-0272E799D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2(a)</a:t>
            </a:r>
          </a:p>
        </p:txBody>
      </p:sp>
    </p:spTree>
    <p:extLst>
      <p:ext uri="{BB962C8B-B14F-4D97-AF65-F5344CB8AC3E}">
        <p14:creationId xmlns:p14="http://schemas.microsoft.com/office/powerpoint/2010/main" val="2901499294"/>
      </p:ext>
    </p:extLst>
  </p:cSld>
  <p:clrMapOvr>
    <a:masterClrMapping/>
  </p:clrMapOvr>
  <p:transition spd="slow" advClick="0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87155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 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("%c", col+64);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 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A B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 D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 D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 D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 C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A B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A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2(b)</a:t>
            </a:r>
          </a:p>
        </p:txBody>
      </p:sp>
    </p:spTree>
    <p:extLst>
      <p:ext uri="{BB962C8B-B14F-4D97-AF65-F5344CB8AC3E}">
        <p14:creationId xmlns:p14="http://schemas.microsoft.com/office/powerpoint/2010/main" val="1888527043"/>
      </p:ext>
    </p:extLst>
  </p:cSld>
  <p:clrMapOvr>
    <a:masterClrMapping/>
  </p:clrMapOvr>
  <p:transition spd="slow" advClick="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AACB3-F330-4F3C-ABEB-681B87B2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19494"/>
              </p:ext>
            </p:extLst>
          </p:nvPr>
        </p:nvGraphicFramePr>
        <p:xfrm>
          <a:off x="-1" y="444500"/>
          <a:ext cx="1316672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81">
                  <a:extLst>
                    <a:ext uri="{9D8B030D-6E8A-4147-A177-3AD203B41FA5}">
                      <a16:colId xmlns:a16="http://schemas.microsoft.com/office/drawing/2014/main" val="328009499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118780238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3264882439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2819269795"/>
                    </a:ext>
                  </a:extLst>
                </a:gridCol>
              </a:tblGrid>
              <a:tr h="1278767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endParaRPr lang="en-US" sz="1900" b="1" dirty="0"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900" b="1" dirty="0">
                        <a:latin typeface="+mn-lt"/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92949"/>
                  </a:ext>
                </a:extLst>
              </a:tr>
              <a:tr h="55792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i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for(row=1;row&lt;=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 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/>
                          </a:outerShdw>
                        </a:effectLst>
                        <a:latin typeface="Segoe Print" panose="02000600000000000000" pitchFamily="2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for(row=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n;row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&gt;=1;row--)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for(col=1;col&lt;=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n-row;col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++)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 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for(col=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row;col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&gt;=1;col--)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{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("%d", col);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}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printf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("\n");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/>
                            </a:outerShdw>
                          </a:effectLst>
                          <a:latin typeface="Segoe Print" panose="02000600000000000000" pitchFamily="2" charset="0"/>
                        </a:rPr>
                        <a:t> }</a:t>
                      </a:r>
                    </a:p>
                  </a:txBody>
                  <a:tcPr marR="0" marT="0" marB="0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247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40B5E0-9130-4E0F-8179-6D3C8B3B40B6}"/>
              </a:ext>
            </a:extLst>
          </p:cNvPr>
          <p:cNvSpPr txBox="1"/>
          <p:nvPr/>
        </p:nvSpPr>
        <p:spPr>
          <a:xfrm>
            <a:off x="1158082" y="47272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3 2 1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E146B-1C5E-4088-8D9C-E5891A696616}"/>
              </a:ext>
            </a:extLst>
          </p:cNvPr>
          <p:cNvSpPr txBox="1"/>
          <p:nvPr/>
        </p:nvSpPr>
        <p:spPr>
          <a:xfrm>
            <a:off x="4314295" y="474137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2 1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3 2 1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  <a:endParaRPr lang="en-US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DCF3C-59F1-482A-8F9A-29855AA07BB2}"/>
              </a:ext>
            </a:extLst>
          </p:cNvPr>
          <p:cNvSpPr txBox="1"/>
          <p:nvPr/>
        </p:nvSpPr>
        <p:spPr>
          <a:xfrm>
            <a:off x="7689678" y="462848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3 2 1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2 1</a:t>
            </a:r>
          </a:p>
          <a:p>
            <a:pPr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B19D-BAAF-4114-B13B-2F1F3E854B97}"/>
              </a:ext>
            </a:extLst>
          </p:cNvPr>
          <p:cNvSpPr txBox="1"/>
          <p:nvPr/>
        </p:nvSpPr>
        <p:spPr>
          <a:xfrm>
            <a:off x="10947493" y="451560"/>
            <a:ext cx="11900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4 3 2 1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3 2 1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2 1</a:t>
            </a:r>
          </a:p>
          <a:p>
            <a:pPr algn="r" fontAlgn="ctr"/>
            <a:r>
              <a:rPr lang="pt-BR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ea typeface="Segoe UI Black" panose="020B0A02040204020203" pitchFamily="34" charset="0"/>
              </a:rPr>
              <a:t>		1</a:t>
            </a:r>
            <a:endParaRPr lang="en-US" dirty="0">
              <a:effectLst>
                <a:outerShdw blurRad="50800" dist="381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790670-F7D0-4C31-8BE6-373DCF05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188" y="88900"/>
            <a:ext cx="3534345" cy="342900"/>
          </a:xfrm>
        </p:spPr>
        <p:txBody>
          <a:bodyPr lIns="0" tIns="0" rIns="0" bIns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Segoe Print" panose="02000600000000000000" pitchFamily="2" charset="0"/>
              </a:rPr>
              <a:t>Half Pyramid: 3(a)</a:t>
            </a:r>
          </a:p>
        </p:txBody>
      </p:sp>
    </p:spTree>
    <p:extLst>
      <p:ext uri="{BB962C8B-B14F-4D97-AF65-F5344CB8AC3E}">
        <p14:creationId xmlns:p14="http://schemas.microsoft.com/office/powerpoint/2010/main" val="3685362499"/>
      </p:ext>
    </p:extLst>
  </p:cSld>
  <p:clrMapOvr>
    <a:masterClrMapping/>
  </p:clrMapOvr>
  <p:transition spd="slow" advClick="0">
    <p:push dir="d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7788</Words>
  <Application>Microsoft Office PowerPoint</Application>
  <PresentationFormat>Custom</PresentationFormat>
  <Paragraphs>1710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Print</vt:lpstr>
      <vt:lpstr>Office Theme</vt:lpstr>
      <vt:lpstr>Box: 1</vt:lpstr>
      <vt:lpstr>Box: 2</vt:lpstr>
      <vt:lpstr>Box: 3</vt:lpstr>
      <vt:lpstr>Box: 4</vt:lpstr>
      <vt:lpstr>Box: 5 (Mix)</vt:lpstr>
      <vt:lpstr>Half Pyramid: 1</vt:lpstr>
      <vt:lpstr>Half Pyramid: 2(a)</vt:lpstr>
      <vt:lpstr>Half Pyramid: 2(b)</vt:lpstr>
      <vt:lpstr>Half Pyramid: 3(a)</vt:lpstr>
      <vt:lpstr>Half Pyramid: 3(b)</vt:lpstr>
      <vt:lpstr>Half Pyramid: 4(a)</vt:lpstr>
      <vt:lpstr>Half Pyramid: 4(b)</vt:lpstr>
      <vt:lpstr>Half Pyramid: 5(a)</vt:lpstr>
      <vt:lpstr>Half Pyramid: 5(b)</vt:lpstr>
      <vt:lpstr>Half Pyramid: 6</vt:lpstr>
      <vt:lpstr>Half Pyramid: 7(a) // Floyd's Triangle</vt:lpstr>
      <vt:lpstr>Half Pyramid: 7(b) // Floyd's Triangle</vt:lpstr>
      <vt:lpstr>Half Pyramid: 8 </vt:lpstr>
      <vt:lpstr>Half Pyramid: 9 </vt:lpstr>
      <vt:lpstr>Pyramid: 1</vt:lpstr>
      <vt:lpstr>Pyramid: 2 </vt:lpstr>
      <vt:lpstr>Pyramid: 3 </vt:lpstr>
      <vt:lpstr>Diamond: 1</vt:lpstr>
      <vt:lpstr>Diamond: 2</vt:lpstr>
      <vt:lpstr>Diamond: 3</vt:lpstr>
      <vt:lpstr>Mix: 1</vt:lpstr>
      <vt:lpstr>Mix: 2</vt:lpstr>
      <vt:lpstr>Mix: 3</vt:lpstr>
      <vt:lpstr>Alphabet: 1</vt:lpstr>
      <vt:lpstr>Alphabet: 2</vt:lpstr>
      <vt:lpstr>Alphabet: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Mahmud Nafiz</dc:creator>
  <cp:lastModifiedBy>Golam Mahmud Nafiz</cp:lastModifiedBy>
  <cp:revision>147</cp:revision>
  <dcterms:created xsi:type="dcterms:W3CDTF">2020-08-21T15:07:54Z</dcterms:created>
  <dcterms:modified xsi:type="dcterms:W3CDTF">2020-10-14T20:58:32Z</dcterms:modified>
</cp:coreProperties>
</file>