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9D743-3932-4666-8F5A-5FDB17A47E94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E12FA-354D-4435-AFF2-82BEFDA678F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100108sergey5/LMSWebsiteFlaskProject_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WebServer</a:t>
            </a:r>
            <a:r>
              <a:rPr lang="en-US" dirty="0"/>
              <a:t> </a:t>
            </a:r>
            <a:r>
              <a:rPr lang="ru-RU" dirty="0"/>
              <a:t>Проект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Проект №3 для </a:t>
            </a:r>
            <a:r>
              <a:rPr lang="ru-RU" dirty="0" err="1"/>
              <a:t>Яндекс</a:t>
            </a:r>
            <a:r>
              <a:rPr lang="ru-RU" dirty="0"/>
              <a:t> Лицея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Скачивание и открытие сайта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Открыть </a:t>
            </a:r>
            <a:r>
              <a:rPr lang="ru-RU" dirty="0" err="1"/>
              <a:t>репозиторий</a:t>
            </a:r>
            <a:r>
              <a:rPr lang="ru-RU" dirty="0"/>
              <a:t> на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ru-RU" dirty="0"/>
              <a:t>по ссылке: </a:t>
            </a:r>
            <a:r>
              <a:rPr lang="en-US" dirty="0">
                <a:hlinkClick r:id="rId2"/>
              </a:rPr>
              <a:t>https://github.com/100108sergey5/LMSWebsiteFlaskProject_</a:t>
            </a:r>
            <a:r>
              <a:rPr lang="ru-RU" dirty="0"/>
              <a:t> Скачать </a:t>
            </a:r>
            <a:r>
              <a:rPr lang="en-US" dirty="0"/>
              <a:t>zip </a:t>
            </a:r>
            <a:r>
              <a:rPr lang="ru-RU" dirty="0"/>
              <a:t>архив.</a:t>
            </a:r>
          </a:p>
          <a:p>
            <a:r>
              <a:rPr lang="ru-RU" dirty="0"/>
              <a:t>Распаковать его.</a:t>
            </a:r>
          </a:p>
          <a:p>
            <a:endParaRPr lang="ru-RU" dirty="0"/>
          </a:p>
          <a:p>
            <a:r>
              <a:rPr lang="ru-RU" dirty="0"/>
              <a:t>Открыть файл</a:t>
            </a:r>
            <a:r>
              <a:rPr lang="en-US" dirty="0"/>
              <a:t> main.py </a:t>
            </a:r>
            <a:r>
              <a:rPr lang="ru-RU" dirty="0"/>
              <a:t>и запустить его</a:t>
            </a:r>
            <a:br>
              <a:rPr lang="ru-RU" dirty="0"/>
            </a:br>
            <a:r>
              <a:rPr lang="ru-RU" dirty="0"/>
              <a:t>ИЛИ</a:t>
            </a:r>
            <a:br>
              <a:rPr lang="ru-RU" dirty="0"/>
            </a:br>
            <a:r>
              <a:rPr lang="ru-RU" dirty="0"/>
              <a:t>Открыть консоль и ввести: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en-US" dirty="0" err="1"/>
              <a:t>cd</a:t>
            </a:r>
            <a:r>
              <a:rPr lang="en-US" dirty="0"/>
              <a:t> &lt;</a:t>
            </a:r>
            <a:r>
              <a:rPr lang="ru-RU" dirty="0"/>
              <a:t>Путь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	python main.py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ru-RU" dirty="0"/>
              <a:t>	После ввести в браузере </a:t>
            </a:r>
            <a:r>
              <a:rPr lang="en-US" dirty="0"/>
              <a:t>http://127.0.0.1:5000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Открытие сайта.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приветствует нас </a:t>
            </a:r>
            <a:r>
              <a:rPr lang="ru-RU" dirty="0" err="1"/>
              <a:t>гифкой</a:t>
            </a:r>
            <a:r>
              <a:rPr lang="ru-RU" dirty="0"/>
              <a:t> с котиком и блёстками, которые были популярны в году двухтысячном на заре развития интернета.</a:t>
            </a:r>
          </a:p>
        </p:txBody>
      </p:sp>
      <p:pic>
        <p:nvPicPr>
          <p:cNvPr id="1026" name="Picture 2" descr="C:\Users\nill\PycharmProjects\website_proj\static\hello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00808"/>
            <a:ext cx="476250" cy="304800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3212976"/>
            <a:ext cx="5832648" cy="322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Тематика сайта.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Тематика сайта является «Заметки по основам Безопасности Жизнедеятельности».</a:t>
            </a:r>
          </a:p>
          <a:p>
            <a:r>
              <a:rPr lang="ru-RU" dirty="0"/>
              <a:t>Сайт содержит несколько статей, в которых указаны различные советы по сохранению и обеспечению собственной безопасности в различных экстремальных ситуациях.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91264" cy="269289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На сайте существует функция регистрации и входа для пользователей, которая сохраняет их данные в </a:t>
            </a:r>
            <a:r>
              <a:rPr lang="en-US" dirty="0" err="1"/>
              <a:t>site.db</a:t>
            </a:r>
            <a:endParaRPr lang="ru-RU" dirty="0"/>
          </a:p>
          <a:p>
            <a:r>
              <a:rPr lang="ru-RU" dirty="0"/>
              <a:t>Все пароли </a:t>
            </a:r>
            <a:r>
              <a:rPr lang="ru-RU" dirty="0" err="1"/>
              <a:t>хешируются</a:t>
            </a:r>
            <a:r>
              <a:rPr lang="ru-RU" dirty="0"/>
              <a:t>.</a:t>
            </a:r>
          </a:p>
          <a:p>
            <a:r>
              <a:rPr lang="ru-RU" dirty="0"/>
              <a:t>Регистрация позволяет пользователям оставлять комментарии на сайте.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4077072"/>
            <a:ext cx="4392488" cy="251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600201"/>
            <a:ext cx="8075240" cy="2548880"/>
          </a:xfrm>
        </p:spPr>
        <p:txBody>
          <a:bodyPr/>
          <a:lstStyle/>
          <a:p>
            <a:r>
              <a:rPr lang="ru-RU" dirty="0"/>
              <a:t>Пользователи могут оставлять комментарии, которые видны на всём сайте и тем самым делиться своим мнением и советами по поводу Основ Безопасности Жизнедеятельности.</a:t>
            </a:r>
          </a:p>
        </p:txBody>
      </p:sp>
      <p:pic>
        <p:nvPicPr>
          <p:cNvPr id="3076" name="Picture 4" descr="https://cdn.discordapp.com/attachments/873931340003811388/1372976458691248178/image.png?ex=6828bb78&amp;is=682769f8&amp;hm=26a72c8ded12702c6e164d80a19963c3d7bb64d42aa80f4b6492a441ee2104e6&amp;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293096"/>
            <a:ext cx="7741368" cy="24370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Статьи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7931224" cy="211683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Статьи на данный момент содержат советы по обеспечению безопасности в таких ситуациях как: Пожарная безопасность, действия при оказании первой помощи и другие.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645024"/>
            <a:ext cx="7416824" cy="300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209</Words>
  <Application>Microsoft Office PowerPoint</Application>
  <PresentationFormat>Экран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Тема Office</vt:lpstr>
      <vt:lpstr>WebServer Проект</vt:lpstr>
      <vt:lpstr>Скачивание и открытие сайта</vt:lpstr>
      <vt:lpstr>Открытие сайта.</vt:lpstr>
      <vt:lpstr>Тематика сайта.</vt:lpstr>
      <vt:lpstr>Регистрация</vt:lpstr>
      <vt:lpstr>Комментарии</vt:lpstr>
      <vt:lpstr>Статьи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WebServer Проект</dc:title>
  <dc:creator>nill</dc:creator>
  <cp:lastModifiedBy>Razoom1 </cp:lastModifiedBy>
  <cp:revision>7</cp:revision>
  <dcterms:created xsi:type="dcterms:W3CDTF">2025-05-16T15:59:52Z</dcterms:created>
  <dcterms:modified xsi:type="dcterms:W3CDTF">2025-05-17T07:54:56Z</dcterms:modified>
</cp:coreProperties>
</file>