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3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ED38-0CBC-47BB-82D8-69BC2DBB0846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FB303-2344-42E9-A09E-43C6246727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00108sergey5/LMS_ProjectFlappyBi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Flappy</a:t>
            </a:r>
            <a:r>
              <a:rPr lang="en-US" dirty="0" smtClean="0"/>
              <a:t> Bird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для  №2 </a:t>
            </a:r>
            <a:r>
              <a:rPr lang="ru-RU" dirty="0" err="1" smtClean="0"/>
              <a:t>Яндекс</a:t>
            </a:r>
            <a:r>
              <a:rPr lang="ru-RU" dirty="0" smtClean="0"/>
              <a:t> Лицея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Скачивание</a:t>
            </a:r>
            <a:r>
              <a:rPr lang="en-US" dirty="0" smtClean="0"/>
              <a:t> </a:t>
            </a:r>
            <a:r>
              <a:rPr lang="ru-RU" dirty="0" smtClean="0"/>
              <a:t>и открытие игры.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ru-RU" dirty="0" smtClean="0"/>
              <a:t>по ссылке: </a:t>
            </a:r>
            <a:r>
              <a:rPr lang="en-US" dirty="0" smtClean="0">
                <a:hlinkClick r:id="rId2"/>
              </a:rPr>
              <a:t>https://github.com/100108sergey5/LMS_ProjectFlappyBird</a:t>
            </a:r>
            <a:endParaRPr lang="ru-RU" dirty="0" smtClean="0"/>
          </a:p>
          <a:p>
            <a:r>
              <a:rPr lang="ru-RU" dirty="0" smtClean="0"/>
              <a:t>Скачать </a:t>
            </a:r>
            <a:r>
              <a:rPr lang="en-US" dirty="0" smtClean="0"/>
              <a:t>zip </a:t>
            </a:r>
            <a:r>
              <a:rPr lang="ru-RU" dirty="0" smtClean="0"/>
              <a:t>архив.</a:t>
            </a:r>
          </a:p>
          <a:p>
            <a:r>
              <a:rPr lang="ru-RU" dirty="0" smtClean="0"/>
              <a:t>Распаковать его.</a:t>
            </a:r>
          </a:p>
          <a:p>
            <a:r>
              <a:rPr lang="ru-RU" dirty="0" smtClean="0"/>
              <a:t>Открыть файл </a:t>
            </a:r>
            <a:r>
              <a:rPr lang="en-US" dirty="0" err="1" smtClean="0"/>
              <a:t>Flappy</a:t>
            </a:r>
            <a:r>
              <a:rPr lang="en-US" dirty="0" smtClean="0"/>
              <a:t> Bird.exe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самой игры.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При открытии игры вылезает главное меню. В нём есть две кнопки:</a:t>
            </a:r>
          </a:p>
          <a:p>
            <a:r>
              <a:rPr lang="ru-RU" dirty="0" smtClean="0"/>
              <a:t>Старт  – начинает саму игру.</a:t>
            </a:r>
          </a:p>
          <a:p>
            <a:r>
              <a:rPr lang="ru-RU" dirty="0" err="1" smtClean="0"/>
              <a:t>Скины</a:t>
            </a:r>
            <a:r>
              <a:rPr lang="ru-RU" dirty="0" smtClean="0"/>
              <a:t>  – открывает меню выбора </a:t>
            </a:r>
            <a:r>
              <a:rPr lang="ru-RU" dirty="0" err="1" smtClean="0"/>
              <a:t>скинов</a:t>
            </a:r>
            <a:r>
              <a:rPr lang="ru-RU" dirty="0" smtClean="0"/>
              <a:t> для птицы.</a:t>
            </a:r>
            <a:endParaRPr lang="ru-RU" dirty="0"/>
          </a:p>
        </p:txBody>
      </p:sp>
      <p:pic>
        <p:nvPicPr>
          <p:cNvPr id="7" name="Рисунок 6" descr="sl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548680"/>
            <a:ext cx="7582959" cy="4029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самой игре есть только одна кнопка управления – Прыжок</a:t>
            </a:r>
          </a:p>
          <a:p>
            <a:r>
              <a:rPr lang="ru-RU" dirty="0" smtClean="0"/>
              <a:t>Пользователь нажимает на левую кнопку мыши, чтоб птица подпрыгивала вверх.</a:t>
            </a:r>
          </a:p>
          <a:p>
            <a:r>
              <a:rPr lang="ru-RU" dirty="0" smtClean="0"/>
              <a:t>Птица должна проходить между труб и не врезаться в них.</a:t>
            </a:r>
          </a:p>
          <a:p>
            <a:r>
              <a:rPr lang="ru-RU" dirty="0" smtClean="0"/>
              <a:t>Если птица врежется в трубу – игра закончится.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Разнообразие игрового процесса:</a:t>
            </a:r>
            <a:br>
              <a:rPr lang="ru-RU" dirty="0" smtClean="0"/>
            </a:br>
            <a:r>
              <a:rPr lang="ru-RU" dirty="0" smtClean="0"/>
              <a:t>«Призрак»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через небольшое количество времени может появиться бонус «Призрак»</a:t>
            </a:r>
          </a:p>
          <a:p>
            <a:r>
              <a:rPr lang="ru-RU" dirty="0" smtClean="0"/>
              <a:t>Он позволит птице пролетать сквозь трубы 10 секунд. Снизу появляется его таймер.</a:t>
            </a:r>
          </a:p>
        </p:txBody>
      </p:sp>
      <p:pic>
        <p:nvPicPr>
          <p:cNvPr id="5" name="Рисунок 4" descr="slid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4509120"/>
            <a:ext cx="2572109" cy="1914792"/>
          </a:xfrm>
          <a:prstGeom prst="rect">
            <a:avLst/>
          </a:prstGeom>
        </p:spPr>
      </p:pic>
      <p:pic>
        <p:nvPicPr>
          <p:cNvPr id="6" name="Рисунок 5" descr="slid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88224" y="4581128"/>
            <a:ext cx="2187242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Разнообразие игрового процесса:</a:t>
            </a:r>
            <a:br>
              <a:rPr lang="ru-RU" dirty="0" smtClean="0"/>
            </a:br>
            <a:r>
              <a:rPr lang="ru-RU" dirty="0" err="1" smtClean="0"/>
              <a:t>Скины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игре существует система </a:t>
            </a:r>
            <a:r>
              <a:rPr lang="ru-RU" dirty="0" err="1" smtClean="0"/>
              <a:t>скинов</a:t>
            </a:r>
            <a:r>
              <a:rPr lang="ru-RU" dirty="0" smtClean="0"/>
              <a:t>, которые открываются за игровой счёт.</a:t>
            </a:r>
          </a:p>
          <a:p>
            <a:r>
              <a:rPr lang="ru-RU" dirty="0" smtClean="0"/>
              <a:t>В игре существует 1 </a:t>
            </a:r>
            <a:r>
              <a:rPr lang="ru-RU" dirty="0" err="1" smtClean="0"/>
              <a:t>скин</a:t>
            </a:r>
            <a:r>
              <a:rPr lang="ru-RU" dirty="0" smtClean="0"/>
              <a:t> для птицы: «Воробей»</a:t>
            </a:r>
            <a:endParaRPr lang="ru-RU" dirty="0"/>
          </a:p>
        </p:txBody>
      </p:sp>
      <p:pic>
        <p:nvPicPr>
          <p:cNvPr id="4" name="Рисунок 3" descr="slid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3789040"/>
            <a:ext cx="6211167" cy="2705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Интересный факт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В Китае, в 1958 году была проведена кампания по уничтожению «четырёх вредителей» - крыс, комаров, мух и </a:t>
            </a:r>
            <a:r>
              <a:rPr lang="ru-RU" b="1" dirty="0" smtClean="0"/>
              <a:t>воробьёв</a:t>
            </a:r>
          </a:p>
          <a:p>
            <a:r>
              <a:rPr lang="ru-RU" dirty="0" smtClean="0"/>
              <a:t>После значительного истребления воробьёв в Китае наступил ужасный голод из-за роста числа саранчи и гусениц.</a:t>
            </a:r>
          </a:p>
          <a:p>
            <a:r>
              <a:rPr lang="ru-RU" dirty="0" smtClean="0"/>
              <a:t>Китайцев нельзя винить в этом, ведь если бы я увидел такого воробья, то, вероятно, тоже кинул в него палку.</a:t>
            </a:r>
            <a:endParaRPr lang="ru-RU" dirty="0"/>
          </a:p>
        </p:txBody>
      </p:sp>
      <p:pic>
        <p:nvPicPr>
          <p:cNvPr id="4" name="Рисунок 3" descr="Sprite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5589240"/>
            <a:ext cx="1179823" cy="648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232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Flappy Bird</vt:lpstr>
      <vt:lpstr>Скачивание и открытие игры.</vt:lpstr>
      <vt:lpstr>Открытие самой игры.</vt:lpstr>
      <vt:lpstr>Игровой процесс</vt:lpstr>
      <vt:lpstr>Разнообразие игрового процесса: «Призрак»</vt:lpstr>
      <vt:lpstr>Разнообразие игрового процесса: Скины</vt:lpstr>
      <vt:lpstr>Интересный факт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nill</dc:creator>
  <cp:lastModifiedBy>nill</cp:lastModifiedBy>
  <cp:revision>7</cp:revision>
  <dcterms:created xsi:type="dcterms:W3CDTF">2025-02-04T13:54:01Z</dcterms:created>
  <dcterms:modified xsi:type="dcterms:W3CDTF">2025-02-04T15:22:46Z</dcterms:modified>
</cp:coreProperties>
</file>