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6" r:id="rId7"/>
    <p:sldId id="281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9BD33-2523-4E04-A5C9-4208EC9974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12EE88-B210-4EB6-AD0E-451882E151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spread of Covid-19 is one of the biggest challenges of modern history. The data being collected relevant to this place a major role in stopping the spread of virus</a:t>
          </a:r>
        </a:p>
      </dgm:t>
    </dgm:pt>
    <dgm:pt modelId="{97E94D00-7867-4400-8973-5F179A58A72B}" type="parTrans" cxnId="{F5C5B097-9009-40AF-84B3-ADF3AC776E7F}">
      <dgm:prSet/>
      <dgm:spPr/>
      <dgm:t>
        <a:bodyPr/>
        <a:lstStyle/>
        <a:p>
          <a:endParaRPr lang="en-US"/>
        </a:p>
      </dgm:t>
    </dgm:pt>
    <dgm:pt modelId="{64498971-2388-44C3-BBD9-9AEA705C2E4E}" type="sibTrans" cxnId="{F5C5B097-9009-40AF-84B3-ADF3AC776E7F}">
      <dgm:prSet/>
      <dgm:spPr/>
      <dgm:t>
        <a:bodyPr/>
        <a:lstStyle/>
        <a:p>
          <a:endParaRPr lang="en-US"/>
        </a:p>
      </dgm:t>
    </dgm:pt>
    <dgm:pt modelId="{D5051555-DF15-4B2C-9DE4-460170835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cs typeface="Segoe UI" panose="020B0502040204020203" pitchFamily="34" charset="0"/>
            </a:rPr>
            <a:t>Employ Python Programing Language, it’s respective packages  {</a:t>
          </a:r>
          <a:r>
            <a:rPr lang="en-US" dirty="0" err="1">
              <a:solidFill>
                <a:schemeClr val="tx1"/>
              </a:solidFill>
              <a:cs typeface="Segoe UI" panose="020B0502040204020203" pitchFamily="34" charset="0"/>
            </a:rPr>
            <a:t>Streamlit</a:t>
          </a:r>
          <a:r>
            <a:rPr lang="en-US" dirty="0">
              <a:solidFill>
                <a:schemeClr val="tx1"/>
              </a:solidFill>
              <a:cs typeface="Segoe UI" panose="020B0502040204020203" pitchFamily="34" charset="0"/>
            </a:rPr>
            <a:t> &amp; </a:t>
          </a:r>
          <a:r>
            <a:rPr lang="en-US" dirty="0" err="1">
              <a:solidFill>
                <a:schemeClr val="tx1"/>
              </a:solidFill>
              <a:cs typeface="Segoe UI" panose="020B0502040204020203" pitchFamily="34" charset="0"/>
            </a:rPr>
            <a:t>Plotly</a:t>
          </a:r>
          <a:r>
            <a:rPr lang="en-US" dirty="0">
              <a:solidFill>
                <a:schemeClr val="tx1"/>
              </a:solidFill>
              <a:cs typeface="Segoe UI" panose="020B0502040204020203" pitchFamily="34" charset="0"/>
            </a:rPr>
            <a:t>} to visualize the effect of virus through the available data. In addition Gap-minder tool was used to achieve the Bubble effect.</a:t>
          </a:r>
          <a:endParaRPr lang="en-US" dirty="0">
            <a:solidFill>
              <a:schemeClr val="tx1"/>
            </a:solidFill>
          </a:endParaRPr>
        </a:p>
      </dgm:t>
    </dgm:pt>
    <dgm:pt modelId="{531EC47C-F2B7-47B9-911E-2744FC08B0FF}" type="parTrans" cxnId="{CE0BC3AB-B83E-4089-A408-D25D34271A29}">
      <dgm:prSet/>
      <dgm:spPr/>
      <dgm:t>
        <a:bodyPr/>
        <a:lstStyle/>
        <a:p>
          <a:endParaRPr lang="en-US"/>
        </a:p>
      </dgm:t>
    </dgm:pt>
    <dgm:pt modelId="{91FEAB51-1C7C-4997-B181-58AD067E548E}" type="sibTrans" cxnId="{CE0BC3AB-B83E-4089-A408-D25D34271A29}">
      <dgm:prSet/>
      <dgm:spPr/>
      <dgm:t>
        <a:bodyPr/>
        <a:lstStyle/>
        <a:p>
          <a:endParaRPr lang="en-US"/>
        </a:p>
      </dgm:t>
    </dgm:pt>
    <dgm:pt modelId="{8C73F34C-1015-471F-9AB2-C9B54D3A85CE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Making use of various visual and analysis trends to understand the best lockdown measure</a:t>
          </a:r>
        </a:p>
      </dgm:t>
    </dgm:pt>
    <dgm:pt modelId="{4C65AF5F-8527-49BC-A0A4-4A2339AD600D}" type="parTrans" cxnId="{EF9A72C4-04EB-4E82-A971-7719C2C8F83E}">
      <dgm:prSet/>
      <dgm:spPr/>
      <dgm:t>
        <a:bodyPr/>
        <a:lstStyle/>
        <a:p>
          <a:endParaRPr lang="en-US"/>
        </a:p>
      </dgm:t>
    </dgm:pt>
    <dgm:pt modelId="{8B2F32AA-B5AA-4E82-A0CA-03FB55B47E38}" type="sibTrans" cxnId="{EF9A72C4-04EB-4E82-A971-7719C2C8F83E}">
      <dgm:prSet/>
      <dgm:spPr/>
      <dgm:t>
        <a:bodyPr/>
        <a:lstStyle/>
        <a:p>
          <a:endParaRPr lang="en-US"/>
        </a:p>
      </dgm:t>
    </dgm:pt>
    <dgm:pt modelId="{15B48699-A77F-4DAB-A9D6-C08523B3639A}" type="pres">
      <dgm:prSet presAssocID="{E219BD33-2523-4E04-A5C9-4208EC99743A}" presName="root" presStyleCnt="0">
        <dgm:presLayoutVars>
          <dgm:dir/>
          <dgm:resizeHandles val="exact"/>
        </dgm:presLayoutVars>
      </dgm:prSet>
      <dgm:spPr/>
    </dgm:pt>
    <dgm:pt modelId="{74B3DB9B-4959-473F-9CD4-42CBFCBAAB31}" type="pres">
      <dgm:prSet presAssocID="{1812EE88-B210-4EB6-AD0E-451882E15152}" presName="compNode" presStyleCnt="0"/>
      <dgm:spPr/>
    </dgm:pt>
    <dgm:pt modelId="{E837A88B-21D1-4FD7-8764-072D755CC326}" type="pres">
      <dgm:prSet presAssocID="{1812EE88-B210-4EB6-AD0E-451882E15152}" presName="bgRect" presStyleLbl="bgShp" presStyleIdx="0" presStyleCnt="3"/>
      <dgm:spPr/>
    </dgm:pt>
    <dgm:pt modelId="{B32D392A-FE47-4845-83E3-E2BE1B6A883E}" type="pres">
      <dgm:prSet presAssocID="{1812EE88-B210-4EB6-AD0E-451882E151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4F3B02A8-AB27-43D9-BC9B-EB28E84E754E}" type="pres">
      <dgm:prSet presAssocID="{1812EE88-B210-4EB6-AD0E-451882E15152}" presName="spaceRect" presStyleCnt="0"/>
      <dgm:spPr/>
    </dgm:pt>
    <dgm:pt modelId="{E5AEB13D-FA26-4C29-AFE9-60FBB29912A2}" type="pres">
      <dgm:prSet presAssocID="{1812EE88-B210-4EB6-AD0E-451882E15152}" presName="parTx" presStyleLbl="revTx" presStyleIdx="0" presStyleCnt="3">
        <dgm:presLayoutVars>
          <dgm:chMax val="0"/>
          <dgm:chPref val="0"/>
        </dgm:presLayoutVars>
      </dgm:prSet>
      <dgm:spPr/>
    </dgm:pt>
    <dgm:pt modelId="{C6E7B052-DBF3-4C1E-84F1-13E737E6A821}" type="pres">
      <dgm:prSet presAssocID="{64498971-2388-44C3-BBD9-9AEA705C2E4E}" presName="sibTrans" presStyleCnt="0"/>
      <dgm:spPr/>
    </dgm:pt>
    <dgm:pt modelId="{61DE9884-8125-4453-B100-428BD43E6115}" type="pres">
      <dgm:prSet presAssocID="{D5051555-DF15-4B2C-9DE4-4601708352A7}" presName="compNode" presStyleCnt="0"/>
      <dgm:spPr/>
    </dgm:pt>
    <dgm:pt modelId="{98E9284F-20C1-4463-ACB2-3F39355690FD}" type="pres">
      <dgm:prSet presAssocID="{D5051555-DF15-4B2C-9DE4-4601708352A7}" presName="bgRect" presStyleLbl="bgShp" presStyleIdx="1" presStyleCnt="3"/>
      <dgm:spPr/>
    </dgm:pt>
    <dgm:pt modelId="{2EBAED1F-A911-4D5A-84A9-230B1852CA6E}" type="pres">
      <dgm:prSet presAssocID="{D5051555-DF15-4B2C-9DE4-4601708352A7}" presName="iconRect" presStyleLbl="node1" presStyleIdx="1" presStyleCnt="3" custLinFactNeighborY="1521"/>
      <dgm:spPr>
        <a:blipFill>
          <a:blip xmlns:r="http://schemas.openxmlformats.org/officeDocument/2006/relationships"/>
          <a:srcRect/>
          <a:stretch>
            <a:fillRect/>
          </a:stretch>
        </a:blipFill>
        <a:ln>
          <a:noFill/>
        </a:ln>
      </dgm:spPr>
    </dgm:pt>
    <dgm:pt modelId="{9FA61CFC-741E-47F4-B0A1-2D64490D53EB}" type="pres">
      <dgm:prSet presAssocID="{D5051555-DF15-4B2C-9DE4-4601708352A7}" presName="spaceRect" presStyleCnt="0"/>
      <dgm:spPr/>
    </dgm:pt>
    <dgm:pt modelId="{878C411F-77E6-4B9B-8BD9-E1B77D8846A9}" type="pres">
      <dgm:prSet presAssocID="{D5051555-DF15-4B2C-9DE4-4601708352A7}" presName="parTx" presStyleLbl="revTx" presStyleIdx="1" presStyleCnt="3">
        <dgm:presLayoutVars>
          <dgm:chMax val="0"/>
          <dgm:chPref val="0"/>
        </dgm:presLayoutVars>
      </dgm:prSet>
      <dgm:spPr/>
    </dgm:pt>
    <dgm:pt modelId="{E009FD22-D753-4359-801A-5BA67A813A23}" type="pres">
      <dgm:prSet presAssocID="{91FEAB51-1C7C-4997-B181-58AD067E548E}" presName="sibTrans" presStyleCnt="0"/>
      <dgm:spPr/>
    </dgm:pt>
    <dgm:pt modelId="{DA8F87A7-A170-41A2-9659-17CD14F459E4}" type="pres">
      <dgm:prSet presAssocID="{8C73F34C-1015-471F-9AB2-C9B54D3A85CE}" presName="compNode" presStyleCnt="0"/>
      <dgm:spPr/>
    </dgm:pt>
    <dgm:pt modelId="{24CD4B18-04DF-47B1-986F-BFC198AEB9E3}" type="pres">
      <dgm:prSet presAssocID="{8C73F34C-1015-471F-9AB2-C9B54D3A85CE}" presName="bgRect" presStyleLbl="bgShp" presStyleIdx="2" presStyleCnt="3"/>
      <dgm:spPr/>
    </dgm:pt>
    <dgm:pt modelId="{B09FE3ED-3D27-4429-B19C-CAC83C857F36}" type="pres">
      <dgm:prSet presAssocID="{8C73F34C-1015-471F-9AB2-C9B54D3A85CE}" presName="iconRect" presStyleLbl="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0FFB127-3F92-4C72-AFBA-2DB080CFEF40}" type="pres">
      <dgm:prSet presAssocID="{8C73F34C-1015-471F-9AB2-C9B54D3A85CE}" presName="spaceRect" presStyleCnt="0"/>
      <dgm:spPr/>
    </dgm:pt>
    <dgm:pt modelId="{276C384D-9A0A-4645-BECF-C0EC2E9BAF0A}" type="pres">
      <dgm:prSet presAssocID="{8C73F34C-1015-471F-9AB2-C9B54D3A85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F8320F-09E4-4DD5-A872-BAEB43467F62}" type="presOf" srcId="{8C73F34C-1015-471F-9AB2-C9B54D3A85CE}" destId="{276C384D-9A0A-4645-BECF-C0EC2E9BAF0A}" srcOrd="0" destOrd="0" presId="urn:microsoft.com/office/officeart/2018/2/layout/IconVerticalSolidList"/>
    <dgm:cxn modelId="{291A6B44-D0D0-4CF0-863C-FEA503CB4580}" type="presOf" srcId="{D5051555-DF15-4B2C-9DE4-4601708352A7}" destId="{878C411F-77E6-4B9B-8BD9-E1B77D8846A9}" srcOrd="0" destOrd="0" presId="urn:microsoft.com/office/officeart/2018/2/layout/IconVerticalSolidList"/>
    <dgm:cxn modelId="{156E5467-E0A2-4CD2-B8C7-DE4076AD92A2}" type="presOf" srcId="{E219BD33-2523-4E04-A5C9-4208EC99743A}" destId="{15B48699-A77F-4DAB-A9D6-C08523B3639A}" srcOrd="0" destOrd="0" presId="urn:microsoft.com/office/officeart/2018/2/layout/IconVerticalSolidList"/>
    <dgm:cxn modelId="{F5C5B097-9009-40AF-84B3-ADF3AC776E7F}" srcId="{E219BD33-2523-4E04-A5C9-4208EC99743A}" destId="{1812EE88-B210-4EB6-AD0E-451882E15152}" srcOrd="0" destOrd="0" parTransId="{97E94D00-7867-4400-8973-5F179A58A72B}" sibTransId="{64498971-2388-44C3-BBD9-9AEA705C2E4E}"/>
    <dgm:cxn modelId="{CE0BC3AB-B83E-4089-A408-D25D34271A29}" srcId="{E219BD33-2523-4E04-A5C9-4208EC99743A}" destId="{D5051555-DF15-4B2C-9DE4-4601708352A7}" srcOrd="1" destOrd="0" parTransId="{531EC47C-F2B7-47B9-911E-2744FC08B0FF}" sibTransId="{91FEAB51-1C7C-4997-B181-58AD067E548E}"/>
    <dgm:cxn modelId="{EF9A72C4-04EB-4E82-A971-7719C2C8F83E}" srcId="{E219BD33-2523-4E04-A5C9-4208EC99743A}" destId="{8C73F34C-1015-471F-9AB2-C9B54D3A85CE}" srcOrd="2" destOrd="0" parTransId="{4C65AF5F-8527-49BC-A0A4-4A2339AD600D}" sibTransId="{8B2F32AA-B5AA-4E82-A0CA-03FB55B47E38}"/>
    <dgm:cxn modelId="{42B5DAFD-2732-47AB-A47A-235B98BB0996}" type="presOf" srcId="{1812EE88-B210-4EB6-AD0E-451882E15152}" destId="{E5AEB13D-FA26-4C29-AFE9-60FBB29912A2}" srcOrd="0" destOrd="0" presId="urn:microsoft.com/office/officeart/2018/2/layout/IconVerticalSolidList"/>
    <dgm:cxn modelId="{90E51252-2031-4FA4-85CC-BB6E04368040}" type="presParOf" srcId="{15B48699-A77F-4DAB-A9D6-C08523B3639A}" destId="{74B3DB9B-4959-473F-9CD4-42CBFCBAAB31}" srcOrd="0" destOrd="0" presId="urn:microsoft.com/office/officeart/2018/2/layout/IconVerticalSolidList"/>
    <dgm:cxn modelId="{959C6C82-B5F4-49D2-9920-03E136156856}" type="presParOf" srcId="{74B3DB9B-4959-473F-9CD4-42CBFCBAAB31}" destId="{E837A88B-21D1-4FD7-8764-072D755CC326}" srcOrd="0" destOrd="0" presId="urn:microsoft.com/office/officeart/2018/2/layout/IconVerticalSolidList"/>
    <dgm:cxn modelId="{4ACCF55F-63CF-4832-81E6-13838A6BDEDE}" type="presParOf" srcId="{74B3DB9B-4959-473F-9CD4-42CBFCBAAB31}" destId="{B32D392A-FE47-4845-83E3-E2BE1B6A883E}" srcOrd="1" destOrd="0" presId="urn:microsoft.com/office/officeart/2018/2/layout/IconVerticalSolidList"/>
    <dgm:cxn modelId="{B0EEDDBD-A946-4FCD-84A5-2D8A6E69099D}" type="presParOf" srcId="{74B3DB9B-4959-473F-9CD4-42CBFCBAAB31}" destId="{4F3B02A8-AB27-43D9-BC9B-EB28E84E754E}" srcOrd="2" destOrd="0" presId="urn:microsoft.com/office/officeart/2018/2/layout/IconVerticalSolidList"/>
    <dgm:cxn modelId="{CB6DA5AA-ECA4-4959-B13C-D13F908654C0}" type="presParOf" srcId="{74B3DB9B-4959-473F-9CD4-42CBFCBAAB31}" destId="{E5AEB13D-FA26-4C29-AFE9-60FBB29912A2}" srcOrd="3" destOrd="0" presId="urn:microsoft.com/office/officeart/2018/2/layout/IconVerticalSolidList"/>
    <dgm:cxn modelId="{258BE461-B512-4385-9657-C07EF3432E6A}" type="presParOf" srcId="{15B48699-A77F-4DAB-A9D6-C08523B3639A}" destId="{C6E7B052-DBF3-4C1E-84F1-13E737E6A821}" srcOrd="1" destOrd="0" presId="urn:microsoft.com/office/officeart/2018/2/layout/IconVerticalSolidList"/>
    <dgm:cxn modelId="{4306C87A-D22C-4B5C-8F45-1FDACF494FE6}" type="presParOf" srcId="{15B48699-A77F-4DAB-A9D6-C08523B3639A}" destId="{61DE9884-8125-4453-B100-428BD43E6115}" srcOrd="2" destOrd="0" presId="urn:microsoft.com/office/officeart/2018/2/layout/IconVerticalSolidList"/>
    <dgm:cxn modelId="{2297A2B1-2F74-49D3-B40E-676B2FE3A488}" type="presParOf" srcId="{61DE9884-8125-4453-B100-428BD43E6115}" destId="{98E9284F-20C1-4463-ACB2-3F39355690FD}" srcOrd="0" destOrd="0" presId="urn:microsoft.com/office/officeart/2018/2/layout/IconVerticalSolidList"/>
    <dgm:cxn modelId="{22FD8460-FB5A-4A73-88D6-5DAEB7458EEB}" type="presParOf" srcId="{61DE9884-8125-4453-B100-428BD43E6115}" destId="{2EBAED1F-A911-4D5A-84A9-230B1852CA6E}" srcOrd="1" destOrd="0" presId="urn:microsoft.com/office/officeart/2018/2/layout/IconVerticalSolidList"/>
    <dgm:cxn modelId="{C62C8503-236B-4453-BA86-19C992498552}" type="presParOf" srcId="{61DE9884-8125-4453-B100-428BD43E6115}" destId="{9FA61CFC-741E-47F4-B0A1-2D64490D53EB}" srcOrd="2" destOrd="0" presId="urn:microsoft.com/office/officeart/2018/2/layout/IconVerticalSolidList"/>
    <dgm:cxn modelId="{AD10FABC-6D48-41D5-8B93-21A694B24F16}" type="presParOf" srcId="{61DE9884-8125-4453-B100-428BD43E6115}" destId="{878C411F-77E6-4B9B-8BD9-E1B77D8846A9}" srcOrd="3" destOrd="0" presId="urn:microsoft.com/office/officeart/2018/2/layout/IconVerticalSolidList"/>
    <dgm:cxn modelId="{7E7C8E3A-B02A-4DDE-B782-9AACCFB9EA93}" type="presParOf" srcId="{15B48699-A77F-4DAB-A9D6-C08523B3639A}" destId="{E009FD22-D753-4359-801A-5BA67A813A23}" srcOrd="3" destOrd="0" presId="urn:microsoft.com/office/officeart/2018/2/layout/IconVerticalSolidList"/>
    <dgm:cxn modelId="{BA59E62B-6741-4FC8-894D-5CBB0DFC55E9}" type="presParOf" srcId="{15B48699-A77F-4DAB-A9D6-C08523B3639A}" destId="{DA8F87A7-A170-41A2-9659-17CD14F459E4}" srcOrd="4" destOrd="0" presId="urn:microsoft.com/office/officeart/2018/2/layout/IconVerticalSolidList"/>
    <dgm:cxn modelId="{969CB97F-877B-428A-AAE0-23C89906B270}" type="presParOf" srcId="{DA8F87A7-A170-41A2-9659-17CD14F459E4}" destId="{24CD4B18-04DF-47B1-986F-BFC198AEB9E3}" srcOrd="0" destOrd="0" presId="urn:microsoft.com/office/officeart/2018/2/layout/IconVerticalSolidList"/>
    <dgm:cxn modelId="{9CE7EE63-5DDD-4606-88F5-037CAFD2CFFE}" type="presParOf" srcId="{DA8F87A7-A170-41A2-9659-17CD14F459E4}" destId="{B09FE3ED-3D27-4429-B19C-CAC83C857F36}" srcOrd="1" destOrd="0" presId="urn:microsoft.com/office/officeart/2018/2/layout/IconVerticalSolidList"/>
    <dgm:cxn modelId="{84EE516F-DCAF-4DE3-B946-B05CAB9733E9}" type="presParOf" srcId="{DA8F87A7-A170-41A2-9659-17CD14F459E4}" destId="{60FFB127-3F92-4C72-AFBA-2DB080CFEF40}" srcOrd="2" destOrd="0" presId="urn:microsoft.com/office/officeart/2018/2/layout/IconVerticalSolidList"/>
    <dgm:cxn modelId="{DEFBFB73-6E01-4F51-AEB8-749E87498C96}" type="presParOf" srcId="{DA8F87A7-A170-41A2-9659-17CD14F459E4}" destId="{276C384D-9A0A-4645-BECF-C0EC2E9BAF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D06CF-BE23-4650-BB34-5D81FC84D7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CBA6AD-4087-48AD-8C23-79A702A1A746}">
      <dgm:prSet phldr="0" custT="1"/>
      <dgm:spPr/>
      <dgm:t>
        <a:bodyPr/>
        <a:lstStyle/>
        <a:p>
          <a:pPr rtl="0">
            <a:lnSpc>
              <a:spcPct val="100000"/>
            </a:lnSpc>
          </a:pPr>
          <a:r>
            <a:rPr lang="en-IN" sz="2400" b="1" dirty="0">
              <a:latin typeface="Calibri Light" panose="020F0302020204030204"/>
            </a:rPr>
            <a:t>Real time Data collected from Oxford </a:t>
          </a:r>
          <a:endParaRPr lang="en-IN" sz="2400" b="1" dirty="0"/>
        </a:p>
      </dgm:t>
    </dgm:pt>
    <dgm:pt modelId="{EF881302-78F3-4C7F-8213-185C9465B1E4}" type="parTrans" cxnId="{3FDAB09F-B001-4E0B-A17E-79EA9B527C15}">
      <dgm:prSet/>
      <dgm:spPr/>
      <dgm:t>
        <a:bodyPr/>
        <a:lstStyle/>
        <a:p>
          <a:endParaRPr lang="en-US" sz="1200"/>
        </a:p>
      </dgm:t>
    </dgm:pt>
    <dgm:pt modelId="{852A3300-7FA5-4842-BF26-3C5CED3FCBD4}" type="sibTrans" cxnId="{3FDAB09F-B001-4E0B-A17E-79EA9B527C15}">
      <dgm:prSet/>
      <dgm:spPr/>
      <dgm:t>
        <a:bodyPr/>
        <a:lstStyle/>
        <a:p>
          <a:endParaRPr lang="en-US"/>
        </a:p>
      </dgm:t>
    </dgm:pt>
    <dgm:pt modelId="{CE028BBD-7E61-40C2-A960-C494FB983787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IN" sz="2400" dirty="0"/>
            <a:t>Scrap the Raw data and Extract the data</a:t>
          </a:r>
          <a:r>
            <a:rPr lang="en-IN" sz="2400" dirty="0">
              <a:latin typeface="Calibri Light" panose="020F0302020204030204"/>
            </a:rPr>
            <a:t> </a:t>
          </a:r>
          <a:r>
            <a:rPr lang="en-IN" sz="2400" b="1" dirty="0">
              <a:latin typeface="Calibri Light" panose="020F0302020204030204"/>
            </a:rPr>
            <a:t>in CSV format</a:t>
          </a:r>
          <a:endParaRPr lang="en-US" sz="2400" b="1" dirty="0"/>
        </a:p>
      </dgm:t>
    </dgm:pt>
    <dgm:pt modelId="{E514FC1C-38D1-4AB0-8E33-2E255FAEEF8B}" type="parTrans" cxnId="{F2BD96F0-C471-4F09-87B3-E27EFB664066}">
      <dgm:prSet/>
      <dgm:spPr/>
      <dgm:t>
        <a:bodyPr/>
        <a:lstStyle/>
        <a:p>
          <a:endParaRPr lang="en-US" sz="1200"/>
        </a:p>
      </dgm:t>
    </dgm:pt>
    <dgm:pt modelId="{B726F540-9E19-441C-B48E-2B3FD3642A46}" type="sibTrans" cxnId="{F2BD96F0-C471-4F09-87B3-E27EFB664066}">
      <dgm:prSet/>
      <dgm:spPr/>
      <dgm:t>
        <a:bodyPr/>
        <a:lstStyle/>
        <a:p>
          <a:endParaRPr lang="en-US"/>
        </a:p>
      </dgm:t>
    </dgm:pt>
    <dgm:pt modelId="{86674890-A8B4-41B7-9B2E-140635B4C801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IN" sz="2400" b="1" dirty="0">
              <a:latin typeface="Calibri Light" panose="020F0302020204030204"/>
            </a:rPr>
            <a:t>Analysis and visualizations of UK data</a:t>
          </a:r>
          <a:endParaRPr lang="en-US" sz="2400" b="1" dirty="0"/>
        </a:p>
      </dgm:t>
    </dgm:pt>
    <dgm:pt modelId="{B11C068E-C29A-4E10-801C-E8D0EA96A920}" type="parTrans" cxnId="{825AB811-F7FD-49AA-B464-EDADC9CDBD47}">
      <dgm:prSet/>
      <dgm:spPr/>
      <dgm:t>
        <a:bodyPr/>
        <a:lstStyle/>
        <a:p>
          <a:endParaRPr lang="en-US" sz="1200"/>
        </a:p>
      </dgm:t>
    </dgm:pt>
    <dgm:pt modelId="{F8EA5F02-EA45-47C3-96CB-1A6631396F13}" type="sibTrans" cxnId="{825AB811-F7FD-49AA-B464-EDADC9CDBD47}">
      <dgm:prSet/>
      <dgm:spPr/>
      <dgm:t>
        <a:bodyPr/>
        <a:lstStyle/>
        <a:p>
          <a:endParaRPr lang="en-US"/>
        </a:p>
      </dgm:t>
    </dgm:pt>
    <dgm:pt modelId="{38F55DB7-0741-41DB-B35E-48A311D92432}">
      <dgm:prSet phldr="0" custT="1"/>
      <dgm:spPr/>
      <dgm:t>
        <a:bodyPr/>
        <a:lstStyle/>
        <a:p>
          <a:pPr rtl="0">
            <a:lnSpc>
              <a:spcPct val="100000"/>
            </a:lnSpc>
          </a:pPr>
          <a:r>
            <a:rPr lang="en-IN" sz="2400" b="1" dirty="0">
              <a:latin typeface="Calibri Light" panose="020F0302020204030204"/>
            </a:rPr>
            <a:t>Clustering of the data</a:t>
          </a:r>
          <a:endParaRPr lang="en-IN" sz="2400" b="1" dirty="0"/>
        </a:p>
      </dgm:t>
    </dgm:pt>
    <dgm:pt modelId="{4A4A5C10-B61E-45EC-8C23-D540AE0CCBDA}" type="parTrans" cxnId="{D9D6D38D-0F68-469B-A2BD-4E3D5A609E4D}">
      <dgm:prSet/>
      <dgm:spPr/>
      <dgm:t>
        <a:bodyPr/>
        <a:lstStyle/>
        <a:p>
          <a:endParaRPr lang="en-US" sz="1200"/>
        </a:p>
      </dgm:t>
    </dgm:pt>
    <dgm:pt modelId="{A154124E-4006-4F6E-B1A8-C5DB1CBAB987}" type="sibTrans" cxnId="{D9D6D38D-0F68-469B-A2BD-4E3D5A609E4D}">
      <dgm:prSet/>
      <dgm:spPr/>
      <dgm:t>
        <a:bodyPr/>
        <a:lstStyle/>
        <a:p>
          <a:endParaRPr lang="en-US"/>
        </a:p>
      </dgm:t>
    </dgm:pt>
    <dgm:pt modelId="{4280C28A-702F-4B67-80F5-42D25230E2C5}">
      <dgm:prSet phldr="0" custT="1"/>
      <dgm:spPr/>
      <dgm:t>
        <a:bodyPr/>
        <a:lstStyle/>
        <a:p>
          <a:pPr rtl="0">
            <a:lnSpc>
              <a:spcPct val="100000"/>
            </a:lnSpc>
          </a:pPr>
          <a:r>
            <a:rPr lang="en-IN" sz="2400" b="1" dirty="0" err="1">
              <a:latin typeface="+mj-lt"/>
            </a:rPr>
            <a:t>Streamlit</a:t>
          </a:r>
          <a:r>
            <a:rPr lang="en-IN" sz="2400" b="1" dirty="0">
              <a:latin typeface="+mj-lt"/>
            </a:rPr>
            <a:t> to Create a visual dashboard</a:t>
          </a:r>
        </a:p>
      </dgm:t>
    </dgm:pt>
    <dgm:pt modelId="{27CDEFB8-53B0-4BD0-8B2F-A2584464B9FF}" type="parTrans" cxnId="{CEB75DA5-0999-40E0-BF14-599F9353FAC6}">
      <dgm:prSet/>
      <dgm:spPr/>
      <dgm:t>
        <a:bodyPr/>
        <a:lstStyle/>
        <a:p>
          <a:endParaRPr lang="en-US" sz="1200"/>
        </a:p>
      </dgm:t>
    </dgm:pt>
    <dgm:pt modelId="{E6909338-E378-4F51-A454-1963FA176108}" type="sibTrans" cxnId="{CEB75DA5-0999-40E0-BF14-599F9353FAC6}">
      <dgm:prSet/>
      <dgm:spPr/>
      <dgm:t>
        <a:bodyPr/>
        <a:lstStyle/>
        <a:p>
          <a:endParaRPr lang="en-US"/>
        </a:p>
      </dgm:t>
    </dgm:pt>
    <dgm:pt modelId="{576842B6-F08D-4DE6-8967-30510926BE23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IN" sz="2400" b="1" dirty="0">
              <a:latin typeface="Calibri Light" panose="020F0302020204030204"/>
            </a:rPr>
            <a:t>Gap Minder tool for Bubble and Line Graphs </a:t>
          </a:r>
          <a:endParaRPr lang="en-IN" sz="2400" b="1" dirty="0"/>
        </a:p>
      </dgm:t>
    </dgm:pt>
    <dgm:pt modelId="{6CD62575-FDD8-4C7B-BCDA-48622F3C1BE8}" type="parTrans" cxnId="{E3CC50FB-BCDB-4D69-A699-2B528D6BCDC8}">
      <dgm:prSet/>
      <dgm:spPr/>
      <dgm:t>
        <a:bodyPr/>
        <a:lstStyle/>
        <a:p>
          <a:endParaRPr lang="en-US" sz="1200"/>
        </a:p>
      </dgm:t>
    </dgm:pt>
    <dgm:pt modelId="{130671D2-7B73-475B-90B4-52C456A32983}" type="sibTrans" cxnId="{E3CC50FB-BCDB-4D69-A699-2B528D6BCDC8}">
      <dgm:prSet/>
      <dgm:spPr/>
      <dgm:t>
        <a:bodyPr/>
        <a:lstStyle/>
        <a:p>
          <a:endParaRPr lang="en-US"/>
        </a:p>
      </dgm:t>
    </dgm:pt>
    <dgm:pt modelId="{4826C4B4-5104-4BD1-8E43-88E05781E9F6}" type="pres">
      <dgm:prSet presAssocID="{549D06CF-BE23-4650-BB34-5D81FC84D706}" presName="root" presStyleCnt="0">
        <dgm:presLayoutVars>
          <dgm:dir/>
          <dgm:resizeHandles val="exact"/>
        </dgm:presLayoutVars>
      </dgm:prSet>
      <dgm:spPr/>
    </dgm:pt>
    <dgm:pt modelId="{A72D7F64-4374-4240-AF0F-98CD578AC783}" type="pres">
      <dgm:prSet presAssocID="{A7CBA6AD-4087-48AD-8C23-79A702A1A746}" presName="compNode" presStyleCnt="0"/>
      <dgm:spPr/>
    </dgm:pt>
    <dgm:pt modelId="{82BEF6C5-0A20-4EF0-8308-E3BA580E5E17}" type="pres">
      <dgm:prSet presAssocID="{A7CBA6AD-4087-48AD-8C23-79A702A1A746}" presName="bgRect" presStyleLbl="bgShp" presStyleIdx="0" presStyleCnt="6"/>
      <dgm:spPr/>
    </dgm:pt>
    <dgm:pt modelId="{330AE35F-B390-4686-A903-EFE19454F091}" type="pres">
      <dgm:prSet presAssocID="{A7CBA6AD-4087-48AD-8C23-79A702A1A746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09C6589-D8BF-4419-B77E-F308C5903247}" type="pres">
      <dgm:prSet presAssocID="{A7CBA6AD-4087-48AD-8C23-79A702A1A746}" presName="spaceRect" presStyleCnt="0"/>
      <dgm:spPr/>
    </dgm:pt>
    <dgm:pt modelId="{93734070-9E7B-4C81-BB56-8251FABB8F33}" type="pres">
      <dgm:prSet presAssocID="{A7CBA6AD-4087-48AD-8C23-79A702A1A746}" presName="parTx" presStyleLbl="revTx" presStyleIdx="0" presStyleCnt="6">
        <dgm:presLayoutVars>
          <dgm:chMax val="0"/>
          <dgm:chPref val="0"/>
        </dgm:presLayoutVars>
      </dgm:prSet>
      <dgm:spPr/>
    </dgm:pt>
    <dgm:pt modelId="{4F4885CB-77F4-4D4B-8B72-5346041F6193}" type="pres">
      <dgm:prSet presAssocID="{852A3300-7FA5-4842-BF26-3C5CED3FCBD4}" presName="sibTrans" presStyleCnt="0"/>
      <dgm:spPr/>
    </dgm:pt>
    <dgm:pt modelId="{EBA08843-15F5-462A-8353-2FD023416BB2}" type="pres">
      <dgm:prSet presAssocID="{CE028BBD-7E61-40C2-A960-C494FB983787}" presName="compNode" presStyleCnt="0"/>
      <dgm:spPr/>
    </dgm:pt>
    <dgm:pt modelId="{8374D25E-19E9-4DCA-A4A7-91F6BC9DC09F}" type="pres">
      <dgm:prSet presAssocID="{CE028BBD-7E61-40C2-A960-C494FB983787}" presName="bgRect" presStyleLbl="bgShp" presStyleIdx="1" presStyleCnt="6" custLinFactNeighborX="-1944"/>
      <dgm:spPr/>
    </dgm:pt>
    <dgm:pt modelId="{0348823F-7FB4-4D18-B370-78E6E39AC397}" type="pres">
      <dgm:prSet presAssocID="{CE028BBD-7E61-40C2-A960-C494FB983787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7324E2D-39B3-4262-AAEE-725442BCFD2D}" type="pres">
      <dgm:prSet presAssocID="{CE028BBD-7E61-40C2-A960-C494FB983787}" presName="spaceRect" presStyleCnt="0"/>
      <dgm:spPr/>
    </dgm:pt>
    <dgm:pt modelId="{5BEDC156-8170-45C4-914C-5CB93EA8F5C4}" type="pres">
      <dgm:prSet presAssocID="{CE028BBD-7E61-40C2-A960-C494FB983787}" presName="parTx" presStyleLbl="revTx" presStyleIdx="1" presStyleCnt="6">
        <dgm:presLayoutVars>
          <dgm:chMax val="0"/>
          <dgm:chPref val="0"/>
        </dgm:presLayoutVars>
      </dgm:prSet>
      <dgm:spPr/>
    </dgm:pt>
    <dgm:pt modelId="{2E1C1414-9DA8-49BA-A712-60B09EA1D41D}" type="pres">
      <dgm:prSet presAssocID="{B726F540-9E19-441C-B48E-2B3FD3642A46}" presName="sibTrans" presStyleCnt="0"/>
      <dgm:spPr/>
    </dgm:pt>
    <dgm:pt modelId="{F5F053ED-AC68-4572-9B91-FC189FE3752B}" type="pres">
      <dgm:prSet presAssocID="{86674890-A8B4-41B7-9B2E-140635B4C801}" presName="compNode" presStyleCnt="0"/>
      <dgm:spPr/>
    </dgm:pt>
    <dgm:pt modelId="{3CC9EBFC-FDC9-401F-A527-B542DA0F3FC3}" type="pres">
      <dgm:prSet presAssocID="{86674890-A8B4-41B7-9B2E-140635B4C801}" presName="bgRect" presStyleLbl="bgShp" presStyleIdx="2" presStyleCnt="6"/>
      <dgm:spPr/>
    </dgm:pt>
    <dgm:pt modelId="{550031ED-95EE-4835-9009-968A9CB6295E}" type="pres">
      <dgm:prSet presAssocID="{86674890-A8B4-41B7-9B2E-140635B4C801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8A5E933-FD98-44B1-A39D-B06CBD711F6C}" type="pres">
      <dgm:prSet presAssocID="{86674890-A8B4-41B7-9B2E-140635B4C801}" presName="spaceRect" presStyleCnt="0"/>
      <dgm:spPr/>
    </dgm:pt>
    <dgm:pt modelId="{28F7F6DD-FCCA-49EA-A672-81FDEB88E741}" type="pres">
      <dgm:prSet presAssocID="{86674890-A8B4-41B7-9B2E-140635B4C801}" presName="parTx" presStyleLbl="revTx" presStyleIdx="2" presStyleCnt="6">
        <dgm:presLayoutVars>
          <dgm:chMax val="0"/>
          <dgm:chPref val="0"/>
        </dgm:presLayoutVars>
      </dgm:prSet>
      <dgm:spPr/>
    </dgm:pt>
    <dgm:pt modelId="{12B3A8CD-475D-4550-B6B7-F6DC212583EB}" type="pres">
      <dgm:prSet presAssocID="{F8EA5F02-EA45-47C3-96CB-1A6631396F13}" presName="sibTrans" presStyleCnt="0"/>
      <dgm:spPr/>
    </dgm:pt>
    <dgm:pt modelId="{F49FD10E-E453-4003-B6E3-F34709A668EC}" type="pres">
      <dgm:prSet presAssocID="{38F55DB7-0741-41DB-B35E-48A311D92432}" presName="compNode" presStyleCnt="0"/>
      <dgm:spPr/>
    </dgm:pt>
    <dgm:pt modelId="{DE207E46-12E6-4423-8941-AADEEA53F9C1}" type="pres">
      <dgm:prSet presAssocID="{38F55DB7-0741-41DB-B35E-48A311D92432}" presName="bgRect" presStyleLbl="bgShp" presStyleIdx="3" presStyleCnt="6"/>
      <dgm:spPr/>
    </dgm:pt>
    <dgm:pt modelId="{CB04FD18-55FF-4917-9759-FD5DCFD2E07E}" type="pres">
      <dgm:prSet presAssocID="{38F55DB7-0741-41DB-B35E-48A311D92432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B9B4EB9-BB68-4BAE-9054-990A7137528C}" type="pres">
      <dgm:prSet presAssocID="{38F55DB7-0741-41DB-B35E-48A311D92432}" presName="spaceRect" presStyleCnt="0"/>
      <dgm:spPr/>
    </dgm:pt>
    <dgm:pt modelId="{CA7AEA6C-81E3-473D-BFAA-CA7A2FED80CB}" type="pres">
      <dgm:prSet presAssocID="{38F55DB7-0741-41DB-B35E-48A311D92432}" presName="parTx" presStyleLbl="revTx" presStyleIdx="3" presStyleCnt="6">
        <dgm:presLayoutVars>
          <dgm:chMax val="0"/>
          <dgm:chPref val="0"/>
        </dgm:presLayoutVars>
      </dgm:prSet>
      <dgm:spPr/>
    </dgm:pt>
    <dgm:pt modelId="{7482C8C1-F02F-41F5-AACB-0C8A032CAC7A}" type="pres">
      <dgm:prSet presAssocID="{A154124E-4006-4F6E-B1A8-C5DB1CBAB987}" presName="sibTrans" presStyleCnt="0"/>
      <dgm:spPr/>
    </dgm:pt>
    <dgm:pt modelId="{158731B6-AD41-41F6-A320-C353BAC4CA9F}" type="pres">
      <dgm:prSet presAssocID="{4280C28A-702F-4B67-80F5-42D25230E2C5}" presName="compNode" presStyleCnt="0"/>
      <dgm:spPr/>
    </dgm:pt>
    <dgm:pt modelId="{E84D6884-E06D-4F10-87C4-805F8C034EF5}" type="pres">
      <dgm:prSet presAssocID="{4280C28A-702F-4B67-80F5-42D25230E2C5}" presName="bgRect" presStyleLbl="bgShp" presStyleIdx="4" presStyleCnt="6" custLinFactNeighborX="0"/>
      <dgm:spPr/>
    </dgm:pt>
    <dgm:pt modelId="{9B8CDC92-FF80-4A88-82AF-29ECE41DC2E6}" type="pres">
      <dgm:prSet presAssocID="{4280C28A-702F-4B67-80F5-42D25230E2C5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46B559-8C0A-4879-AC19-ED06E1C4756A}" type="pres">
      <dgm:prSet presAssocID="{4280C28A-702F-4B67-80F5-42D25230E2C5}" presName="spaceRect" presStyleCnt="0"/>
      <dgm:spPr/>
    </dgm:pt>
    <dgm:pt modelId="{3C9E8469-D573-4886-8BC4-DD87B5D79A77}" type="pres">
      <dgm:prSet presAssocID="{4280C28A-702F-4B67-80F5-42D25230E2C5}" presName="parTx" presStyleLbl="revTx" presStyleIdx="4" presStyleCnt="6">
        <dgm:presLayoutVars>
          <dgm:chMax val="0"/>
          <dgm:chPref val="0"/>
        </dgm:presLayoutVars>
      </dgm:prSet>
      <dgm:spPr/>
    </dgm:pt>
    <dgm:pt modelId="{50660CC2-2CF9-4EF7-BBEB-B666EE9520AB}" type="pres">
      <dgm:prSet presAssocID="{E6909338-E378-4F51-A454-1963FA176108}" presName="sibTrans" presStyleCnt="0"/>
      <dgm:spPr/>
    </dgm:pt>
    <dgm:pt modelId="{BA5576BA-9A8C-4832-B35E-43387A48ACC2}" type="pres">
      <dgm:prSet presAssocID="{576842B6-F08D-4DE6-8967-30510926BE23}" presName="compNode" presStyleCnt="0"/>
      <dgm:spPr/>
    </dgm:pt>
    <dgm:pt modelId="{988DC9E8-6D65-4BDB-89E1-9EE226E03B8C}" type="pres">
      <dgm:prSet presAssocID="{576842B6-F08D-4DE6-8967-30510926BE23}" presName="bgRect" presStyleLbl="bgShp" presStyleIdx="5" presStyleCnt="6"/>
      <dgm:spPr/>
    </dgm:pt>
    <dgm:pt modelId="{8E1935E2-7941-4408-85DF-9262A83D3E75}" type="pres">
      <dgm:prSet presAssocID="{576842B6-F08D-4DE6-8967-30510926BE23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DCA12FE7-E62F-44C2-8A10-B7E0B654DF4A}" type="pres">
      <dgm:prSet presAssocID="{576842B6-F08D-4DE6-8967-30510926BE23}" presName="spaceRect" presStyleCnt="0"/>
      <dgm:spPr/>
    </dgm:pt>
    <dgm:pt modelId="{3D9979B3-D1E4-4639-A9C5-404D9BBAA763}" type="pres">
      <dgm:prSet presAssocID="{576842B6-F08D-4DE6-8967-30510926BE2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25AB811-F7FD-49AA-B464-EDADC9CDBD47}" srcId="{549D06CF-BE23-4650-BB34-5D81FC84D706}" destId="{86674890-A8B4-41B7-9B2E-140635B4C801}" srcOrd="2" destOrd="0" parTransId="{B11C068E-C29A-4E10-801C-E8D0EA96A920}" sibTransId="{F8EA5F02-EA45-47C3-96CB-1A6631396F13}"/>
    <dgm:cxn modelId="{55074C15-DA6D-4B3F-8C98-2A080E909581}" type="presOf" srcId="{CE028BBD-7E61-40C2-A960-C494FB983787}" destId="{5BEDC156-8170-45C4-914C-5CB93EA8F5C4}" srcOrd="0" destOrd="0" presId="urn:microsoft.com/office/officeart/2018/2/layout/IconVerticalSolidList"/>
    <dgm:cxn modelId="{6BC76D40-1952-4D67-8867-491E5C0130AD}" type="presOf" srcId="{38F55DB7-0741-41DB-B35E-48A311D92432}" destId="{CA7AEA6C-81E3-473D-BFAA-CA7A2FED80CB}" srcOrd="0" destOrd="0" presId="urn:microsoft.com/office/officeart/2018/2/layout/IconVerticalSolidList"/>
    <dgm:cxn modelId="{404CAF4F-5B88-45A0-8A18-C113F78AA816}" type="presOf" srcId="{A7CBA6AD-4087-48AD-8C23-79A702A1A746}" destId="{93734070-9E7B-4C81-BB56-8251FABB8F33}" srcOrd="0" destOrd="0" presId="urn:microsoft.com/office/officeart/2018/2/layout/IconVerticalSolidList"/>
    <dgm:cxn modelId="{17A0D885-800F-410E-A8ED-7093F0EB0850}" type="presOf" srcId="{4280C28A-702F-4B67-80F5-42D25230E2C5}" destId="{3C9E8469-D573-4886-8BC4-DD87B5D79A77}" srcOrd="0" destOrd="0" presId="urn:microsoft.com/office/officeart/2018/2/layout/IconVerticalSolidList"/>
    <dgm:cxn modelId="{D9D6D38D-0F68-469B-A2BD-4E3D5A609E4D}" srcId="{549D06CF-BE23-4650-BB34-5D81FC84D706}" destId="{38F55DB7-0741-41DB-B35E-48A311D92432}" srcOrd="3" destOrd="0" parTransId="{4A4A5C10-B61E-45EC-8C23-D540AE0CCBDA}" sibTransId="{A154124E-4006-4F6E-B1A8-C5DB1CBAB987}"/>
    <dgm:cxn modelId="{62B1BC91-6182-4F27-A939-C4799547DE64}" type="presOf" srcId="{549D06CF-BE23-4650-BB34-5D81FC84D706}" destId="{4826C4B4-5104-4BD1-8E43-88E05781E9F6}" srcOrd="0" destOrd="0" presId="urn:microsoft.com/office/officeart/2018/2/layout/IconVerticalSolidList"/>
    <dgm:cxn modelId="{1267589C-A35E-431E-AEE2-8B09A00023B6}" type="presOf" srcId="{86674890-A8B4-41B7-9B2E-140635B4C801}" destId="{28F7F6DD-FCCA-49EA-A672-81FDEB88E741}" srcOrd="0" destOrd="0" presId="urn:microsoft.com/office/officeart/2018/2/layout/IconVerticalSolidList"/>
    <dgm:cxn modelId="{3FDAB09F-B001-4E0B-A17E-79EA9B527C15}" srcId="{549D06CF-BE23-4650-BB34-5D81FC84D706}" destId="{A7CBA6AD-4087-48AD-8C23-79A702A1A746}" srcOrd="0" destOrd="0" parTransId="{EF881302-78F3-4C7F-8213-185C9465B1E4}" sibTransId="{852A3300-7FA5-4842-BF26-3C5CED3FCBD4}"/>
    <dgm:cxn modelId="{CEB75DA5-0999-40E0-BF14-599F9353FAC6}" srcId="{549D06CF-BE23-4650-BB34-5D81FC84D706}" destId="{4280C28A-702F-4B67-80F5-42D25230E2C5}" srcOrd="4" destOrd="0" parTransId="{27CDEFB8-53B0-4BD0-8B2F-A2584464B9FF}" sibTransId="{E6909338-E378-4F51-A454-1963FA176108}"/>
    <dgm:cxn modelId="{F2BD96F0-C471-4F09-87B3-E27EFB664066}" srcId="{549D06CF-BE23-4650-BB34-5D81FC84D706}" destId="{CE028BBD-7E61-40C2-A960-C494FB983787}" srcOrd="1" destOrd="0" parTransId="{E514FC1C-38D1-4AB0-8E33-2E255FAEEF8B}" sibTransId="{B726F540-9E19-441C-B48E-2B3FD3642A46}"/>
    <dgm:cxn modelId="{5FD9BEF0-CA29-4452-8BA1-CA9C8E8E1E82}" type="presOf" srcId="{576842B6-F08D-4DE6-8967-30510926BE23}" destId="{3D9979B3-D1E4-4639-A9C5-404D9BBAA763}" srcOrd="0" destOrd="0" presId="urn:microsoft.com/office/officeart/2018/2/layout/IconVerticalSolidList"/>
    <dgm:cxn modelId="{E3CC50FB-BCDB-4D69-A699-2B528D6BCDC8}" srcId="{549D06CF-BE23-4650-BB34-5D81FC84D706}" destId="{576842B6-F08D-4DE6-8967-30510926BE23}" srcOrd="5" destOrd="0" parTransId="{6CD62575-FDD8-4C7B-BCDA-48622F3C1BE8}" sibTransId="{130671D2-7B73-475B-90B4-52C456A32983}"/>
    <dgm:cxn modelId="{CE3F5033-A52F-403B-BB86-6E07FBBE8555}" type="presParOf" srcId="{4826C4B4-5104-4BD1-8E43-88E05781E9F6}" destId="{A72D7F64-4374-4240-AF0F-98CD578AC783}" srcOrd="0" destOrd="0" presId="urn:microsoft.com/office/officeart/2018/2/layout/IconVerticalSolidList"/>
    <dgm:cxn modelId="{32D8C1EB-D532-4F65-BDD4-1363F267C03B}" type="presParOf" srcId="{A72D7F64-4374-4240-AF0F-98CD578AC783}" destId="{82BEF6C5-0A20-4EF0-8308-E3BA580E5E17}" srcOrd="0" destOrd="0" presId="urn:microsoft.com/office/officeart/2018/2/layout/IconVerticalSolidList"/>
    <dgm:cxn modelId="{03A3146C-66A4-4066-AB02-F507C7B43FB7}" type="presParOf" srcId="{A72D7F64-4374-4240-AF0F-98CD578AC783}" destId="{330AE35F-B390-4686-A903-EFE19454F091}" srcOrd="1" destOrd="0" presId="urn:microsoft.com/office/officeart/2018/2/layout/IconVerticalSolidList"/>
    <dgm:cxn modelId="{794AAA4A-6F98-4C31-97D9-09CD6BC6EF39}" type="presParOf" srcId="{A72D7F64-4374-4240-AF0F-98CD578AC783}" destId="{509C6589-D8BF-4419-B77E-F308C5903247}" srcOrd="2" destOrd="0" presId="urn:microsoft.com/office/officeart/2018/2/layout/IconVerticalSolidList"/>
    <dgm:cxn modelId="{0EC412ED-7778-40EB-8634-1E69F33435BE}" type="presParOf" srcId="{A72D7F64-4374-4240-AF0F-98CD578AC783}" destId="{93734070-9E7B-4C81-BB56-8251FABB8F33}" srcOrd="3" destOrd="0" presId="urn:microsoft.com/office/officeart/2018/2/layout/IconVerticalSolidList"/>
    <dgm:cxn modelId="{ED48845C-E101-4695-B104-FA230F0EA2E0}" type="presParOf" srcId="{4826C4B4-5104-4BD1-8E43-88E05781E9F6}" destId="{4F4885CB-77F4-4D4B-8B72-5346041F6193}" srcOrd="1" destOrd="0" presId="urn:microsoft.com/office/officeart/2018/2/layout/IconVerticalSolidList"/>
    <dgm:cxn modelId="{9C058A2E-792E-46C9-B303-28F407D1EEFE}" type="presParOf" srcId="{4826C4B4-5104-4BD1-8E43-88E05781E9F6}" destId="{EBA08843-15F5-462A-8353-2FD023416BB2}" srcOrd="2" destOrd="0" presId="urn:microsoft.com/office/officeart/2018/2/layout/IconVerticalSolidList"/>
    <dgm:cxn modelId="{21C69EDA-3BD2-440C-AD80-AC2710E2BB73}" type="presParOf" srcId="{EBA08843-15F5-462A-8353-2FD023416BB2}" destId="{8374D25E-19E9-4DCA-A4A7-91F6BC9DC09F}" srcOrd="0" destOrd="0" presId="urn:microsoft.com/office/officeart/2018/2/layout/IconVerticalSolidList"/>
    <dgm:cxn modelId="{717CA12D-4D13-4BFB-8BF9-268AC712C1F8}" type="presParOf" srcId="{EBA08843-15F5-462A-8353-2FD023416BB2}" destId="{0348823F-7FB4-4D18-B370-78E6E39AC397}" srcOrd="1" destOrd="0" presId="urn:microsoft.com/office/officeart/2018/2/layout/IconVerticalSolidList"/>
    <dgm:cxn modelId="{0AD5429C-9D89-44BF-9AB4-6F8824F58448}" type="presParOf" srcId="{EBA08843-15F5-462A-8353-2FD023416BB2}" destId="{67324E2D-39B3-4262-AAEE-725442BCFD2D}" srcOrd="2" destOrd="0" presId="urn:microsoft.com/office/officeart/2018/2/layout/IconVerticalSolidList"/>
    <dgm:cxn modelId="{5C3C308B-D0C7-41A8-85A8-6A845574504B}" type="presParOf" srcId="{EBA08843-15F5-462A-8353-2FD023416BB2}" destId="{5BEDC156-8170-45C4-914C-5CB93EA8F5C4}" srcOrd="3" destOrd="0" presId="urn:microsoft.com/office/officeart/2018/2/layout/IconVerticalSolidList"/>
    <dgm:cxn modelId="{F1A7BFE2-4D35-47F8-8864-EE4A72EFFB7B}" type="presParOf" srcId="{4826C4B4-5104-4BD1-8E43-88E05781E9F6}" destId="{2E1C1414-9DA8-49BA-A712-60B09EA1D41D}" srcOrd="3" destOrd="0" presId="urn:microsoft.com/office/officeart/2018/2/layout/IconVerticalSolidList"/>
    <dgm:cxn modelId="{CD0D8A3D-A912-4687-853B-5B2DFDD61BAD}" type="presParOf" srcId="{4826C4B4-5104-4BD1-8E43-88E05781E9F6}" destId="{F5F053ED-AC68-4572-9B91-FC189FE3752B}" srcOrd="4" destOrd="0" presId="urn:microsoft.com/office/officeart/2018/2/layout/IconVerticalSolidList"/>
    <dgm:cxn modelId="{5DE4898D-B8B5-49B1-A4F9-C5253BF4FEA0}" type="presParOf" srcId="{F5F053ED-AC68-4572-9B91-FC189FE3752B}" destId="{3CC9EBFC-FDC9-401F-A527-B542DA0F3FC3}" srcOrd="0" destOrd="0" presId="urn:microsoft.com/office/officeart/2018/2/layout/IconVerticalSolidList"/>
    <dgm:cxn modelId="{94A85CCF-8FBE-45C4-9B88-3C83D24E5E0E}" type="presParOf" srcId="{F5F053ED-AC68-4572-9B91-FC189FE3752B}" destId="{550031ED-95EE-4835-9009-968A9CB6295E}" srcOrd="1" destOrd="0" presId="urn:microsoft.com/office/officeart/2018/2/layout/IconVerticalSolidList"/>
    <dgm:cxn modelId="{75D2E7BB-D31F-4D44-A236-B707EC64116B}" type="presParOf" srcId="{F5F053ED-AC68-4572-9B91-FC189FE3752B}" destId="{A8A5E933-FD98-44B1-A39D-B06CBD711F6C}" srcOrd="2" destOrd="0" presId="urn:microsoft.com/office/officeart/2018/2/layout/IconVerticalSolidList"/>
    <dgm:cxn modelId="{9D7A0850-F2E7-4D87-BC39-00C3683C19FA}" type="presParOf" srcId="{F5F053ED-AC68-4572-9B91-FC189FE3752B}" destId="{28F7F6DD-FCCA-49EA-A672-81FDEB88E741}" srcOrd="3" destOrd="0" presId="urn:microsoft.com/office/officeart/2018/2/layout/IconVerticalSolidList"/>
    <dgm:cxn modelId="{2CCE02E2-BBEE-4BFE-9CD6-888D76E800A0}" type="presParOf" srcId="{4826C4B4-5104-4BD1-8E43-88E05781E9F6}" destId="{12B3A8CD-475D-4550-B6B7-F6DC212583EB}" srcOrd="5" destOrd="0" presId="urn:microsoft.com/office/officeart/2018/2/layout/IconVerticalSolidList"/>
    <dgm:cxn modelId="{894F93F3-5051-4C8B-9105-DFC8777E28EA}" type="presParOf" srcId="{4826C4B4-5104-4BD1-8E43-88E05781E9F6}" destId="{F49FD10E-E453-4003-B6E3-F34709A668EC}" srcOrd="6" destOrd="0" presId="urn:microsoft.com/office/officeart/2018/2/layout/IconVerticalSolidList"/>
    <dgm:cxn modelId="{9B6BCDDF-980E-4B9A-A19A-6C58908F7544}" type="presParOf" srcId="{F49FD10E-E453-4003-B6E3-F34709A668EC}" destId="{DE207E46-12E6-4423-8941-AADEEA53F9C1}" srcOrd="0" destOrd="0" presId="urn:microsoft.com/office/officeart/2018/2/layout/IconVerticalSolidList"/>
    <dgm:cxn modelId="{96F73C76-374D-4525-86A8-70D00369E50C}" type="presParOf" srcId="{F49FD10E-E453-4003-B6E3-F34709A668EC}" destId="{CB04FD18-55FF-4917-9759-FD5DCFD2E07E}" srcOrd="1" destOrd="0" presId="urn:microsoft.com/office/officeart/2018/2/layout/IconVerticalSolidList"/>
    <dgm:cxn modelId="{699EAB33-3E35-45AF-A979-4D4FE9F933BA}" type="presParOf" srcId="{F49FD10E-E453-4003-B6E3-F34709A668EC}" destId="{6B9B4EB9-BB68-4BAE-9054-990A7137528C}" srcOrd="2" destOrd="0" presId="urn:microsoft.com/office/officeart/2018/2/layout/IconVerticalSolidList"/>
    <dgm:cxn modelId="{B615548A-902C-47B8-9886-FA1101086EF3}" type="presParOf" srcId="{F49FD10E-E453-4003-B6E3-F34709A668EC}" destId="{CA7AEA6C-81E3-473D-BFAA-CA7A2FED80CB}" srcOrd="3" destOrd="0" presId="urn:microsoft.com/office/officeart/2018/2/layout/IconVerticalSolidList"/>
    <dgm:cxn modelId="{6AB6E79D-6F72-47C6-AF17-C711C40D8244}" type="presParOf" srcId="{4826C4B4-5104-4BD1-8E43-88E05781E9F6}" destId="{7482C8C1-F02F-41F5-AACB-0C8A032CAC7A}" srcOrd="7" destOrd="0" presId="urn:microsoft.com/office/officeart/2018/2/layout/IconVerticalSolidList"/>
    <dgm:cxn modelId="{044ACED7-9939-41CD-9BD7-5C6F4C21AD7A}" type="presParOf" srcId="{4826C4B4-5104-4BD1-8E43-88E05781E9F6}" destId="{158731B6-AD41-41F6-A320-C353BAC4CA9F}" srcOrd="8" destOrd="0" presId="urn:microsoft.com/office/officeart/2018/2/layout/IconVerticalSolidList"/>
    <dgm:cxn modelId="{1720B398-8B4C-4EE7-BF7C-A2A74256894F}" type="presParOf" srcId="{158731B6-AD41-41F6-A320-C353BAC4CA9F}" destId="{E84D6884-E06D-4F10-87C4-805F8C034EF5}" srcOrd="0" destOrd="0" presId="urn:microsoft.com/office/officeart/2018/2/layout/IconVerticalSolidList"/>
    <dgm:cxn modelId="{ADAA7ECD-233D-48BD-AABE-54E4FB7F36DF}" type="presParOf" srcId="{158731B6-AD41-41F6-A320-C353BAC4CA9F}" destId="{9B8CDC92-FF80-4A88-82AF-29ECE41DC2E6}" srcOrd="1" destOrd="0" presId="urn:microsoft.com/office/officeart/2018/2/layout/IconVerticalSolidList"/>
    <dgm:cxn modelId="{9B514569-EA6C-41A2-A905-FCC5C7183ACF}" type="presParOf" srcId="{158731B6-AD41-41F6-A320-C353BAC4CA9F}" destId="{9B46B559-8C0A-4879-AC19-ED06E1C4756A}" srcOrd="2" destOrd="0" presId="urn:microsoft.com/office/officeart/2018/2/layout/IconVerticalSolidList"/>
    <dgm:cxn modelId="{A36647B2-CDF6-4752-B36F-E53B16CED544}" type="presParOf" srcId="{158731B6-AD41-41F6-A320-C353BAC4CA9F}" destId="{3C9E8469-D573-4886-8BC4-DD87B5D79A77}" srcOrd="3" destOrd="0" presId="urn:microsoft.com/office/officeart/2018/2/layout/IconVerticalSolidList"/>
    <dgm:cxn modelId="{EDA993BD-E5D8-4821-A265-EC0F32954E25}" type="presParOf" srcId="{4826C4B4-5104-4BD1-8E43-88E05781E9F6}" destId="{50660CC2-2CF9-4EF7-BBEB-B666EE9520AB}" srcOrd="9" destOrd="0" presId="urn:microsoft.com/office/officeart/2018/2/layout/IconVerticalSolidList"/>
    <dgm:cxn modelId="{112852AE-5A5C-480B-B37A-A073C7B5E2CB}" type="presParOf" srcId="{4826C4B4-5104-4BD1-8E43-88E05781E9F6}" destId="{BA5576BA-9A8C-4832-B35E-43387A48ACC2}" srcOrd="10" destOrd="0" presId="urn:microsoft.com/office/officeart/2018/2/layout/IconVerticalSolidList"/>
    <dgm:cxn modelId="{D761E57A-8577-4A6A-AE49-9DB8E9AB5CD7}" type="presParOf" srcId="{BA5576BA-9A8C-4832-B35E-43387A48ACC2}" destId="{988DC9E8-6D65-4BDB-89E1-9EE226E03B8C}" srcOrd="0" destOrd="0" presId="urn:microsoft.com/office/officeart/2018/2/layout/IconVerticalSolidList"/>
    <dgm:cxn modelId="{C75FF10C-5C71-4E6A-A1AD-D2B3161CD42A}" type="presParOf" srcId="{BA5576BA-9A8C-4832-B35E-43387A48ACC2}" destId="{8E1935E2-7941-4408-85DF-9262A83D3E75}" srcOrd="1" destOrd="0" presId="urn:microsoft.com/office/officeart/2018/2/layout/IconVerticalSolidList"/>
    <dgm:cxn modelId="{82398E84-D1CE-4677-9359-1D8D8A512C32}" type="presParOf" srcId="{BA5576BA-9A8C-4832-B35E-43387A48ACC2}" destId="{DCA12FE7-E62F-44C2-8A10-B7E0B654DF4A}" srcOrd="2" destOrd="0" presId="urn:microsoft.com/office/officeart/2018/2/layout/IconVerticalSolidList"/>
    <dgm:cxn modelId="{51002557-3DE4-4E2C-B84D-B9D38DABA59A}" type="presParOf" srcId="{BA5576BA-9A8C-4832-B35E-43387A48ACC2}" destId="{3D9979B3-D1E4-4639-A9C5-404D9BBAA7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4E105A-99AD-4717-846A-785530F37CB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003AB1-56F7-4E20-95CA-88C20F5393AA}">
      <dgm:prSet/>
      <dgm:spPr/>
      <dgm:t>
        <a:bodyPr/>
        <a:lstStyle/>
        <a:p>
          <a:pPr rtl="0"/>
          <a:r>
            <a:rPr lang="en-IN" dirty="0"/>
            <a:t>Technique: Real time data analysis</a:t>
          </a:r>
          <a:endParaRPr lang="en-US" dirty="0"/>
        </a:p>
      </dgm:t>
    </dgm:pt>
    <dgm:pt modelId="{E0702E3F-B002-44F9-ABB0-B06A83141191}" type="parTrans" cxnId="{351D5CCD-79B7-4933-BE90-FB31FBF68E70}">
      <dgm:prSet/>
      <dgm:spPr/>
      <dgm:t>
        <a:bodyPr/>
        <a:lstStyle/>
        <a:p>
          <a:endParaRPr lang="en-US"/>
        </a:p>
      </dgm:t>
    </dgm:pt>
    <dgm:pt modelId="{ECC54EAB-EE4D-4345-8E02-E7F0661EF834}" type="sibTrans" cxnId="{351D5CCD-79B7-4933-BE90-FB31FBF68E70}">
      <dgm:prSet/>
      <dgm:spPr/>
      <dgm:t>
        <a:bodyPr/>
        <a:lstStyle/>
        <a:p>
          <a:endParaRPr lang="en-US"/>
        </a:p>
      </dgm:t>
    </dgm:pt>
    <dgm:pt modelId="{5C8AF20C-71D1-46EE-A17F-BE6BDBDC843F}">
      <dgm:prSet/>
      <dgm:spPr/>
      <dgm:t>
        <a:bodyPr/>
        <a:lstStyle/>
        <a:p>
          <a:r>
            <a:rPr lang="en-IN" dirty="0"/>
            <a:t>Language: Python</a:t>
          </a:r>
          <a:endParaRPr lang="en-US" dirty="0"/>
        </a:p>
      </dgm:t>
    </dgm:pt>
    <dgm:pt modelId="{8734FE46-803A-45B3-9862-11304EF573FF}" type="parTrans" cxnId="{CA1F3F1B-21E8-48F0-8F42-BF00223ACD62}">
      <dgm:prSet/>
      <dgm:spPr/>
      <dgm:t>
        <a:bodyPr/>
        <a:lstStyle/>
        <a:p>
          <a:endParaRPr lang="en-US"/>
        </a:p>
      </dgm:t>
    </dgm:pt>
    <dgm:pt modelId="{386D8852-9840-42F1-A5F9-966CA71D5CB9}" type="sibTrans" cxnId="{CA1F3F1B-21E8-48F0-8F42-BF00223ACD62}">
      <dgm:prSet/>
      <dgm:spPr/>
      <dgm:t>
        <a:bodyPr/>
        <a:lstStyle/>
        <a:p>
          <a:endParaRPr lang="en-US"/>
        </a:p>
      </dgm:t>
    </dgm:pt>
    <dgm:pt modelId="{61E6593B-65F5-43C3-ADD3-D8D88D1163B2}">
      <dgm:prSet/>
      <dgm:spPr/>
      <dgm:t>
        <a:bodyPr/>
        <a:lstStyle/>
        <a:p>
          <a:r>
            <a:rPr lang="en-IN" dirty="0"/>
            <a:t>Libraries:</a:t>
          </a:r>
          <a:endParaRPr lang="en-US" dirty="0"/>
        </a:p>
      </dgm:t>
    </dgm:pt>
    <dgm:pt modelId="{BE62A51B-D520-4A8F-A9D0-3EDF00392929}" type="parTrans" cxnId="{71D9F224-04C5-4221-BA04-10F43945FCAE}">
      <dgm:prSet/>
      <dgm:spPr/>
      <dgm:t>
        <a:bodyPr/>
        <a:lstStyle/>
        <a:p>
          <a:endParaRPr lang="en-US"/>
        </a:p>
      </dgm:t>
    </dgm:pt>
    <dgm:pt modelId="{1103F554-6C74-40D3-9BFE-0E53ED7780E6}" type="sibTrans" cxnId="{71D9F224-04C5-4221-BA04-10F43945FCAE}">
      <dgm:prSet/>
      <dgm:spPr/>
      <dgm:t>
        <a:bodyPr/>
        <a:lstStyle/>
        <a:p>
          <a:endParaRPr lang="en-US"/>
        </a:p>
      </dgm:t>
    </dgm:pt>
    <dgm:pt modelId="{6D5E427A-F139-45FF-A263-E396FD3946D7}">
      <dgm:prSet/>
      <dgm:spPr/>
      <dgm:t>
        <a:bodyPr/>
        <a:lstStyle/>
        <a:p>
          <a:r>
            <a:rPr lang="en-IN" dirty="0"/>
            <a:t>Platform: Anaconda Navigator and </a:t>
          </a:r>
          <a:r>
            <a:rPr lang="en-IN" dirty="0" err="1"/>
            <a:t>Jupyter</a:t>
          </a:r>
          <a:r>
            <a:rPr lang="en-IN" dirty="0"/>
            <a:t> Notebook</a:t>
          </a:r>
          <a:endParaRPr lang="en-US" dirty="0"/>
        </a:p>
      </dgm:t>
    </dgm:pt>
    <dgm:pt modelId="{94D3D6DE-F450-43A3-813C-F34C71BF1BAF}" type="parTrans" cxnId="{FBB952E0-0EEE-40D0-8E15-F6ED57ED95F6}">
      <dgm:prSet/>
      <dgm:spPr/>
      <dgm:t>
        <a:bodyPr/>
        <a:lstStyle/>
        <a:p>
          <a:endParaRPr lang="en-US"/>
        </a:p>
      </dgm:t>
    </dgm:pt>
    <dgm:pt modelId="{876D3D51-44F6-4108-8F87-01E411DD01AC}" type="sibTrans" cxnId="{FBB952E0-0EEE-40D0-8E15-F6ED57ED95F6}">
      <dgm:prSet/>
      <dgm:spPr/>
      <dgm:t>
        <a:bodyPr/>
        <a:lstStyle/>
        <a:p>
          <a:endParaRPr lang="en-US"/>
        </a:p>
      </dgm:t>
    </dgm:pt>
    <dgm:pt modelId="{04241C6B-8C21-4009-8E78-2EEA1D17F82E}">
      <dgm:prSet/>
      <dgm:spPr/>
      <dgm:t>
        <a:bodyPr/>
        <a:lstStyle/>
        <a:p>
          <a:r>
            <a:rPr lang="en-IN" dirty="0"/>
            <a:t>Pandas</a:t>
          </a:r>
          <a:endParaRPr lang="en-US" dirty="0"/>
        </a:p>
      </dgm:t>
    </dgm:pt>
    <dgm:pt modelId="{A44FF705-27A6-4ECD-851E-CBD51978090D}" type="sibTrans" cxnId="{1DAFE721-4C16-4FC6-882E-0F6D361AD650}">
      <dgm:prSet/>
      <dgm:spPr/>
      <dgm:t>
        <a:bodyPr/>
        <a:lstStyle/>
        <a:p>
          <a:endParaRPr lang="en-US"/>
        </a:p>
      </dgm:t>
    </dgm:pt>
    <dgm:pt modelId="{E5F270F9-E704-4993-9FF0-2D61D450CE7D}" type="parTrans" cxnId="{1DAFE721-4C16-4FC6-882E-0F6D361AD650}">
      <dgm:prSet/>
      <dgm:spPr/>
      <dgm:t>
        <a:bodyPr/>
        <a:lstStyle/>
        <a:p>
          <a:endParaRPr lang="en-US"/>
        </a:p>
      </dgm:t>
    </dgm:pt>
    <dgm:pt modelId="{C96FCD36-808A-4D14-B793-E02450974EC4}">
      <dgm:prSet phldr="0"/>
      <dgm:spPr/>
      <dgm:t>
        <a:bodyPr/>
        <a:lstStyle/>
        <a:p>
          <a:r>
            <a:rPr lang="en-IN" dirty="0">
              <a:latin typeface="Calibri Light" panose="020F0302020204030204"/>
            </a:rPr>
            <a:t>Numpy</a:t>
          </a:r>
        </a:p>
      </dgm:t>
    </dgm:pt>
    <dgm:pt modelId="{31C5B469-4E34-4EF8-85B9-03A76AC30AD7}" type="parTrans" cxnId="{21ACFA43-871F-4556-B87B-348BDA334A90}">
      <dgm:prSet/>
      <dgm:spPr/>
    </dgm:pt>
    <dgm:pt modelId="{144188AC-C202-4337-B52C-186DA6C8386B}" type="sibTrans" cxnId="{21ACFA43-871F-4556-B87B-348BDA334A90}">
      <dgm:prSet/>
      <dgm:spPr/>
    </dgm:pt>
    <dgm:pt modelId="{C83630B1-497A-46C3-82D6-654ECA894105}">
      <dgm:prSet phldr="0"/>
      <dgm:spPr/>
      <dgm:t>
        <a:bodyPr/>
        <a:lstStyle/>
        <a:p>
          <a:pPr rtl="0"/>
          <a:r>
            <a:rPr lang="en-IN" dirty="0" err="1">
              <a:latin typeface="Calibri Light" panose="020F0302020204030204"/>
            </a:rPr>
            <a:t>Streamlit</a:t>
          </a:r>
          <a:r>
            <a:rPr lang="en-IN" dirty="0">
              <a:latin typeface="Calibri Light" panose="020F0302020204030204"/>
            </a:rPr>
            <a:t> and </a:t>
          </a:r>
          <a:r>
            <a:rPr lang="en-IN" dirty="0" err="1">
              <a:latin typeface="Calibri Light" panose="020F0302020204030204"/>
            </a:rPr>
            <a:t>Gapminder</a:t>
          </a:r>
          <a:r>
            <a:rPr lang="en-IN" dirty="0">
              <a:latin typeface="Calibri Light" panose="020F0302020204030204"/>
            </a:rPr>
            <a:t> tool</a:t>
          </a:r>
        </a:p>
      </dgm:t>
    </dgm:pt>
    <dgm:pt modelId="{66040335-BDD9-456F-B801-7391090A2294}" type="parTrans" cxnId="{10A4CC93-D0D0-47B3-8666-79D017630685}">
      <dgm:prSet/>
      <dgm:spPr/>
    </dgm:pt>
    <dgm:pt modelId="{78F2E18D-6212-46B1-8E9F-8190101E4336}" type="sibTrans" cxnId="{10A4CC93-D0D0-47B3-8666-79D017630685}">
      <dgm:prSet/>
      <dgm:spPr/>
    </dgm:pt>
    <dgm:pt modelId="{28FCA841-472A-4068-A450-5AF20ED9925C}">
      <dgm:prSet/>
      <dgm:spPr/>
      <dgm:t>
        <a:bodyPr/>
        <a:lstStyle/>
        <a:p>
          <a:r>
            <a:rPr lang="en-US" dirty="0" err="1"/>
            <a:t>plotly.graph_objs</a:t>
          </a:r>
          <a:endParaRPr lang="en-US" dirty="0"/>
        </a:p>
      </dgm:t>
    </dgm:pt>
    <dgm:pt modelId="{666A9DA9-5975-4B12-BBD9-11FB9BA72D71}" type="parTrans" cxnId="{BDBB6163-68DD-4A80-8C84-408430153B77}">
      <dgm:prSet/>
      <dgm:spPr/>
    </dgm:pt>
    <dgm:pt modelId="{AEB27454-D003-481B-A4A8-816E940E039A}" type="sibTrans" cxnId="{BDBB6163-68DD-4A80-8C84-408430153B77}">
      <dgm:prSet/>
      <dgm:spPr/>
    </dgm:pt>
    <dgm:pt modelId="{BA1BE852-5ACF-4C61-9268-AA3ECA4F582E}">
      <dgm:prSet/>
      <dgm:spPr/>
      <dgm:t>
        <a:bodyPr/>
        <a:lstStyle/>
        <a:p>
          <a:endParaRPr lang="en-US" dirty="0"/>
        </a:p>
      </dgm:t>
    </dgm:pt>
    <dgm:pt modelId="{937EC3AE-A359-48C9-B87C-23157B21876C}" type="parTrans" cxnId="{FF3E8143-99EA-4BA1-A6F7-9A614E0CB7DF}">
      <dgm:prSet/>
      <dgm:spPr/>
    </dgm:pt>
    <dgm:pt modelId="{C940A4AA-117E-4975-A16D-5C121616171C}" type="sibTrans" cxnId="{FF3E8143-99EA-4BA1-A6F7-9A614E0CB7DF}">
      <dgm:prSet/>
      <dgm:spPr/>
    </dgm:pt>
    <dgm:pt modelId="{CF414886-BABC-47B6-9703-CC70105E809E}">
      <dgm:prSet/>
      <dgm:spPr/>
      <dgm:t>
        <a:bodyPr/>
        <a:lstStyle/>
        <a:p>
          <a:r>
            <a:rPr lang="en-US" dirty="0" err="1"/>
            <a:t>plotly.express</a:t>
          </a:r>
          <a:endParaRPr lang="en-US" dirty="0"/>
        </a:p>
      </dgm:t>
    </dgm:pt>
    <dgm:pt modelId="{83A55D94-369B-4AB2-894A-9F36F309B1B2}" type="parTrans" cxnId="{3011C340-9A55-48EA-9B44-8FD8DB44D73B}">
      <dgm:prSet/>
      <dgm:spPr/>
    </dgm:pt>
    <dgm:pt modelId="{A5DB20FD-34AB-4A46-B289-24C0F584EFCF}" type="sibTrans" cxnId="{3011C340-9A55-48EA-9B44-8FD8DB44D73B}">
      <dgm:prSet/>
      <dgm:spPr/>
    </dgm:pt>
    <dgm:pt modelId="{164DCE02-17D9-4595-B702-7436A354CC62}">
      <dgm:prSet/>
      <dgm:spPr/>
      <dgm:t>
        <a:bodyPr/>
        <a:lstStyle/>
        <a:p>
          <a:r>
            <a:rPr lang="en-US" dirty="0" err="1"/>
            <a:t>matplotlib.pyplot</a:t>
          </a:r>
          <a:endParaRPr lang="en-US" dirty="0"/>
        </a:p>
      </dgm:t>
    </dgm:pt>
    <dgm:pt modelId="{0C53C385-6C6C-4F74-AE03-407CF3C81781}" type="parTrans" cxnId="{891D4B7D-7062-410B-883B-4004943FDE31}">
      <dgm:prSet/>
      <dgm:spPr/>
    </dgm:pt>
    <dgm:pt modelId="{E6AAD554-DB13-4F4E-82B9-66BF00208D83}" type="sibTrans" cxnId="{891D4B7D-7062-410B-883B-4004943FDE31}">
      <dgm:prSet/>
      <dgm:spPr/>
    </dgm:pt>
    <dgm:pt modelId="{C42AD661-D293-4AFB-8714-A3189F8AB058}">
      <dgm:prSet/>
      <dgm:spPr/>
      <dgm:t>
        <a:bodyPr/>
        <a:lstStyle/>
        <a:p>
          <a:r>
            <a:rPr lang="en-US" dirty="0"/>
            <a:t>sqlite3</a:t>
          </a:r>
        </a:p>
      </dgm:t>
    </dgm:pt>
    <dgm:pt modelId="{3C3498FF-81AD-4AE8-9EA3-C8965356DF29}" type="parTrans" cxnId="{3BFF7EA0-9C41-49A0-8666-846E34368861}">
      <dgm:prSet/>
      <dgm:spPr/>
      <dgm:t>
        <a:bodyPr/>
        <a:lstStyle/>
        <a:p>
          <a:endParaRPr lang="en-US"/>
        </a:p>
      </dgm:t>
    </dgm:pt>
    <dgm:pt modelId="{E25CB764-5D9A-4302-8A6F-CDE07BA7C447}" type="sibTrans" cxnId="{3BFF7EA0-9C41-49A0-8666-846E34368861}">
      <dgm:prSet/>
      <dgm:spPr/>
      <dgm:t>
        <a:bodyPr/>
        <a:lstStyle/>
        <a:p>
          <a:endParaRPr lang="en-US"/>
        </a:p>
      </dgm:t>
    </dgm:pt>
    <dgm:pt modelId="{D71118A2-5924-4FC2-ACCE-ABE1697E5433}">
      <dgm:prSet/>
      <dgm:spPr/>
      <dgm:t>
        <a:bodyPr/>
        <a:lstStyle/>
        <a:p>
          <a:r>
            <a:rPr lang="en-US" dirty="0" err="1"/>
            <a:t>streamlit</a:t>
          </a:r>
          <a:endParaRPr lang="en-US" dirty="0"/>
        </a:p>
      </dgm:t>
    </dgm:pt>
    <dgm:pt modelId="{811DDAA2-3112-4AFD-99ED-F94C0276ED67}" type="parTrans" cxnId="{25C4B64B-F8AE-49AE-9028-CDC3CA97224C}">
      <dgm:prSet/>
      <dgm:spPr/>
    </dgm:pt>
    <dgm:pt modelId="{11913008-5711-4662-AF4E-5CA3E1ACA68E}" type="sibTrans" cxnId="{25C4B64B-F8AE-49AE-9028-CDC3CA97224C}">
      <dgm:prSet/>
      <dgm:spPr/>
    </dgm:pt>
    <dgm:pt modelId="{5111208C-728C-4A4D-ADE3-2AC0E18FC902}">
      <dgm:prSet/>
      <dgm:spPr/>
      <dgm:t>
        <a:bodyPr/>
        <a:lstStyle/>
        <a:p>
          <a:r>
            <a:rPr lang="en-US" dirty="0"/>
            <a:t>datetime</a:t>
          </a:r>
        </a:p>
      </dgm:t>
    </dgm:pt>
    <dgm:pt modelId="{3602E6E5-6D54-4893-844C-B6BFBD49679A}" type="parTrans" cxnId="{DDD5F6C8-6C73-4C77-B2A5-91DD4F7D1101}">
      <dgm:prSet/>
      <dgm:spPr/>
    </dgm:pt>
    <dgm:pt modelId="{C9AF91C4-4C91-41A9-A3B6-72F878860206}" type="sibTrans" cxnId="{DDD5F6C8-6C73-4C77-B2A5-91DD4F7D1101}">
      <dgm:prSet/>
      <dgm:spPr/>
    </dgm:pt>
    <dgm:pt modelId="{E57D5938-C3AE-4CED-856A-6D463B0F782B}">
      <dgm:prSet/>
      <dgm:spPr/>
      <dgm:t>
        <a:bodyPr/>
        <a:lstStyle/>
        <a:p>
          <a:r>
            <a:rPr lang="en-US" dirty="0" err="1"/>
            <a:t>hashlib</a:t>
          </a:r>
          <a:endParaRPr lang="en-US" dirty="0"/>
        </a:p>
      </dgm:t>
    </dgm:pt>
    <dgm:pt modelId="{EEB898A1-4708-4F24-9CA5-29B2EB372548}" type="parTrans" cxnId="{0EF7DE62-9203-4898-9AE6-2EBDC0989B42}">
      <dgm:prSet/>
      <dgm:spPr/>
    </dgm:pt>
    <dgm:pt modelId="{F2AB0363-B40C-45AE-887A-14C8382A2AA6}" type="sibTrans" cxnId="{0EF7DE62-9203-4898-9AE6-2EBDC0989B42}">
      <dgm:prSet/>
      <dgm:spPr/>
    </dgm:pt>
    <dgm:pt modelId="{7EDA880A-AE48-4939-8350-B950BAF80E4C}" type="pres">
      <dgm:prSet presAssocID="{014E105A-99AD-4717-846A-785530F37CB7}" presName="linear" presStyleCnt="0">
        <dgm:presLayoutVars>
          <dgm:dir/>
          <dgm:animLvl val="lvl"/>
          <dgm:resizeHandles val="exact"/>
        </dgm:presLayoutVars>
      </dgm:prSet>
      <dgm:spPr/>
    </dgm:pt>
    <dgm:pt modelId="{A91F90B7-0B39-437A-A377-01507EBC045C}" type="pres">
      <dgm:prSet presAssocID="{9C003AB1-56F7-4E20-95CA-88C20F5393AA}" presName="parentLin" presStyleCnt="0"/>
      <dgm:spPr/>
    </dgm:pt>
    <dgm:pt modelId="{C8C85D50-00A2-47EB-9EAA-10EB9CDCD638}" type="pres">
      <dgm:prSet presAssocID="{9C003AB1-56F7-4E20-95CA-88C20F5393AA}" presName="parentLeftMargin" presStyleLbl="node1" presStyleIdx="0" presStyleCnt="5"/>
      <dgm:spPr/>
    </dgm:pt>
    <dgm:pt modelId="{1DBFCD5E-9631-4C20-B965-06E3F6307334}" type="pres">
      <dgm:prSet presAssocID="{9C003AB1-56F7-4E20-95CA-88C20F5393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09AC9CA-F957-4697-973A-FF3305B100AA}" type="pres">
      <dgm:prSet presAssocID="{9C003AB1-56F7-4E20-95CA-88C20F5393AA}" presName="negativeSpace" presStyleCnt="0"/>
      <dgm:spPr/>
    </dgm:pt>
    <dgm:pt modelId="{9AEFF030-3471-4A3C-B60F-6A1FC14AD22E}" type="pres">
      <dgm:prSet presAssocID="{9C003AB1-56F7-4E20-95CA-88C20F5393AA}" presName="childText" presStyleLbl="conFgAcc1" presStyleIdx="0" presStyleCnt="5">
        <dgm:presLayoutVars>
          <dgm:bulletEnabled val="1"/>
        </dgm:presLayoutVars>
      </dgm:prSet>
      <dgm:spPr/>
    </dgm:pt>
    <dgm:pt modelId="{065E1BF2-D913-4636-9306-0819C1A9256B}" type="pres">
      <dgm:prSet presAssocID="{ECC54EAB-EE4D-4345-8E02-E7F0661EF834}" presName="spaceBetweenRectangles" presStyleCnt="0"/>
      <dgm:spPr/>
    </dgm:pt>
    <dgm:pt modelId="{B8410F5E-3ED5-441F-8777-8C17B94792F1}" type="pres">
      <dgm:prSet presAssocID="{5C8AF20C-71D1-46EE-A17F-BE6BDBDC843F}" presName="parentLin" presStyleCnt="0"/>
      <dgm:spPr/>
    </dgm:pt>
    <dgm:pt modelId="{0F937670-6A41-4E53-B0F8-6A6F831DEAC5}" type="pres">
      <dgm:prSet presAssocID="{5C8AF20C-71D1-46EE-A17F-BE6BDBDC843F}" presName="parentLeftMargin" presStyleLbl="node1" presStyleIdx="0" presStyleCnt="5"/>
      <dgm:spPr/>
    </dgm:pt>
    <dgm:pt modelId="{C2E603EC-8B6C-4234-88A4-F2A348733D46}" type="pres">
      <dgm:prSet presAssocID="{5C8AF20C-71D1-46EE-A17F-BE6BDBDC84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005BC73-F7F5-4087-A6A0-60FED1F7D111}" type="pres">
      <dgm:prSet presAssocID="{5C8AF20C-71D1-46EE-A17F-BE6BDBDC843F}" presName="negativeSpace" presStyleCnt="0"/>
      <dgm:spPr/>
    </dgm:pt>
    <dgm:pt modelId="{58B5EAD4-7572-4389-953D-B0F6D9222FD7}" type="pres">
      <dgm:prSet presAssocID="{5C8AF20C-71D1-46EE-A17F-BE6BDBDC843F}" presName="childText" presStyleLbl="conFgAcc1" presStyleIdx="1" presStyleCnt="5">
        <dgm:presLayoutVars>
          <dgm:bulletEnabled val="1"/>
        </dgm:presLayoutVars>
      </dgm:prSet>
      <dgm:spPr/>
    </dgm:pt>
    <dgm:pt modelId="{D5F76C69-0C50-4326-A20A-3493E9D597AF}" type="pres">
      <dgm:prSet presAssocID="{386D8852-9840-42F1-A5F9-966CA71D5CB9}" presName="spaceBetweenRectangles" presStyleCnt="0"/>
      <dgm:spPr/>
    </dgm:pt>
    <dgm:pt modelId="{8E90E1ED-A8A3-45E1-BE51-276674B5B5B5}" type="pres">
      <dgm:prSet presAssocID="{61E6593B-65F5-43C3-ADD3-D8D88D1163B2}" presName="parentLin" presStyleCnt="0"/>
      <dgm:spPr/>
    </dgm:pt>
    <dgm:pt modelId="{920F2ACF-566E-41E7-B56D-7678D859D7EE}" type="pres">
      <dgm:prSet presAssocID="{61E6593B-65F5-43C3-ADD3-D8D88D1163B2}" presName="parentLeftMargin" presStyleLbl="node1" presStyleIdx="1" presStyleCnt="5"/>
      <dgm:spPr/>
    </dgm:pt>
    <dgm:pt modelId="{C677CED7-2B00-4088-AFE6-FA9DF614F03A}" type="pres">
      <dgm:prSet presAssocID="{61E6593B-65F5-43C3-ADD3-D8D88D1163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E9E03A-28B2-4C37-A11A-B6F036EDFE1E}" type="pres">
      <dgm:prSet presAssocID="{61E6593B-65F5-43C3-ADD3-D8D88D1163B2}" presName="negativeSpace" presStyleCnt="0"/>
      <dgm:spPr/>
    </dgm:pt>
    <dgm:pt modelId="{2D21C8C4-A2B5-4D5E-9990-66886375E61C}" type="pres">
      <dgm:prSet presAssocID="{61E6593B-65F5-43C3-ADD3-D8D88D1163B2}" presName="childText" presStyleLbl="conFgAcc1" presStyleIdx="2" presStyleCnt="5" custLinFactNeighborX="-214" custLinFactNeighborY="81899">
        <dgm:presLayoutVars>
          <dgm:bulletEnabled val="1"/>
        </dgm:presLayoutVars>
      </dgm:prSet>
      <dgm:spPr/>
    </dgm:pt>
    <dgm:pt modelId="{8E93FE82-58FF-47F4-8C25-2B1222D52499}" type="pres">
      <dgm:prSet presAssocID="{1103F554-6C74-40D3-9BFE-0E53ED7780E6}" presName="spaceBetweenRectangles" presStyleCnt="0"/>
      <dgm:spPr/>
    </dgm:pt>
    <dgm:pt modelId="{3F74AD5F-E377-415F-8BB4-D0DF1BA8872D}" type="pres">
      <dgm:prSet presAssocID="{6D5E427A-F139-45FF-A263-E396FD3946D7}" presName="parentLin" presStyleCnt="0"/>
      <dgm:spPr/>
    </dgm:pt>
    <dgm:pt modelId="{AA64816A-E3B2-4E75-921E-E8EE7DE78E41}" type="pres">
      <dgm:prSet presAssocID="{6D5E427A-F139-45FF-A263-E396FD3946D7}" presName="parentLeftMargin" presStyleLbl="node1" presStyleIdx="2" presStyleCnt="5"/>
      <dgm:spPr/>
    </dgm:pt>
    <dgm:pt modelId="{57E27549-11C4-4AB5-9F83-554AB10197DC}" type="pres">
      <dgm:prSet presAssocID="{6D5E427A-F139-45FF-A263-E396FD3946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F2F33B8-D785-4E4A-A09C-253AF7B3EDAB}" type="pres">
      <dgm:prSet presAssocID="{6D5E427A-F139-45FF-A263-E396FD3946D7}" presName="negativeSpace" presStyleCnt="0"/>
      <dgm:spPr/>
    </dgm:pt>
    <dgm:pt modelId="{43D3A422-A96F-4EFB-BF9B-808EA7C04351}" type="pres">
      <dgm:prSet presAssocID="{6D5E427A-F139-45FF-A263-E396FD3946D7}" presName="childText" presStyleLbl="conFgAcc1" presStyleIdx="3" presStyleCnt="5">
        <dgm:presLayoutVars>
          <dgm:bulletEnabled val="1"/>
        </dgm:presLayoutVars>
      </dgm:prSet>
      <dgm:spPr/>
    </dgm:pt>
    <dgm:pt modelId="{E0698BD2-58C3-4BA7-8490-0C0AE3AF30AF}" type="pres">
      <dgm:prSet presAssocID="{876D3D51-44F6-4108-8F87-01E411DD01AC}" presName="spaceBetweenRectangles" presStyleCnt="0"/>
      <dgm:spPr/>
    </dgm:pt>
    <dgm:pt modelId="{404915F8-DED7-4966-983B-091B7B5D0585}" type="pres">
      <dgm:prSet presAssocID="{C83630B1-497A-46C3-82D6-654ECA894105}" presName="parentLin" presStyleCnt="0"/>
      <dgm:spPr/>
    </dgm:pt>
    <dgm:pt modelId="{FACC334E-A5AC-4B89-ABEE-C3E14C2E439D}" type="pres">
      <dgm:prSet presAssocID="{C83630B1-497A-46C3-82D6-654ECA894105}" presName="parentLeftMargin" presStyleLbl="node1" presStyleIdx="3" presStyleCnt="5"/>
      <dgm:spPr/>
    </dgm:pt>
    <dgm:pt modelId="{052B19F3-4A3F-442D-8805-5904B1ED63FD}" type="pres">
      <dgm:prSet presAssocID="{C83630B1-497A-46C3-82D6-654ECA89410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8631589-F8BE-4B61-A619-20B03BA18DC9}" type="pres">
      <dgm:prSet presAssocID="{C83630B1-497A-46C3-82D6-654ECA894105}" presName="negativeSpace" presStyleCnt="0"/>
      <dgm:spPr/>
    </dgm:pt>
    <dgm:pt modelId="{88BB1A08-9B2B-4F0E-ACB8-C511C9F0B24D}" type="pres">
      <dgm:prSet presAssocID="{C83630B1-497A-46C3-82D6-654ECA894105}" presName="childText" presStyleLbl="conFgAcc1" presStyleIdx="4" presStyleCnt="5" custLinFactNeighborX="-20497" custLinFactNeighborY="-58420">
        <dgm:presLayoutVars>
          <dgm:bulletEnabled val="1"/>
        </dgm:presLayoutVars>
      </dgm:prSet>
      <dgm:spPr/>
    </dgm:pt>
  </dgm:ptLst>
  <dgm:cxnLst>
    <dgm:cxn modelId="{DBE76B06-33EC-4D55-812B-AFDCDA5D64F8}" type="presOf" srcId="{28FCA841-472A-4068-A450-5AF20ED9925C}" destId="{2D21C8C4-A2B5-4D5E-9990-66886375E61C}" srcOrd="0" destOrd="2" presId="urn:microsoft.com/office/officeart/2005/8/layout/list1"/>
    <dgm:cxn modelId="{D015210C-A817-4CF9-8D3B-C3F18C61550C}" type="presOf" srcId="{6D5E427A-F139-45FF-A263-E396FD3946D7}" destId="{57E27549-11C4-4AB5-9F83-554AB10197DC}" srcOrd="1" destOrd="0" presId="urn:microsoft.com/office/officeart/2005/8/layout/list1"/>
    <dgm:cxn modelId="{CA1F3F1B-21E8-48F0-8F42-BF00223ACD62}" srcId="{014E105A-99AD-4717-846A-785530F37CB7}" destId="{5C8AF20C-71D1-46EE-A17F-BE6BDBDC843F}" srcOrd="1" destOrd="0" parTransId="{8734FE46-803A-45B3-9862-11304EF573FF}" sibTransId="{386D8852-9840-42F1-A5F9-966CA71D5CB9}"/>
    <dgm:cxn modelId="{FEBC7D1E-8863-4741-8A9D-978BD506EAB2}" type="presOf" srcId="{04241C6B-8C21-4009-8E78-2EEA1D17F82E}" destId="{2D21C8C4-A2B5-4D5E-9990-66886375E61C}" srcOrd="0" destOrd="0" presId="urn:microsoft.com/office/officeart/2005/8/layout/list1"/>
    <dgm:cxn modelId="{1DAFE721-4C16-4FC6-882E-0F6D361AD650}" srcId="{61E6593B-65F5-43C3-ADD3-D8D88D1163B2}" destId="{04241C6B-8C21-4009-8E78-2EEA1D17F82E}" srcOrd="0" destOrd="0" parTransId="{E5F270F9-E704-4993-9FF0-2D61D450CE7D}" sibTransId="{A44FF705-27A6-4ECD-851E-CBD51978090D}"/>
    <dgm:cxn modelId="{71D9F224-04C5-4221-BA04-10F43945FCAE}" srcId="{014E105A-99AD-4717-846A-785530F37CB7}" destId="{61E6593B-65F5-43C3-ADD3-D8D88D1163B2}" srcOrd="2" destOrd="0" parTransId="{BE62A51B-D520-4A8F-A9D0-3EDF00392929}" sibTransId="{1103F554-6C74-40D3-9BFE-0E53ED7780E6}"/>
    <dgm:cxn modelId="{15E1C62A-1A6E-4AB9-AA80-097C015748C6}" type="presOf" srcId="{61E6593B-65F5-43C3-ADD3-D8D88D1163B2}" destId="{C677CED7-2B00-4088-AFE6-FA9DF614F03A}" srcOrd="1" destOrd="0" presId="urn:microsoft.com/office/officeart/2005/8/layout/list1"/>
    <dgm:cxn modelId="{5526CD37-68AD-4F6B-B4B2-D2E90088B005}" type="presOf" srcId="{9C003AB1-56F7-4E20-95CA-88C20F5393AA}" destId="{C8C85D50-00A2-47EB-9EAA-10EB9CDCD638}" srcOrd="0" destOrd="0" presId="urn:microsoft.com/office/officeart/2005/8/layout/list1"/>
    <dgm:cxn modelId="{3011C340-9A55-48EA-9B44-8FD8DB44D73B}" srcId="{61E6593B-65F5-43C3-ADD3-D8D88D1163B2}" destId="{CF414886-BABC-47B6-9703-CC70105E809E}" srcOrd="3" destOrd="0" parTransId="{83A55D94-369B-4AB2-894A-9F36F309B1B2}" sibTransId="{A5DB20FD-34AB-4A46-B289-24C0F584EFCF}"/>
    <dgm:cxn modelId="{C158B75F-8E30-4BD5-8E15-8A30AEB1A54B}" type="presOf" srcId="{CF414886-BABC-47B6-9703-CC70105E809E}" destId="{2D21C8C4-A2B5-4D5E-9990-66886375E61C}" srcOrd="0" destOrd="3" presId="urn:microsoft.com/office/officeart/2005/8/layout/list1"/>
    <dgm:cxn modelId="{0EF7DE62-9203-4898-9AE6-2EBDC0989B42}" srcId="{61E6593B-65F5-43C3-ADD3-D8D88D1163B2}" destId="{E57D5938-C3AE-4CED-856A-6D463B0F782B}" srcOrd="7" destOrd="0" parTransId="{EEB898A1-4708-4F24-9CA5-29B2EB372548}" sibTransId="{F2AB0363-B40C-45AE-887A-14C8382A2AA6}"/>
    <dgm:cxn modelId="{BDBB6163-68DD-4A80-8C84-408430153B77}" srcId="{61E6593B-65F5-43C3-ADD3-D8D88D1163B2}" destId="{28FCA841-472A-4068-A450-5AF20ED9925C}" srcOrd="2" destOrd="0" parTransId="{666A9DA9-5975-4B12-BBD9-11FB9BA72D71}" sibTransId="{AEB27454-D003-481B-A4A8-816E940E039A}"/>
    <dgm:cxn modelId="{12085163-687D-4828-B9C4-273468BE5F18}" type="presOf" srcId="{C42AD661-D293-4AFB-8714-A3189F8AB058}" destId="{2D21C8C4-A2B5-4D5E-9990-66886375E61C}" srcOrd="0" destOrd="8" presId="urn:microsoft.com/office/officeart/2005/8/layout/list1"/>
    <dgm:cxn modelId="{FF3E8143-99EA-4BA1-A6F7-9A614E0CB7DF}" srcId="{61E6593B-65F5-43C3-ADD3-D8D88D1163B2}" destId="{BA1BE852-5ACF-4C61-9268-AA3ECA4F582E}" srcOrd="9" destOrd="0" parTransId="{937EC3AE-A359-48C9-B87C-23157B21876C}" sibTransId="{C940A4AA-117E-4975-A16D-5C121616171C}"/>
    <dgm:cxn modelId="{21ACFA43-871F-4556-B87B-348BDA334A90}" srcId="{61E6593B-65F5-43C3-ADD3-D8D88D1163B2}" destId="{C96FCD36-808A-4D14-B793-E02450974EC4}" srcOrd="1" destOrd="0" parTransId="{31C5B469-4E34-4EF8-85B9-03A76AC30AD7}" sibTransId="{144188AC-C202-4337-B52C-186DA6C8386B}"/>
    <dgm:cxn modelId="{C582AF44-4B75-4B5B-8C68-29B96180CBA5}" type="presOf" srcId="{5111208C-728C-4A4D-ADE3-2AC0E18FC902}" destId="{2D21C8C4-A2B5-4D5E-9990-66886375E61C}" srcOrd="0" destOrd="6" presId="urn:microsoft.com/office/officeart/2005/8/layout/list1"/>
    <dgm:cxn modelId="{63F7736B-C358-488E-ABC2-53AB8D1D18CA}" type="presOf" srcId="{C83630B1-497A-46C3-82D6-654ECA894105}" destId="{052B19F3-4A3F-442D-8805-5904B1ED63FD}" srcOrd="1" destOrd="0" presId="urn:microsoft.com/office/officeart/2005/8/layout/list1"/>
    <dgm:cxn modelId="{25C4B64B-F8AE-49AE-9028-CDC3CA97224C}" srcId="{61E6593B-65F5-43C3-ADD3-D8D88D1163B2}" destId="{D71118A2-5924-4FC2-ACCE-ABE1697E5433}" srcOrd="5" destOrd="0" parTransId="{811DDAA2-3112-4AFD-99ED-F94C0276ED67}" sibTransId="{11913008-5711-4662-AF4E-5CA3E1ACA68E}"/>
    <dgm:cxn modelId="{BB8C9D76-F5AD-4FE3-B9A2-33D568364835}" type="presOf" srcId="{BA1BE852-5ACF-4C61-9268-AA3ECA4F582E}" destId="{2D21C8C4-A2B5-4D5E-9990-66886375E61C}" srcOrd="0" destOrd="9" presId="urn:microsoft.com/office/officeart/2005/8/layout/list1"/>
    <dgm:cxn modelId="{891D4B7D-7062-410B-883B-4004943FDE31}" srcId="{61E6593B-65F5-43C3-ADD3-D8D88D1163B2}" destId="{164DCE02-17D9-4595-B702-7436A354CC62}" srcOrd="4" destOrd="0" parTransId="{0C53C385-6C6C-4F74-AE03-407CF3C81781}" sibTransId="{E6AAD554-DB13-4F4E-82B9-66BF00208D83}"/>
    <dgm:cxn modelId="{9FEBAC8B-CB9B-4AAA-B5F8-154A70F39933}" type="presOf" srcId="{E57D5938-C3AE-4CED-856A-6D463B0F782B}" destId="{2D21C8C4-A2B5-4D5E-9990-66886375E61C}" srcOrd="0" destOrd="7" presId="urn:microsoft.com/office/officeart/2005/8/layout/list1"/>
    <dgm:cxn modelId="{10A4CC93-D0D0-47B3-8666-79D017630685}" srcId="{014E105A-99AD-4717-846A-785530F37CB7}" destId="{C83630B1-497A-46C3-82D6-654ECA894105}" srcOrd="4" destOrd="0" parTransId="{66040335-BDD9-456F-B801-7391090A2294}" sibTransId="{78F2E18D-6212-46B1-8E9F-8190101E4336}"/>
    <dgm:cxn modelId="{3BFF7EA0-9C41-49A0-8666-846E34368861}" srcId="{61E6593B-65F5-43C3-ADD3-D8D88D1163B2}" destId="{C42AD661-D293-4AFB-8714-A3189F8AB058}" srcOrd="8" destOrd="0" parTransId="{3C3498FF-81AD-4AE8-9EA3-C8965356DF29}" sibTransId="{E25CB764-5D9A-4302-8A6F-CDE07BA7C447}"/>
    <dgm:cxn modelId="{97D771B0-57EF-405E-B226-8D2962FE63E9}" type="presOf" srcId="{C83630B1-497A-46C3-82D6-654ECA894105}" destId="{FACC334E-A5AC-4B89-ABEE-C3E14C2E439D}" srcOrd="0" destOrd="0" presId="urn:microsoft.com/office/officeart/2005/8/layout/list1"/>
    <dgm:cxn modelId="{BCA982B4-D527-42AA-9CED-6DF6EE9F0699}" type="presOf" srcId="{5C8AF20C-71D1-46EE-A17F-BE6BDBDC843F}" destId="{0F937670-6A41-4E53-B0F8-6A6F831DEAC5}" srcOrd="0" destOrd="0" presId="urn:microsoft.com/office/officeart/2005/8/layout/list1"/>
    <dgm:cxn modelId="{CFA3F9B4-690C-427C-B610-BBECF525994C}" type="presOf" srcId="{164DCE02-17D9-4595-B702-7436A354CC62}" destId="{2D21C8C4-A2B5-4D5E-9990-66886375E61C}" srcOrd="0" destOrd="4" presId="urn:microsoft.com/office/officeart/2005/8/layout/list1"/>
    <dgm:cxn modelId="{163CE2C2-6406-4B3D-935E-2034764BAD9B}" type="presOf" srcId="{6D5E427A-F139-45FF-A263-E396FD3946D7}" destId="{AA64816A-E3B2-4E75-921E-E8EE7DE78E41}" srcOrd="0" destOrd="0" presId="urn:microsoft.com/office/officeart/2005/8/layout/list1"/>
    <dgm:cxn modelId="{8B0C7DC6-2776-48B1-AD49-74F66A532982}" type="presOf" srcId="{C96FCD36-808A-4D14-B793-E02450974EC4}" destId="{2D21C8C4-A2B5-4D5E-9990-66886375E61C}" srcOrd="0" destOrd="1" presId="urn:microsoft.com/office/officeart/2005/8/layout/list1"/>
    <dgm:cxn modelId="{4676BDC6-F215-4063-A5E0-3F10B8752075}" type="presOf" srcId="{014E105A-99AD-4717-846A-785530F37CB7}" destId="{7EDA880A-AE48-4939-8350-B950BAF80E4C}" srcOrd="0" destOrd="0" presId="urn:microsoft.com/office/officeart/2005/8/layout/list1"/>
    <dgm:cxn modelId="{DDD5F6C8-6C73-4C77-B2A5-91DD4F7D1101}" srcId="{61E6593B-65F5-43C3-ADD3-D8D88D1163B2}" destId="{5111208C-728C-4A4D-ADE3-2AC0E18FC902}" srcOrd="6" destOrd="0" parTransId="{3602E6E5-6D54-4893-844C-B6BFBD49679A}" sibTransId="{C9AF91C4-4C91-41A9-A3B6-72F878860206}"/>
    <dgm:cxn modelId="{3E605ACA-5B90-4530-808E-2EF68C677552}" type="presOf" srcId="{5C8AF20C-71D1-46EE-A17F-BE6BDBDC843F}" destId="{C2E603EC-8B6C-4234-88A4-F2A348733D46}" srcOrd="1" destOrd="0" presId="urn:microsoft.com/office/officeart/2005/8/layout/list1"/>
    <dgm:cxn modelId="{351D5CCD-79B7-4933-BE90-FB31FBF68E70}" srcId="{014E105A-99AD-4717-846A-785530F37CB7}" destId="{9C003AB1-56F7-4E20-95CA-88C20F5393AA}" srcOrd="0" destOrd="0" parTransId="{E0702E3F-B002-44F9-ABB0-B06A83141191}" sibTransId="{ECC54EAB-EE4D-4345-8E02-E7F0661EF834}"/>
    <dgm:cxn modelId="{DA4136D9-561D-493D-AF8A-9A9BF3069563}" type="presOf" srcId="{9C003AB1-56F7-4E20-95CA-88C20F5393AA}" destId="{1DBFCD5E-9631-4C20-B965-06E3F6307334}" srcOrd="1" destOrd="0" presId="urn:microsoft.com/office/officeart/2005/8/layout/list1"/>
    <dgm:cxn modelId="{FBB952E0-0EEE-40D0-8E15-F6ED57ED95F6}" srcId="{014E105A-99AD-4717-846A-785530F37CB7}" destId="{6D5E427A-F139-45FF-A263-E396FD3946D7}" srcOrd="3" destOrd="0" parTransId="{94D3D6DE-F450-43A3-813C-F34C71BF1BAF}" sibTransId="{876D3D51-44F6-4108-8F87-01E411DD01AC}"/>
    <dgm:cxn modelId="{4EDDC9F8-D4B0-4F21-9C79-9325162C8501}" type="presOf" srcId="{D71118A2-5924-4FC2-ACCE-ABE1697E5433}" destId="{2D21C8C4-A2B5-4D5E-9990-66886375E61C}" srcOrd="0" destOrd="5" presId="urn:microsoft.com/office/officeart/2005/8/layout/list1"/>
    <dgm:cxn modelId="{2D5DF0FC-A536-4D0B-B6E9-939AD5280039}" type="presOf" srcId="{61E6593B-65F5-43C3-ADD3-D8D88D1163B2}" destId="{920F2ACF-566E-41E7-B56D-7678D859D7EE}" srcOrd="0" destOrd="0" presId="urn:microsoft.com/office/officeart/2005/8/layout/list1"/>
    <dgm:cxn modelId="{B074C004-25C3-4F2C-AF20-0862088840B2}" type="presParOf" srcId="{7EDA880A-AE48-4939-8350-B950BAF80E4C}" destId="{A91F90B7-0B39-437A-A377-01507EBC045C}" srcOrd="0" destOrd="0" presId="urn:microsoft.com/office/officeart/2005/8/layout/list1"/>
    <dgm:cxn modelId="{3B343652-1933-4C42-936E-607A0E53F3A1}" type="presParOf" srcId="{A91F90B7-0B39-437A-A377-01507EBC045C}" destId="{C8C85D50-00A2-47EB-9EAA-10EB9CDCD638}" srcOrd="0" destOrd="0" presId="urn:microsoft.com/office/officeart/2005/8/layout/list1"/>
    <dgm:cxn modelId="{7FF38523-A4A9-4BD5-804E-0431FF52A074}" type="presParOf" srcId="{A91F90B7-0B39-437A-A377-01507EBC045C}" destId="{1DBFCD5E-9631-4C20-B965-06E3F6307334}" srcOrd="1" destOrd="0" presId="urn:microsoft.com/office/officeart/2005/8/layout/list1"/>
    <dgm:cxn modelId="{50297046-3A70-470F-8D96-1D30CB87C0F5}" type="presParOf" srcId="{7EDA880A-AE48-4939-8350-B950BAF80E4C}" destId="{A09AC9CA-F957-4697-973A-FF3305B100AA}" srcOrd="1" destOrd="0" presId="urn:microsoft.com/office/officeart/2005/8/layout/list1"/>
    <dgm:cxn modelId="{75546870-5763-441A-AD84-EA3258433760}" type="presParOf" srcId="{7EDA880A-AE48-4939-8350-B950BAF80E4C}" destId="{9AEFF030-3471-4A3C-B60F-6A1FC14AD22E}" srcOrd="2" destOrd="0" presId="urn:microsoft.com/office/officeart/2005/8/layout/list1"/>
    <dgm:cxn modelId="{E67B19D0-5751-400C-9265-D8CAD13B98F5}" type="presParOf" srcId="{7EDA880A-AE48-4939-8350-B950BAF80E4C}" destId="{065E1BF2-D913-4636-9306-0819C1A9256B}" srcOrd="3" destOrd="0" presId="urn:microsoft.com/office/officeart/2005/8/layout/list1"/>
    <dgm:cxn modelId="{68486993-640E-44AC-8720-2D75DDB5AFEF}" type="presParOf" srcId="{7EDA880A-AE48-4939-8350-B950BAF80E4C}" destId="{B8410F5E-3ED5-441F-8777-8C17B94792F1}" srcOrd="4" destOrd="0" presId="urn:microsoft.com/office/officeart/2005/8/layout/list1"/>
    <dgm:cxn modelId="{D8240DDD-1C4A-4BE5-9782-11DFFC0CE8B5}" type="presParOf" srcId="{B8410F5E-3ED5-441F-8777-8C17B94792F1}" destId="{0F937670-6A41-4E53-B0F8-6A6F831DEAC5}" srcOrd="0" destOrd="0" presId="urn:microsoft.com/office/officeart/2005/8/layout/list1"/>
    <dgm:cxn modelId="{EEB336D6-0332-4394-902B-0D7A217CFFDD}" type="presParOf" srcId="{B8410F5E-3ED5-441F-8777-8C17B94792F1}" destId="{C2E603EC-8B6C-4234-88A4-F2A348733D46}" srcOrd="1" destOrd="0" presId="urn:microsoft.com/office/officeart/2005/8/layout/list1"/>
    <dgm:cxn modelId="{661A2F99-8545-4DA8-8B76-230DDA2B496F}" type="presParOf" srcId="{7EDA880A-AE48-4939-8350-B950BAF80E4C}" destId="{6005BC73-F7F5-4087-A6A0-60FED1F7D111}" srcOrd="5" destOrd="0" presId="urn:microsoft.com/office/officeart/2005/8/layout/list1"/>
    <dgm:cxn modelId="{20C4018E-BF40-4D0A-B11C-366BE602C4B6}" type="presParOf" srcId="{7EDA880A-AE48-4939-8350-B950BAF80E4C}" destId="{58B5EAD4-7572-4389-953D-B0F6D9222FD7}" srcOrd="6" destOrd="0" presId="urn:microsoft.com/office/officeart/2005/8/layout/list1"/>
    <dgm:cxn modelId="{EAB9C517-FA03-4EB3-B000-5E877715E7AD}" type="presParOf" srcId="{7EDA880A-AE48-4939-8350-B950BAF80E4C}" destId="{D5F76C69-0C50-4326-A20A-3493E9D597AF}" srcOrd="7" destOrd="0" presId="urn:microsoft.com/office/officeart/2005/8/layout/list1"/>
    <dgm:cxn modelId="{868A84FC-38D2-46A5-BFAC-335BDE01B7EE}" type="presParOf" srcId="{7EDA880A-AE48-4939-8350-B950BAF80E4C}" destId="{8E90E1ED-A8A3-45E1-BE51-276674B5B5B5}" srcOrd="8" destOrd="0" presId="urn:microsoft.com/office/officeart/2005/8/layout/list1"/>
    <dgm:cxn modelId="{5311F875-A8F9-439C-9611-6060F3D88A41}" type="presParOf" srcId="{8E90E1ED-A8A3-45E1-BE51-276674B5B5B5}" destId="{920F2ACF-566E-41E7-B56D-7678D859D7EE}" srcOrd="0" destOrd="0" presId="urn:microsoft.com/office/officeart/2005/8/layout/list1"/>
    <dgm:cxn modelId="{BACAF5FA-A30A-44C5-AAD0-A07E91601F48}" type="presParOf" srcId="{8E90E1ED-A8A3-45E1-BE51-276674B5B5B5}" destId="{C677CED7-2B00-4088-AFE6-FA9DF614F03A}" srcOrd="1" destOrd="0" presId="urn:microsoft.com/office/officeart/2005/8/layout/list1"/>
    <dgm:cxn modelId="{E184CCAA-7274-44F6-9633-178E9A4FE2A2}" type="presParOf" srcId="{7EDA880A-AE48-4939-8350-B950BAF80E4C}" destId="{FAE9E03A-28B2-4C37-A11A-B6F036EDFE1E}" srcOrd="9" destOrd="0" presId="urn:microsoft.com/office/officeart/2005/8/layout/list1"/>
    <dgm:cxn modelId="{63E51CB6-680C-4256-B5E8-2BB0FAF8C8A1}" type="presParOf" srcId="{7EDA880A-AE48-4939-8350-B950BAF80E4C}" destId="{2D21C8C4-A2B5-4D5E-9990-66886375E61C}" srcOrd="10" destOrd="0" presId="urn:microsoft.com/office/officeart/2005/8/layout/list1"/>
    <dgm:cxn modelId="{425BBDBE-52AD-4230-B2D4-30CA2AFA174A}" type="presParOf" srcId="{7EDA880A-AE48-4939-8350-B950BAF80E4C}" destId="{8E93FE82-58FF-47F4-8C25-2B1222D52499}" srcOrd="11" destOrd="0" presId="urn:microsoft.com/office/officeart/2005/8/layout/list1"/>
    <dgm:cxn modelId="{1A913B07-8D2B-464C-A7E0-DA47ED5E06D9}" type="presParOf" srcId="{7EDA880A-AE48-4939-8350-B950BAF80E4C}" destId="{3F74AD5F-E377-415F-8BB4-D0DF1BA8872D}" srcOrd="12" destOrd="0" presId="urn:microsoft.com/office/officeart/2005/8/layout/list1"/>
    <dgm:cxn modelId="{F39A1BA3-49BC-41EF-9B03-3BD896E11875}" type="presParOf" srcId="{3F74AD5F-E377-415F-8BB4-D0DF1BA8872D}" destId="{AA64816A-E3B2-4E75-921E-E8EE7DE78E41}" srcOrd="0" destOrd="0" presId="urn:microsoft.com/office/officeart/2005/8/layout/list1"/>
    <dgm:cxn modelId="{3E85E783-4FC3-44A5-8D83-4066064688C1}" type="presParOf" srcId="{3F74AD5F-E377-415F-8BB4-D0DF1BA8872D}" destId="{57E27549-11C4-4AB5-9F83-554AB10197DC}" srcOrd="1" destOrd="0" presId="urn:microsoft.com/office/officeart/2005/8/layout/list1"/>
    <dgm:cxn modelId="{F0C123B4-9377-4A75-8574-1550DDFAFE73}" type="presParOf" srcId="{7EDA880A-AE48-4939-8350-B950BAF80E4C}" destId="{8F2F33B8-D785-4E4A-A09C-253AF7B3EDAB}" srcOrd="13" destOrd="0" presId="urn:microsoft.com/office/officeart/2005/8/layout/list1"/>
    <dgm:cxn modelId="{6272915B-78C9-4853-A224-555D3A9D6877}" type="presParOf" srcId="{7EDA880A-AE48-4939-8350-B950BAF80E4C}" destId="{43D3A422-A96F-4EFB-BF9B-808EA7C04351}" srcOrd="14" destOrd="0" presId="urn:microsoft.com/office/officeart/2005/8/layout/list1"/>
    <dgm:cxn modelId="{463F1D6D-E2CA-474C-A99A-70CBF7766303}" type="presParOf" srcId="{7EDA880A-AE48-4939-8350-B950BAF80E4C}" destId="{E0698BD2-58C3-4BA7-8490-0C0AE3AF30AF}" srcOrd="15" destOrd="0" presId="urn:microsoft.com/office/officeart/2005/8/layout/list1"/>
    <dgm:cxn modelId="{E0D69C13-270E-44CB-AAA6-FEEFC99C6D9D}" type="presParOf" srcId="{7EDA880A-AE48-4939-8350-B950BAF80E4C}" destId="{404915F8-DED7-4966-983B-091B7B5D0585}" srcOrd="16" destOrd="0" presId="urn:microsoft.com/office/officeart/2005/8/layout/list1"/>
    <dgm:cxn modelId="{430FB3B2-0776-4091-98EA-CBB9DD97AD8E}" type="presParOf" srcId="{404915F8-DED7-4966-983B-091B7B5D0585}" destId="{FACC334E-A5AC-4B89-ABEE-C3E14C2E439D}" srcOrd="0" destOrd="0" presId="urn:microsoft.com/office/officeart/2005/8/layout/list1"/>
    <dgm:cxn modelId="{EA14F9CC-A675-4E17-B6AC-790C98FFD498}" type="presParOf" srcId="{404915F8-DED7-4966-983B-091B7B5D0585}" destId="{052B19F3-4A3F-442D-8805-5904B1ED63FD}" srcOrd="1" destOrd="0" presId="urn:microsoft.com/office/officeart/2005/8/layout/list1"/>
    <dgm:cxn modelId="{2795D851-2604-497C-B837-ADD5445A2276}" type="presParOf" srcId="{7EDA880A-AE48-4939-8350-B950BAF80E4C}" destId="{78631589-F8BE-4B61-A619-20B03BA18DC9}" srcOrd="17" destOrd="0" presId="urn:microsoft.com/office/officeart/2005/8/layout/list1"/>
    <dgm:cxn modelId="{A2ACDD32-891B-4122-8E2A-61623545802F}" type="presParOf" srcId="{7EDA880A-AE48-4939-8350-B950BAF80E4C}" destId="{88BB1A08-9B2B-4F0E-ACB8-C511C9F0B24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7A88B-21D1-4FD7-8764-072D755CC32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D392A-FE47-4845-83E3-E2BE1B6A883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EB13D-FA26-4C29-AFE9-60FBB29912A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spread of Covid-19 is one of the biggest challenges of modern history. The data being collected relevant to this place a major role in stopping the spread of virus</a:t>
          </a:r>
        </a:p>
      </dsp:txBody>
      <dsp:txXfrm>
        <a:off x="1941716" y="718"/>
        <a:ext cx="4571887" cy="1681139"/>
      </dsp:txXfrm>
    </dsp:sp>
    <dsp:sp modelId="{98E9284F-20C1-4463-ACB2-3F39355690F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AED1F-A911-4D5A-84A9-230B1852CA6E}">
      <dsp:nvSpPr>
        <dsp:cNvPr id="0" name=""/>
        <dsp:cNvSpPr/>
      </dsp:nvSpPr>
      <dsp:spPr>
        <a:xfrm>
          <a:off x="508544" y="2494463"/>
          <a:ext cx="924626" cy="924626"/>
        </a:xfrm>
        <a:prstGeom prst="rect">
          <a:avLst/>
        </a:prstGeom>
        <a:blipFill>
          <a:blip xmlns:r="http://schemas.openxmlformats.org/officeDocument/2006/relationships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C411F-77E6-4B9B-8BD9-E1B77D8846A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cs typeface="Segoe UI" panose="020B0502040204020203" pitchFamily="34" charset="0"/>
            </a:rPr>
            <a:t>Employ Python Programing Language, it’s respective packages  {</a:t>
          </a:r>
          <a:r>
            <a:rPr lang="en-US" sz="1700" kern="1200" dirty="0" err="1">
              <a:solidFill>
                <a:schemeClr val="tx1"/>
              </a:solidFill>
              <a:cs typeface="Segoe UI" panose="020B0502040204020203" pitchFamily="34" charset="0"/>
            </a:rPr>
            <a:t>Streamlit</a:t>
          </a:r>
          <a:r>
            <a:rPr lang="en-US" sz="1700" kern="1200" dirty="0">
              <a:solidFill>
                <a:schemeClr val="tx1"/>
              </a:solidFill>
              <a:cs typeface="Segoe UI" panose="020B0502040204020203" pitchFamily="34" charset="0"/>
            </a:rPr>
            <a:t> &amp; </a:t>
          </a:r>
          <a:r>
            <a:rPr lang="en-US" sz="1700" kern="1200" dirty="0" err="1">
              <a:solidFill>
                <a:schemeClr val="tx1"/>
              </a:solidFill>
              <a:cs typeface="Segoe UI" panose="020B0502040204020203" pitchFamily="34" charset="0"/>
            </a:rPr>
            <a:t>Plotly</a:t>
          </a:r>
          <a:r>
            <a:rPr lang="en-US" sz="1700" kern="1200" dirty="0">
              <a:solidFill>
                <a:schemeClr val="tx1"/>
              </a:solidFill>
              <a:cs typeface="Segoe UI" panose="020B0502040204020203" pitchFamily="34" charset="0"/>
            </a:rPr>
            <a:t>} to visualize the effect of virus through the available data. In addition Gap-minder tool was used to achieve the Bubble effect.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941716" y="2102143"/>
        <a:ext cx="4571887" cy="1681139"/>
      </dsp:txXfrm>
    </dsp:sp>
    <dsp:sp modelId="{24CD4B18-04DF-47B1-986F-BFC198AEB9E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FE3ED-3D27-4429-B19C-CAC83C857F3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C384D-9A0A-4645-BECF-C0EC2E9BAF0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Light" panose="020F0302020204030204"/>
            </a:rPr>
            <a:t>Making use of various visual and analysis trends to understand the best lockdown measure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EF6C5-0A20-4EF0-8308-E3BA580E5E17}">
      <dsp:nvSpPr>
        <dsp:cNvPr id="0" name=""/>
        <dsp:cNvSpPr/>
      </dsp:nvSpPr>
      <dsp:spPr>
        <a:xfrm>
          <a:off x="0" y="4775"/>
          <a:ext cx="6513603" cy="6824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AE35F-B390-4686-A903-EFE19454F091}">
      <dsp:nvSpPr>
        <dsp:cNvPr id="0" name=""/>
        <dsp:cNvSpPr/>
      </dsp:nvSpPr>
      <dsp:spPr>
        <a:xfrm>
          <a:off x="206455" y="158337"/>
          <a:ext cx="375740" cy="37537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34070-9E7B-4C81-BB56-8251FABB8F33}">
      <dsp:nvSpPr>
        <dsp:cNvPr id="0" name=""/>
        <dsp:cNvSpPr/>
      </dsp:nvSpPr>
      <dsp:spPr>
        <a:xfrm>
          <a:off x="788651" y="4775"/>
          <a:ext cx="5654097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Calibri Light" panose="020F0302020204030204"/>
            </a:rPr>
            <a:t>Real time Data collected from Oxford </a:t>
          </a:r>
          <a:endParaRPr lang="en-IN" sz="2400" b="1" kern="1200" dirty="0"/>
        </a:p>
      </dsp:txBody>
      <dsp:txXfrm>
        <a:off x="788651" y="4775"/>
        <a:ext cx="5654097" cy="810465"/>
      </dsp:txXfrm>
    </dsp:sp>
    <dsp:sp modelId="{8374D25E-19E9-4DCA-A4A7-91F6BC9DC09F}">
      <dsp:nvSpPr>
        <dsp:cNvPr id="0" name=""/>
        <dsp:cNvSpPr/>
      </dsp:nvSpPr>
      <dsp:spPr>
        <a:xfrm>
          <a:off x="0" y="1017857"/>
          <a:ext cx="6513603" cy="6824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8823F-7FB4-4D18-B370-78E6E39AC397}">
      <dsp:nvSpPr>
        <dsp:cNvPr id="0" name=""/>
        <dsp:cNvSpPr/>
      </dsp:nvSpPr>
      <dsp:spPr>
        <a:xfrm>
          <a:off x="206455" y="1171419"/>
          <a:ext cx="375740" cy="37537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DC156-8170-45C4-914C-5CB93EA8F5C4}">
      <dsp:nvSpPr>
        <dsp:cNvPr id="0" name=""/>
        <dsp:cNvSpPr/>
      </dsp:nvSpPr>
      <dsp:spPr>
        <a:xfrm>
          <a:off x="788651" y="1017857"/>
          <a:ext cx="5654097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Scrap the Raw data and Extract the data</a:t>
          </a:r>
          <a:r>
            <a:rPr lang="en-IN" sz="2400" kern="1200" dirty="0">
              <a:latin typeface="Calibri Light" panose="020F0302020204030204"/>
            </a:rPr>
            <a:t> </a:t>
          </a:r>
          <a:r>
            <a:rPr lang="en-IN" sz="2400" b="1" kern="1200" dirty="0">
              <a:latin typeface="Calibri Light" panose="020F0302020204030204"/>
            </a:rPr>
            <a:t>in CSV format</a:t>
          </a:r>
          <a:endParaRPr lang="en-US" sz="2400" b="1" kern="1200" dirty="0"/>
        </a:p>
      </dsp:txBody>
      <dsp:txXfrm>
        <a:off x="788651" y="1017857"/>
        <a:ext cx="5654097" cy="810465"/>
      </dsp:txXfrm>
    </dsp:sp>
    <dsp:sp modelId="{3CC9EBFC-FDC9-401F-A527-B542DA0F3FC3}">
      <dsp:nvSpPr>
        <dsp:cNvPr id="0" name=""/>
        <dsp:cNvSpPr/>
      </dsp:nvSpPr>
      <dsp:spPr>
        <a:xfrm>
          <a:off x="0" y="2030939"/>
          <a:ext cx="6513603" cy="6824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031ED-95EE-4835-9009-968A9CB6295E}">
      <dsp:nvSpPr>
        <dsp:cNvPr id="0" name=""/>
        <dsp:cNvSpPr/>
      </dsp:nvSpPr>
      <dsp:spPr>
        <a:xfrm>
          <a:off x="206455" y="2184501"/>
          <a:ext cx="375740" cy="37537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7F6DD-FCCA-49EA-A672-81FDEB88E741}">
      <dsp:nvSpPr>
        <dsp:cNvPr id="0" name=""/>
        <dsp:cNvSpPr/>
      </dsp:nvSpPr>
      <dsp:spPr>
        <a:xfrm>
          <a:off x="788651" y="2030939"/>
          <a:ext cx="5654097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Calibri Light" panose="020F0302020204030204"/>
            </a:rPr>
            <a:t>Analysis and visualizations of UK data</a:t>
          </a:r>
          <a:endParaRPr lang="en-US" sz="2400" b="1" kern="1200" dirty="0"/>
        </a:p>
      </dsp:txBody>
      <dsp:txXfrm>
        <a:off x="788651" y="2030939"/>
        <a:ext cx="5654097" cy="810465"/>
      </dsp:txXfrm>
    </dsp:sp>
    <dsp:sp modelId="{DE207E46-12E6-4423-8941-AADEEA53F9C1}">
      <dsp:nvSpPr>
        <dsp:cNvPr id="0" name=""/>
        <dsp:cNvSpPr/>
      </dsp:nvSpPr>
      <dsp:spPr>
        <a:xfrm>
          <a:off x="0" y="3044021"/>
          <a:ext cx="6513603" cy="6824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4FD18-55FF-4917-9759-FD5DCFD2E07E}">
      <dsp:nvSpPr>
        <dsp:cNvPr id="0" name=""/>
        <dsp:cNvSpPr/>
      </dsp:nvSpPr>
      <dsp:spPr>
        <a:xfrm>
          <a:off x="206455" y="3197583"/>
          <a:ext cx="375740" cy="37537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EA6C-81E3-473D-BFAA-CA7A2FED80CB}">
      <dsp:nvSpPr>
        <dsp:cNvPr id="0" name=""/>
        <dsp:cNvSpPr/>
      </dsp:nvSpPr>
      <dsp:spPr>
        <a:xfrm>
          <a:off x="788651" y="3044021"/>
          <a:ext cx="5654097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Calibri Light" panose="020F0302020204030204"/>
            </a:rPr>
            <a:t>Clustering of the data</a:t>
          </a:r>
          <a:endParaRPr lang="en-IN" sz="2400" b="1" kern="1200" dirty="0"/>
        </a:p>
      </dsp:txBody>
      <dsp:txXfrm>
        <a:off x="788651" y="3044021"/>
        <a:ext cx="5654097" cy="810465"/>
      </dsp:txXfrm>
    </dsp:sp>
    <dsp:sp modelId="{E84D6884-E06D-4F10-87C4-805F8C034EF5}">
      <dsp:nvSpPr>
        <dsp:cNvPr id="0" name=""/>
        <dsp:cNvSpPr/>
      </dsp:nvSpPr>
      <dsp:spPr>
        <a:xfrm>
          <a:off x="0" y="4057102"/>
          <a:ext cx="6513603" cy="6824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CDC92-FF80-4A88-82AF-29ECE41DC2E6}">
      <dsp:nvSpPr>
        <dsp:cNvPr id="0" name=""/>
        <dsp:cNvSpPr/>
      </dsp:nvSpPr>
      <dsp:spPr>
        <a:xfrm>
          <a:off x="206455" y="4210664"/>
          <a:ext cx="375740" cy="375373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E8469-D573-4886-8BC4-DD87B5D79A77}">
      <dsp:nvSpPr>
        <dsp:cNvPr id="0" name=""/>
        <dsp:cNvSpPr/>
      </dsp:nvSpPr>
      <dsp:spPr>
        <a:xfrm>
          <a:off x="788651" y="4057102"/>
          <a:ext cx="5654097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 err="1">
              <a:latin typeface="+mj-lt"/>
            </a:rPr>
            <a:t>Streamlit</a:t>
          </a:r>
          <a:r>
            <a:rPr lang="en-IN" sz="2400" b="1" kern="1200" dirty="0">
              <a:latin typeface="+mj-lt"/>
            </a:rPr>
            <a:t> to Create a visual dashboard</a:t>
          </a:r>
        </a:p>
      </dsp:txBody>
      <dsp:txXfrm>
        <a:off x="788651" y="4057102"/>
        <a:ext cx="5654097" cy="810465"/>
      </dsp:txXfrm>
    </dsp:sp>
    <dsp:sp modelId="{988DC9E8-6D65-4BDB-89E1-9EE226E03B8C}">
      <dsp:nvSpPr>
        <dsp:cNvPr id="0" name=""/>
        <dsp:cNvSpPr/>
      </dsp:nvSpPr>
      <dsp:spPr>
        <a:xfrm>
          <a:off x="0" y="5070184"/>
          <a:ext cx="6513603" cy="6824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935E2-7941-4408-85DF-9262A83D3E75}">
      <dsp:nvSpPr>
        <dsp:cNvPr id="0" name=""/>
        <dsp:cNvSpPr/>
      </dsp:nvSpPr>
      <dsp:spPr>
        <a:xfrm>
          <a:off x="206455" y="5223746"/>
          <a:ext cx="375740" cy="375373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979B3-D1E4-4639-A9C5-404D9BBAA763}">
      <dsp:nvSpPr>
        <dsp:cNvPr id="0" name=""/>
        <dsp:cNvSpPr/>
      </dsp:nvSpPr>
      <dsp:spPr>
        <a:xfrm>
          <a:off x="788651" y="5070184"/>
          <a:ext cx="5654097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Calibri Light" panose="020F0302020204030204"/>
            </a:rPr>
            <a:t>Gap Minder tool for Bubble and Line Graphs </a:t>
          </a:r>
          <a:endParaRPr lang="en-IN" sz="2400" b="1" kern="1200" dirty="0"/>
        </a:p>
      </dsp:txBody>
      <dsp:txXfrm>
        <a:off x="788651" y="5070184"/>
        <a:ext cx="5654097" cy="810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FF030-3471-4A3C-B60F-6A1FC14AD22E}">
      <dsp:nvSpPr>
        <dsp:cNvPr id="0" name=""/>
        <dsp:cNvSpPr/>
      </dsp:nvSpPr>
      <dsp:spPr>
        <a:xfrm>
          <a:off x="0" y="280771"/>
          <a:ext cx="658869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FCD5E-9631-4C20-B965-06E3F6307334}">
      <dsp:nvSpPr>
        <dsp:cNvPr id="0" name=""/>
        <dsp:cNvSpPr/>
      </dsp:nvSpPr>
      <dsp:spPr>
        <a:xfrm>
          <a:off x="329434" y="59371"/>
          <a:ext cx="4612083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Technique: Real time data analysis</a:t>
          </a:r>
          <a:endParaRPr lang="en-US" sz="1500" kern="1200" dirty="0"/>
        </a:p>
      </dsp:txBody>
      <dsp:txXfrm>
        <a:off x="351050" y="80987"/>
        <a:ext cx="4568851" cy="399568"/>
      </dsp:txXfrm>
    </dsp:sp>
    <dsp:sp modelId="{58B5EAD4-7572-4389-953D-B0F6D9222FD7}">
      <dsp:nvSpPr>
        <dsp:cNvPr id="0" name=""/>
        <dsp:cNvSpPr/>
      </dsp:nvSpPr>
      <dsp:spPr>
        <a:xfrm>
          <a:off x="0" y="961171"/>
          <a:ext cx="658869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603EC-8B6C-4234-88A4-F2A348733D46}">
      <dsp:nvSpPr>
        <dsp:cNvPr id="0" name=""/>
        <dsp:cNvSpPr/>
      </dsp:nvSpPr>
      <dsp:spPr>
        <a:xfrm>
          <a:off x="329434" y="739771"/>
          <a:ext cx="4612083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Language: Python</a:t>
          </a:r>
          <a:endParaRPr lang="en-US" sz="1500" kern="1200" dirty="0"/>
        </a:p>
      </dsp:txBody>
      <dsp:txXfrm>
        <a:off x="351050" y="761387"/>
        <a:ext cx="4568851" cy="399568"/>
      </dsp:txXfrm>
    </dsp:sp>
    <dsp:sp modelId="{2D21C8C4-A2B5-4D5E-9990-66886375E61C}">
      <dsp:nvSpPr>
        <dsp:cNvPr id="0" name=""/>
        <dsp:cNvSpPr/>
      </dsp:nvSpPr>
      <dsp:spPr>
        <a:xfrm>
          <a:off x="0" y="1707909"/>
          <a:ext cx="6588691" cy="283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12420" rIns="51135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Pandas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Calibri Light" panose="020F0302020204030204"/>
            </a:rPr>
            <a:t>Numpy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plotly.graph_objs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plotly.express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matplotlib.pyplot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streamlit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datetime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hashlib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sqlite3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0" y="1707909"/>
        <a:ext cx="6588691" cy="2835000"/>
      </dsp:txXfrm>
    </dsp:sp>
    <dsp:sp modelId="{C677CED7-2B00-4088-AFE6-FA9DF614F03A}">
      <dsp:nvSpPr>
        <dsp:cNvPr id="0" name=""/>
        <dsp:cNvSpPr/>
      </dsp:nvSpPr>
      <dsp:spPr>
        <a:xfrm>
          <a:off x="329434" y="1420171"/>
          <a:ext cx="4612083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Libraries:</a:t>
          </a:r>
          <a:endParaRPr lang="en-US" sz="1500" kern="1200" dirty="0"/>
        </a:p>
      </dsp:txBody>
      <dsp:txXfrm>
        <a:off x="351050" y="1441787"/>
        <a:ext cx="4568851" cy="399568"/>
      </dsp:txXfrm>
    </dsp:sp>
    <dsp:sp modelId="{43D3A422-A96F-4EFB-BF9B-808EA7C04351}">
      <dsp:nvSpPr>
        <dsp:cNvPr id="0" name=""/>
        <dsp:cNvSpPr/>
      </dsp:nvSpPr>
      <dsp:spPr>
        <a:xfrm>
          <a:off x="0" y="4778971"/>
          <a:ext cx="658869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27549-11C4-4AB5-9F83-554AB10197DC}">
      <dsp:nvSpPr>
        <dsp:cNvPr id="0" name=""/>
        <dsp:cNvSpPr/>
      </dsp:nvSpPr>
      <dsp:spPr>
        <a:xfrm>
          <a:off x="329434" y="4557571"/>
          <a:ext cx="4612083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Platform: Anaconda Navigator and </a:t>
          </a:r>
          <a:r>
            <a:rPr lang="en-IN" sz="1500" kern="1200" dirty="0" err="1"/>
            <a:t>Jupyter</a:t>
          </a:r>
          <a:r>
            <a:rPr lang="en-IN" sz="1500" kern="1200" dirty="0"/>
            <a:t> Notebook</a:t>
          </a:r>
          <a:endParaRPr lang="en-US" sz="1500" kern="1200" dirty="0"/>
        </a:p>
      </dsp:txBody>
      <dsp:txXfrm>
        <a:off x="351050" y="4579187"/>
        <a:ext cx="4568851" cy="399568"/>
      </dsp:txXfrm>
    </dsp:sp>
    <dsp:sp modelId="{88BB1A08-9B2B-4F0E-ACB8-C511C9F0B24D}">
      <dsp:nvSpPr>
        <dsp:cNvPr id="0" name=""/>
        <dsp:cNvSpPr/>
      </dsp:nvSpPr>
      <dsp:spPr>
        <a:xfrm>
          <a:off x="0" y="5330029"/>
          <a:ext cx="658869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B19F3-4A3F-442D-8805-5904B1ED63FD}">
      <dsp:nvSpPr>
        <dsp:cNvPr id="0" name=""/>
        <dsp:cNvSpPr/>
      </dsp:nvSpPr>
      <dsp:spPr>
        <a:xfrm>
          <a:off x="329434" y="5237971"/>
          <a:ext cx="4612083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Calibri Light" panose="020F0302020204030204"/>
            </a:rPr>
            <a:t>Streamlit</a:t>
          </a:r>
          <a:r>
            <a:rPr lang="en-IN" sz="1500" kern="1200" dirty="0">
              <a:latin typeface="Calibri Light" panose="020F0302020204030204"/>
            </a:rPr>
            <a:t> and </a:t>
          </a:r>
          <a:r>
            <a:rPr lang="en-IN" sz="1500" kern="1200" dirty="0" err="1">
              <a:latin typeface="Calibri Light" panose="020F0302020204030204"/>
            </a:rPr>
            <a:t>Gapminder</a:t>
          </a:r>
          <a:r>
            <a:rPr lang="en-IN" sz="1500" kern="1200" dirty="0">
              <a:latin typeface="Calibri Light" panose="020F0302020204030204"/>
            </a:rPr>
            <a:t> tool</a:t>
          </a:r>
        </a:p>
      </dsp:txBody>
      <dsp:txXfrm>
        <a:off x="351050" y="5259587"/>
        <a:ext cx="456885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E6D3-BD2E-49E0-8A5F-548661F8EAE1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D3CE6-604C-492C-B646-F17BD166A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8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9868-AFAD-4F61-A7BD-4C4F4FCB3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DA541-B741-4C9C-AD24-BD524E319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B6BB-5DE5-49F8-B15E-165B4009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36C-3E6C-4424-ADC2-F9AB0760F97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470-9768-468E-8A90-6717C0C1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26C3-E509-40E0-9EEF-97ABF23F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DF2-E1F0-4670-B5C9-482D3535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1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DFFB-EAE6-44E3-99EE-09DBF322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4218F-CDEC-49DE-A6AF-AA50D2354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5157-B6DC-4707-89B9-DE77DF28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36C-3E6C-4424-ADC2-F9AB0760F97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219E-6478-4C3E-BC16-A49DE185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1041-CC48-4AC0-AB07-CB33622F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DF2-E1F0-4670-B5C9-482D3535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21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A9572-77E0-43A7-B76F-F356C2228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873D6-50F4-4458-A00D-8ABA3614F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B7DF5-B61B-473F-96DF-9C003F4D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36C-3E6C-4424-ADC2-F9AB0760F97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8CB0F-3AEB-49BA-88E1-82CDF1E7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1839-6F49-4A53-8BFD-9CFA2B1C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DF2-E1F0-4670-B5C9-482D3535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783E-7D41-42A7-BA59-4E3BC056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E153-07A3-4968-8186-6CD5485F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959C-F9A6-40E9-A319-5BE383A7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36C-3E6C-4424-ADC2-F9AB0760F97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767D-2CBF-4038-80DD-6F69750F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CB15-5175-40AD-84CC-85B262B3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DF2-E1F0-4670-B5C9-482D3535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1E86-9225-4C30-9B20-F5CE0234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AAA45-D3B7-40B8-ABC0-BB5E4CE8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D707-ADFF-47AF-AAA6-D22C7207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36C-3E6C-4424-ADC2-F9AB0760F97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5FC3-2AF9-4DBD-AF4A-620BF73C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0374-5408-44BB-90EC-ADA4BBE8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DF2-E1F0-4670-B5C9-482D3535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9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A8BC-1CBD-492E-951C-0441F77B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B42D-01D3-4E9D-97C1-CFF9474A9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7A3CE-2073-4E60-B2B3-907F521D3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033F-EFA9-4397-919B-02CB872D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36C-3E6C-4424-ADC2-F9AB0760F97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011A4-AAE6-41D7-8435-5AB7353A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C6C92-75B9-4551-99B8-8307FD21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DF2-E1F0-4670-B5C9-482D3535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7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8F58-8FE6-4BB9-A87A-652C33DF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DFC59-771A-4F5A-AC4C-EDCDB774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08FAB-B7D5-4997-A0B9-F6CB0BEA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4EEC2-E35A-4230-819B-5D6FFAF1E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7CFA3-B5CD-4CE2-8319-80F18BB76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B60EF-3CFB-4A0F-8499-6DC0A09B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36C-3E6C-4424-ADC2-F9AB0760F97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6BE28-D51B-4C35-965D-3EF49667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D98F0-0DB2-4DBE-A21B-1EDB0E94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DF2-E1F0-4670-B5C9-482D3535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4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4DF8-E542-43A3-83BE-B0392041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D680C-B983-438D-8894-24CD3BA9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36C-3E6C-4424-ADC2-F9AB0760F97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11654-E439-441D-8D91-6F054C3C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5837-20A2-42ED-AF30-0F26FF4B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DF2-E1F0-4670-B5C9-482D3535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1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39D97-BA0C-4A3A-A6DC-9A18E322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36C-3E6C-4424-ADC2-F9AB0760F97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DBA92-49B9-4E67-9A97-25618F9E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F47D4-EAFE-41E5-8EC1-926E509C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DF2-E1F0-4670-B5C9-482D3535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9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C92B-3552-4314-A5F0-4A8247BD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4B64-E5AB-4025-AD07-7C066E9B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AE63-83A0-42DC-B499-4F46722C5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0AC6D-8DB7-4E8D-B0C8-4C20C9CE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36C-3E6C-4424-ADC2-F9AB0760F97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30D9-0A6B-4511-AD52-944BE288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91AB-1F5B-4703-932A-3817C14A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DF2-E1F0-4670-B5C9-482D3535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6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7037-FF50-4A7D-A15E-09A40D97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F67DB-6A93-4457-AF0D-DD983732F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7BF8F-92A2-401F-BAD5-3A718A04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B5E23-DF9F-40FE-B767-5FE3EA84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936C-3E6C-4424-ADC2-F9AB0760F97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0EF1C-55B6-41A9-8174-E6613A64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699B-8A60-46BD-BD75-FE18C014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DF2-E1F0-4670-B5C9-482D3535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9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12E1F-B779-4D29-B2A1-0B43DD0A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0A012-937B-42D1-8A43-12738AA1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3AC5-67CD-40B1-90E0-24CF944FE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2936C-3E6C-4424-ADC2-F9AB0760F97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42305-4A62-4830-B707-7958EB0D9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9AFC-4D25-4F2F-B562-DE9157C91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ADF2-E1F0-4670-B5C9-482D3535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3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3999" y="3115938"/>
            <a:ext cx="9144000" cy="911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5800" cap="all" dirty="0"/>
          </a:p>
          <a:p>
            <a:pPr marL="0" indent="0">
              <a:buNone/>
            </a:pPr>
            <a:endParaRPr lang="en-US" sz="2000" cap="all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22428" y="2322432"/>
            <a:ext cx="8065477" cy="18386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latin typeface="TW Cen MT"/>
              </a:rPr>
              <a:t>COVID Data Analysis and Visualization</a:t>
            </a:r>
            <a:endParaRPr lang="en-US" sz="3200" dirty="0">
              <a:cs typeface="Calibri Light"/>
            </a:endParaRPr>
          </a:p>
          <a:p>
            <a:pPr algn="ctr"/>
            <a:endParaRPr lang="en-US" dirty="0"/>
          </a:p>
        </p:txBody>
      </p:sp>
      <p:sp>
        <p:nvSpPr>
          <p:cNvPr id="2055" name="Freeform 16">
            <a:extLst>
              <a:ext uri="{FF2B5EF4-FFF2-40B4-BE49-F238E27FC236}">
                <a16:creationId xmlns:a16="http://schemas.microsoft.com/office/drawing/2014/main" id="{B0BDD275-E79C-4B6F-9875-E474D59DC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752" y="0"/>
            <a:ext cx="7084249" cy="2130552"/>
          </a:xfrm>
          <a:custGeom>
            <a:avLst/>
            <a:gdLst>
              <a:gd name="connsiteX0" fmla="*/ 986725 w 7084249"/>
              <a:gd name="connsiteY0" fmla="*/ 0 h 2130552"/>
              <a:gd name="connsiteX1" fmla="*/ 7084249 w 7084249"/>
              <a:gd name="connsiteY1" fmla="*/ 0 h 2130552"/>
              <a:gd name="connsiteX2" fmla="*/ 7084249 w 7084249"/>
              <a:gd name="connsiteY2" fmla="*/ 2130552 h 2130552"/>
              <a:gd name="connsiteX3" fmla="*/ 0 w 7084249"/>
              <a:gd name="connsiteY3" fmla="*/ 2130552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249" h="2130552">
                <a:moveTo>
                  <a:pt x="986725" y="0"/>
                </a:moveTo>
                <a:lnTo>
                  <a:pt x="7084249" y="0"/>
                </a:lnTo>
                <a:lnTo>
                  <a:pt x="7084249" y="2130552"/>
                </a:lnTo>
                <a:lnTo>
                  <a:pt x="0" y="213055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 19">
            <a:extLst>
              <a:ext uri="{FF2B5EF4-FFF2-40B4-BE49-F238E27FC236}">
                <a16:creationId xmlns:a16="http://schemas.microsoft.com/office/drawing/2014/main" id="{FFE24BB0-6C00-4CD0-B19A-F4151302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0" name="Freeform 22">
            <a:extLst>
              <a:ext uri="{FF2B5EF4-FFF2-40B4-BE49-F238E27FC236}">
                <a16:creationId xmlns:a16="http://schemas.microsoft.com/office/drawing/2014/main" id="{045D7A58-411F-4E92-A78E-A6FEB1890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1728"/>
            <a:ext cx="7112212" cy="2176272"/>
          </a:xfrm>
          <a:custGeom>
            <a:avLst/>
            <a:gdLst>
              <a:gd name="connsiteX0" fmla="*/ 0 w 7112212"/>
              <a:gd name="connsiteY0" fmla="*/ 0 h 2176272"/>
              <a:gd name="connsiteX1" fmla="*/ 7112212 w 7112212"/>
              <a:gd name="connsiteY1" fmla="*/ 0 h 2176272"/>
              <a:gd name="connsiteX2" fmla="*/ 6104313 w 7112212"/>
              <a:gd name="connsiteY2" fmla="*/ 2176272 h 2176272"/>
              <a:gd name="connsiteX3" fmla="*/ 0 w 7112212"/>
              <a:gd name="connsiteY3" fmla="*/ 2176272 h 217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12" h="2176272">
                <a:moveTo>
                  <a:pt x="0" y="0"/>
                </a:moveTo>
                <a:lnTo>
                  <a:pt x="7112212" y="0"/>
                </a:lnTo>
                <a:lnTo>
                  <a:pt x="6104313" y="2176272"/>
                </a:lnTo>
                <a:lnTo>
                  <a:pt x="0" y="217627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8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/>
              <a:t>Introduction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9172"/>
            <a:ext cx="10515600" cy="40612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There is a constant need to collect covid-19 data frequently and continuously to check the trend and the rate at which the virus is spreading. 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As such data is collected daily from the four focused countries such as United Kingdom (UK), Sweden, Georgia and South Korea.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Different range of visualization and analysis tools are being used to represent the data being collected, such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ea typeface="+mn-lt"/>
                <a:cs typeface="+mn-lt"/>
              </a:rPr>
              <a:t>Plotly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Gap-minder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ea typeface="+mn-lt"/>
                <a:cs typeface="+mn-lt"/>
              </a:rPr>
              <a:t>Streamlit</a:t>
            </a:r>
            <a:endParaRPr lang="en-US" sz="2000" dirty="0">
              <a:ea typeface="+mn-lt"/>
              <a:cs typeface="+mn-lt"/>
            </a:endParaRPr>
          </a:p>
          <a:p>
            <a:pPr lvl="1"/>
            <a:endParaRPr lang="en-US" sz="2000" dirty="0">
              <a:ea typeface="+mn-lt"/>
              <a:cs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91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FA338E-D69B-43A1-B202-9F3E4F17A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5754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CAAED25-3320-43C8-9FF3-812B17ADF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11" y="2971800"/>
            <a:ext cx="979126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5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D7801B-4EEA-480A-A16E-26DF4695F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8281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00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 dirty="0"/>
              <a:t>Technologies/Tools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A8F22-D8DC-4239-8EA0-8F6459074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38700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57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18BE893A-97F8-40A1-AD21-9EF9985E0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r="7241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CF96-5103-425C-9843-7FE95AB79A71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Confirmed number of death count in United Kingdom</a:t>
            </a:r>
          </a:p>
        </p:txBody>
      </p:sp>
    </p:spTree>
    <p:extLst>
      <p:ext uri="{BB962C8B-B14F-4D97-AF65-F5344CB8AC3E}">
        <p14:creationId xmlns:p14="http://schemas.microsoft.com/office/powerpoint/2010/main" val="362835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366B-A3A0-4290-AAF2-9BFD6D4CA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31" y="132522"/>
            <a:ext cx="5910469" cy="75537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 of success: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DEBDF-7EC3-4257-ADF2-271E72130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667999" y="5208104"/>
            <a:ext cx="45719" cy="4969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80C199-450E-4B9C-A988-BF6F6584D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15026"/>
              </p:ext>
            </p:extLst>
          </p:nvPr>
        </p:nvGraphicFramePr>
        <p:xfrm>
          <a:off x="397565" y="1113183"/>
          <a:ext cx="11555896" cy="5370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957">
                  <a:extLst>
                    <a:ext uri="{9D8B030D-6E8A-4147-A177-3AD203B41FA5}">
                      <a16:colId xmlns:a16="http://schemas.microsoft.com/office/drawing/2014/main" val="2338324760"/>
                    </a:ext>
                  </a:extLst>
                </a:gridCol>
                <a:gridCol w="5724939">
                  <a:extLst>
                    <a:ext uri="{9D8B030D-6E8A-4147-A177-3AD203B41FA5}">
                      <a16:colId xmlns:a16="http://schemas.microsoft.com/office/drawing/2014/main" val="678117132"/>
                    </a:ext>
                  </a:extLst>
                </a:gridCol>
              </a:tblGrid>
              <a:tr h="1292792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Measure of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6946"/>
                  </a:ext>
                </a:extLst>
              </a:tr>
              <a:tr h="1359217">
                <a:tc>
                  <a:txBody>
                    <a:bodyPr/>
                    <a:lstStyle/>
                    <a:p>
                      <a:r>
                        <a:rPr lang="en-US" dirty="0"/>
                        <a:t>Visualize the day by day spread of COVID-19.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Up-to date data available is taken into consideration and the visualized metrics are provided.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33198"/>
                  </a:ext>
                </a:extLst>
              </a:tr>
              <a:tr h="1359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Make use of animated bubbles over maps to represent the evolution of the magnitude of the spread day by day.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Gap-minder shows the animated bubbles over maps of the four countries with available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63711"/>
                  </a:ext>
                </a:extLst>
              </a:tr>
              <a:tr h="1359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Compare strategies  of different nations to determine the most successful in order to combat the second wave.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using the tools like </a:t>
                      </a:r>
                      <a:r>
                        <a:rPr lang="en-US" dirty="0" err="1"/>
                        <a:t>plotly</a:t>
                      </a:r>
                      <a:r>
                        <a:rPr lang="en-US" dirty="0"/>
                        <a:t> , </a:t>
                      </a:r>
                      <a:r>
                        <a:rPr lang="en-US" dirty="0" err="1"/>
                        <a:t>streamlit</a:t>
                      </a:r>
                      <a:r>
                        <a:rPr lang="en-US" dirty="0"/>
                        <a:t> and gap-minder the data is analyzed and visualized comparing the four countries. It can be helpful for United Kingdom to adopt one of strategies to reduce the infection 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89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DF77-EE73-4743-AD51-4CA6917C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45" y="26018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688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TW Cen MT</vt:lpstr>
      <vt:lpstr>Wingdings</vt:lpstr>
      <vt:lpstr>Office Theme</vt:lpstr>
      <vt:lpstr>COVID Data Analysis and Visualization </vt:lpstr>
      <vt:lpstr>Introduction</vt:lpstr>
      <vt:lpstr>Background</vt:lpstr>
      <vt:lpstr>Features</vt:lpstr>
      <vt:lpstr>Technologies/Tools </vt:lpstr>
      <vt:lpstr>Results</vt:lpstr>
      <vt:lpstr>Measure of success: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Data Analysis and Visualization</dc:title>
  <dc:creator>Nookala, Aditya</dc:creator>
  <cp:lastModifiedBy>SAI KIRAN REDDY</cp:lastModifiedBy>
  <cp:revision>8</cp:revision>
  <dcterms:created xsi:type="dcterms:W3CDTF">2020-12-02T15:56:55Z</dcterms:created>
  <dcterms:modified xsi:type="dcterms:W3CDTF">2020-12-08T11:59:20Z</dcterms:modified>
</cp:coreProperties>
</file>