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FD7B-AAAF-6A11-6AAE-C2074ECC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210DA-EB49-FBE9-82E1-832DC718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7019-FD07-E093-2B99-54B0EB7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38C53-A59B-6FA7-9205-7E78496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8CBF-933F-2958-5137-5713B56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5F2B-7073-CDBB-2933-6360498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984-2855-B790-4E4D-5FF7A8B0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0E49-56AF-69A6-F488-E5C9573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4A4B-25BE-46DD-506F-E30548E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EC72-8035-F786-98FF-665F4A14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E64C-9DCC-86A9-D7E5-DFE543EEA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B6D1-BCBE-84ED-E43F-EF03FDFE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BDB8-B288-D117-7248-43749D2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A0B6-C8E8-3997-184C-3A37FFB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2674-8765-26B0-BB8E-989C537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0921-93D3-C758-1A3E-3A016290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8BA5-5E0A-96D6-8FC9-69F08FE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6B1-10CE-3638-40E9-FED371D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DA0F-7820-D1DF-7C14-8052B65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D6DA-8380-9703-5E7B-92B2A7F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994-BCE2-F899-BCD0-4E790963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8980A-71EF-C54D-18CC-C4D7F6D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F9B4-8160-D7C9-177B-9A69F56E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7CE-0E0A-0477-2390-AD45649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C2D29-E30A-05AB-11C4-6DE628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CCE-4FBC-2652-3BF8-9D706A6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EF06D-9010-C205-D6C3-F567FBE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55CD-E460-F2FE-9EE2-2647CE31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DEF81-4AF4-75BB-BF1B-CD89F05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8DF41-4150-DB51-F681-912D13B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012C9-37A3-CD96-496C-A719849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C538-0944-524A-C71C-7CEB2F4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EB0D2-6072-7C0E-CB01-BD6454E9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30A84-E73D-E30A-458C-26BEDC0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830D6-4EE6-F217-4963-556EC0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858-EE0F-B434-092E-0AC4C83B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4FFA8-5074-8E42-35A3-B459DF3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DE363-54D8-6F51-6E83-1306572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4C16D-8897-DA2E-56A0-D6DC200D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D-A945-98EE-7186-E044038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D83C5-3459-8806-446C-92F3355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D-DDB1-D60F-5A1A-809B7CA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44C93-0A10-B10C-5158-C7E7E8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F57E6-FD5F-3038-4BFE-76A5ACE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14781-F195-EA30-B6DC-C97F30F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E1D81-810E-65B3-759B-2B1C400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DA6C-28F2-4037-FFCA-E808B67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FF21-F95C-524D-3ADF-0ACD74D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144D6-801A-9538-ACF8-2236C23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A953-CAEE-0B18-082E-12580CF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38601-E7D7-0F24-E4F6-8ADA13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E0FD-4D43-CAF5-E117-6C2ABBDB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6D73-FB56-856E-CDB1-370685B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8EC6-1237-F59E-EEAB-001B04DF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CC6E0-C7E1-87A6-3A6B-D744B982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0C115-9D36-A43A-D6A7-37FF73E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3F42-2AC3-D617-93E7-64B90449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293A-8D06-052D-C2FB-35ACB70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3F2F3-CEA9-8E89-C4E9-9A4AA1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C903-68EA-59E0-02B2-DE3E02F0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00CD7-4AFA-C629-474C-D05D6194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7D3-8436-1472-DCC0-8DBCF60D4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3165-BF50-32C2-E99A-1F22701A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47625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Main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page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58E653-17CF-6B6E-9ECE-FD39223FBAB1}"/>
              </a:ext>
            </a:extLst>
          </p:cNvPr>
          <p:cNvSpPr/>
          <p:nvPr/>
        </p:nvSpPr>
        <p:spPr>
          <a:xfrm>
            <a:off x="609600" y="898358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B7A518-DFB0-E11B-6AEA-DCB2B7788397}"/>
              </a:ext>
            </a:extLst>
          </p:cNvPr>
          <p:cNvSpPr/>
          <p:nvPr/>
        </p:nvSpPr>
        <p:spPr>
          <a:xfrm>
            <a:off x="1540041" y="1074821"/>
            <a:ext cx="1608511" cy="546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&lt;header&gt;</a:t>
            </a:r>
          </a:p>
          <a:p>
            <a:pPr algn="ctr"/>
            <a:r>
              <a:rPr lang="en-US" altLang="ko-KR" dirty="0"/>
              <a:t>Main logo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B676AD-3FD3-516C-3548-0201CFA99A62}"/>
              </a:ext>
            </a:extLst>
          </p:cNvPr>
          <p:cNvSpPr/>
          <p:nvPr/>
        </p:nvSpPr>
        <p:spPr>
          <a:xfrm>
            <a:off x="7287879" y="1074821"/>
            <a:ext cx="3749089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Navigator bar (</a:t>
            </a:r>
            <a:r>
              <a:rPr lang="ko-KR" altLang="en-US" dirty="0"/>
              <a:t>게시판</a:t>
            </a:r>
            <a:r>
              <a:rPr lang="en-US" altLang="ko-KR" dirty="0"/>
              <a:t>1, </a:t>
            </a:r>
            <a:r>
              <a:rPr lang="ko-KR" altLang="en-US" dirty="0"/>
              <a:t>게시판</a:t>
            </a:r>
            <a:r>
              <a:rPr lang="en-US" altLang="ko-KR" dirty="0"/>
              <a:t>2 )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FA8204-3C20-B160-26CE-7E271261705F}"/>
              </a:ext>
            </a:extLst>
          </p:cNvPr>
          <p:cNvSpPr/>
          <p:nvPr/>
        </p:nvSpPr>
        <p:spPr>
          <a:xfrm>
            <a:off x="3352800" y="1831070"/>
            <a:ext cx="5454316" cy="3723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F1DC76-6443-8777-54FD-4651AB67AD8D}"/>
              </a:ext>
            </a:extLst>
          </p:cNvPr>
          <p:cNvSpPr/>
          <p:nvPr/>
        </p:nvSpPr>
        <p:spPr>
          <a:xfrm>
            <a:off x="4852736" y="2294897"/>
            <a:ext cx="2294021" cy="443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&lt;h2&gt;</a:t>
            </a:r>
            <a:r>
              <a:rPr lang="en-US" altLang="ko-KR" dirty="0" err="1"/>
              <a:t>Todo</a:t>
            </a:r>
            <a:r>
              <a:rPr lang="en-US" altLang="ko-KR" dirty="0"/>
              <a:t> List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43C994-2BE7-A384-9B8A-E14CC55239DC}"/>
              </a:ext>
            </a:extLst>
          </p:cNvPr>
          <p:cNvSpPr/>
          <p:nvPr/>
        </p:nvSpPr>
        <p:spPr>
          <a:xfrm>
            <a:off x="4042611" y="2934449"/>
            <a:ext cx="3914273" cy="247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6A292-9D8E-A215-E934-D35947B99CB0}"/>
              </a:ext>
            </a:extLst>
          </p:cNvPr>
          <p:cNvSpPr txBox="1"/>
          <p:nvPr/>
        </p:nvSpPr>
        <p:spPr>
          <a:xfrm>
            <a:off x="4203032" y="3429000"/>
            <a:ext cx="3753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공부     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 . Java script~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3B4436-D41A-DC83-97E8-F10501A7A6BF}"/>
              </a:ext>
            </a:extLst>
          </p:cNvPr>
          <p:cNvSpPr/>
          <p:nvPr/>
        </p:nvSpPr>
        <p:spPr>
          <a:xfrm>
            <a:off x="6372820" y="3319137"/>
            <a:ext cx="564760" cy="509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 아이콘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278E31F-1308-E06F-71F5-E869B6DF6AC2}"/>
              </a:ext>
            </a:extLst>
          </p:cNvPr>
          <p:cNvSpPr/>
          <p:nvPr/>
        </p:nvSpPr>
        <p:spPr>
          <a:xfrm>
            <a:off x="7098001" y="3319136"/>
            <a:ext cx="564760" cy="509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삭제</a:t>
            </a:r>
            <a:endParaRPr lang="en-US" altLang="ko-KR" sz="1050" dirty="0"/>
          </a:p>
          <a:p>
            <a:pPr algn="ctr"/>
            <a:r>
              <a:rPr lang="ko-KR" altLang="en-US" sz="1050" dirty="0"/>
              <a:t>아이콘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CCD4AB-2712-1D41-89F6-6F8C566E6A3C}"/>
              </a:ext>
            </a:extLst>
          </p:cNvPr>
          <p:cNvSpPr/>
          <p:nvPr/>
        </p:nvSpPr>
        <p:spPr>
          <a:xfrm>
            <a:off x="7287879" y="4861928"/>
            <a:ext cx="564760" cy="509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등록</a:t>
            </a:r>
            <a:endParaRPr lang="en-US" altLang="ko-KR" sz="1050" dirty="0"/>
          </a:p>
          <a:p>
            <a:pPr algn="ctr"/>
            <a:r>
              <a:rPr lang="ko-KR" altLang="en-US" sz="1050" dirty="0"/>
              <a:t>아이콘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636E10-A60C-9515-154A-B3B836E15F18}"/>
              </a:ext>
            </a:extLst>
          </p:cNvPr>
          <p:cNvSpPr/>
          <p:nvPr/>
        </p:nvSpPr>
        <p:spPr>
          <a:xfrm>
            <a:off x="585535" y="5702013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1E1EEC-B014-CA7F-D92A-3E827C14854B}"/>
              </a:ext>
            </a:extLst>
          </p:cNvPr>
          <p:cNvSpPr/>
          <p:nvPr/>
        </p:nvSpPr>
        <p:spPr>
          <a:xfrm>
            <a:off x="4904122" y="4953451"/>
            <a:ext cx="2294021" cy="326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32A9032-75DB-A515-7E65-CFE0D95A5106}"/>
              </a:ext>
            </a:extLst>
          </p:cNvPr>
          <p:cNvSpPr/>
          <p:nvPr/>
        </p:nvSpPr>
        <p:spPr>
          <a:xfrm>
            <a:off x="859823" y="3250758"/>
            <a:ext cx="1608511" cy="546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</a:p>
          <a:p>
            <a:pPr algn="ctr"/>
            <a:r>
              <a:rPr lang="en-US" altLang="ko-KR" dirty="0"/>
              <a:t>&lt;section&gt;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6F71FC0-BB8E-F11A-7EEC-E724A115CF3D}"/>
              </a:ext>
            </a:extLst>
          </p:cNvPr>
          <p:cNvCxnSpPr>
            <a:cxnSpLocks/>
          </p:cNvCxnSpPr>
          <p:nvPr/>
        </p:nvCxnSpPr>
        <p:spPr>
          <a:xfrm>
            <a:off x="2686639" y="3573999"/>
            <a:ext cx="461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AC95831-931F-9B06-D5A4-03993352A76D}"/>
              </a:ext>
            </a:extLst>
          </p:cNvPr>
          <p:cNvCxnSpPr/>
          <p:nvPr/>
        </p:nvCxnSpPr>
        <p:spPr>
          <a:xfrm flipH="1" flipV="1">
            <a:off x="10307052" y="1636274"/>
            <a:ext cx="518475" cy="79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C5AECC-FBB4-85FE-A0E8-7A8DD25272D8}"/>
              </a:ext>
            </a:extLst>
          </p:cNvPr>
          <p:cNvSpPr/>
          <p:nvPr/>
        </p:nvSpPr>
        <p:spPr>
          <a:xfrm>
            <a:off x="9909075" y="2091050"/>
            <a:ext cx="1608511" cy="129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  <a:r>
              <a:rPr lang="ko-KR" altLang="en-US" dirty="0"/>
              <a:t>는 모바일 버전에서는  햄버거 아이콘으로</a:t>
            </a:r>
            <a:endParaRPr lang="en-US" altLang="ko-KR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12BC67B-C720-EC59-2997-5838FFD136AA}"/>
              </a:ext>
            </a:extLst>
          </p:cNvPr>
          <p:cNvGrpSpPr/>
          <p:nvPr/>
        </p:nvGrpSpPr>
        <p:grpSpPr>
          <a:xfrm>
            <a:off x="10342981" y="3920072"/>
            <a:ext cx="446616" cy="488954"/>
            <a:chOff x="10345731" y="3589654"/>
            <a:chExt cx="446616" cy="488954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C6F5615-C980-67EC-5A11-B3E8DFB470BF}"/>
                </a:ext>
              </a:extLst>
            </p:cNvPr>
            <p:cNvCxnSpPr/>
            <p:nvPr/>
          </p:nvCxnSpPr>
          <p:spPr>
            <a:xfrm>
              <a:off x="10458045" y="3681010"/>
              <a:ext cx="21648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A0CD4AF-08D5-E6B9-5CC2-E30C593BF913}"/>
                </a:ext>
              </a:extLst>
            </p:cNvPr>
            <p:cNvCxnSpPr/>
            <p:nvPr/>
          </p:nvCxnSpPr>
          <p:spPr>
            <a:xfrm>
              <a:off x="10458045" y="3828863"/>
              <a:ext cx="21648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BD6F19C-3474-C82F-A707-C11E11A80348}"/>
                </a:ext>
              </a:extLst>
            </p:cNvPr>
            <p:cNvCxnSpPr/>
            <p:nvPr/>
          </p:nvCxnSpPr>
          <p:spPr>
            <a:xfrm>
              <a:off x="10458045" y="3964181"/>
              <a:ext cx="21648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6569D5A-3759-ED0B-006F-ADD8DA6703B8}"/>
                </a:ext>
              </a:extLst>
            </p:cNvPr>
            <p:cNvSpPr/>
            <p:nvPr/>
          </p:nvSpPr>
          <p:spPr>
            <a:xfrm>
              <a:off x="10345731" y="3589654"/>
              <a:ext cx="446616" cy="4889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925A5DF1-FD0A-C58D-8BB1-6C20CF2A0A52}"/>
              </a:ext>
            </a:extLst>
          </p:cNvPr>
          <p:cNvSpPr/>
          <p:nvPr/>
        </p:nvSpPr>
        <p:spPr>
          <a:xfrm>
            <a:off x="10435664" y="3465073"/>
            <a:ext cx="275154" cy="314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47625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별도의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page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0BB0A4-74A7-AEF3-1E73-89FBA0557B0C}"/>
              </a:ext>
            </a:extLst>
          </p:cNvPr>
          <p:cNvSpPr/>
          <p:nvPr/>
        </p:nvSpPr>
        <p:spPr>
          <a:xfrm>
            <a:off x="2130458" y="1966967"/>
            <a:ext cx="7852528" cy="3538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CD002-5BA4-C27E-BFE2-EE6A787AE48A}"/>
              </a:ext>
            </a:extLst>
          </p:cNvPr>
          <p:cNvSpPr/>
          <p:nvPr/>
        </p:nvSpPr>
        <p:spPr>
          <a:xfrm>
            <a:off x="609600" y="898358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페이지와 같은 </a:t>
            </a:r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BEC081-A0A1-9F0A-2334-39F35376F355}"/>
              </a:ext>
            </a:extLst>
          </p:cNvPr>
          <p:cNvSpPr/>
          <p:nvPr/>
        </p:nvSpPr>
        <p:spPr>
          <a:xfrm>
            <a:off x="585535" y="5702013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페이지와 같은 </a:t>
            </a:r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216A6-CF08-BD11-CFEE-875C08D3E8E3}"/>
              </a:ext>
            </a:extLst>
          </p:cNvPr>
          <p:cNvSpPr/>
          <p:nvPr/>
        </p:nvSpPr>
        <p:spPr>
          <a:xfrm>
            <a:off x="1540041" y="1074821"/>
            <a:ext cx="1608511" cy="546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&lt;header&gt;</a:t>
            </a:r>
          </a:p>
          <a:p>
            <a:pPr algn="ctr"/>
            <a:r>
              <a:rPr lang="en-US" altLang="ko-KR" dirty="0"/>
              <a:t>Main logo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95E29-70FB-57B5-EED0-E600273DE258}"/>
              </a:ext>
            </a:extLst>
          </p:cNvPr>
          <p:cNvSpPr/>
          <p:nvPr/>
        </p:nvSpPr>
        <p:spPr>
          <a:xfrm>
            <a:off x="7729979" y="1074821"/>
            <a:ext cx="3306989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Navigator bar (</a:t>
            </a:r>
            <a:r>
              <a:rPr lang="ko-KR" altLang="en-US" dirty="0"/>
              <a:t>게시판</a:t>
            </a:r>
            <a:r>
              <a:rPr lang="en-US" altLang="ko-KR" dirty="0"/>
              <a:t>1, </a:t>
            </a:r>
            <a:r>
              <a:rPr lang="ko-KR" altLang="en-US" dirty="0"/>
              <a:t>게시판</a:t>
            </a:r>
            <a:r>
              <a:rPr lang="en-US" altLang="ko-KR" dirty="0"/>
              <a:t>2 )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5FD6FD-2379-AE24-F51A-BDCFBC989B86}"/>
              </a:ext>
            </a:extLst>
          </p:cNvPr>
          <p:cNvSpPr/>
          <p:nvPr/>
        </p:nvSpPr>
        <p:spPr>
          <a:xfrm>
            <a:off x="9007685" y="4718266"/>
            <a:ext cx="678193" cy="573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 추가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D4AC8B-8639-ED32-137B-E32FCD5CCB5C}"/>
              </a:ext>
            </a:extLst>
          </p:cNvPr>
          <p:cNvSpPr/>
          <p:nvPr/>
        </p:nvSpPr>
        <p:spPr>
          <a:xfrm>
            <a:off x="2506122" y="2669482"/>
            <a:ext cx="5996854" cy="2675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No. -  date  -  </a:t>
            </a:r>
            <a:r>
              <a:rPr lang="ko-KR" altLang="en-US" dirty="0"/>
              <a:t>게시글 제목 </a:t>
            </a:r>
            <a:r>
              <a:rPr lang="en-US" altLang="ko-KR" dirty="0"/>
              <a:t>- </a:t>
            </a:r>
            <a:r>
              <a:rPr lang="ko-KR" altLang="en-US" dirty="0"/>
              <a:t>게시자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03D69-8F54-C5CC-1D05-B28580FC79C4}"/>
              </a:ext>
            </a:extLst>
          </p:cNvPr>
          <p:cNvSpPr/>
          <p:nvPr/>
        </p:nvSpPr>
        <p:spPr>
          <a:xfrm>
            <a:off x="2506122" y="2139734"/>
            <a:ext cx="7289732" cy="315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YJ’s</a:t>
            </a:r>
            <a:r>
              <a:rPr lang="ko-KR" altLang="en-US" dirty="0"/>
              <a:t> 개발 </a:t>
            </a:r>
            <a:r>
              <a:rPr lang="en-US" altLang="ko-KR" dirty="0"/>
              <a:t>history </a:t>
            </a:r>
            <a:r>
              <a:rPr lang="ko-KR" altLang="en-US" dirty="0"/>
              <a:t>게시판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01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47625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게시글 등록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page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0BB0A4-74A7-AEF3-1E73-89FBA0557B0C}"/>
              </a:ext>
            </a:extLst>
          </p:cNvPr>
          <p:cNvSpPr/>
          <p:nvPr/>
        </p:nvSpPr>
        <p:spPr>
          <a:xfrm>
            <a:off x="2130458" y="1966967"/>
            <a:ext cx="7852528" cy="3538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CD002-5BA4-C27E-BFE2-EE6A787AE48A}"/>
              </a:ext>
            </a:extLst>
          </p:cNvPr>
          <p:cNvSpPr/>
          <p:nvPr/>
        </p:nvSpPr>
        <p:spPr>
          <a:xfrm>
            <a:off x="609600" y="898358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페이지와 같은 </a:t>
            </a:r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BEC081-A0A1-9F0A-2334-39F35376F355}"/>
              </a:ext>
            </a:extLst>
          </p:cNvPr>
          <p:cNvSpPr/>
          <p:nvPr/>
        </p:nvSpPr>
        <p:spPr>
          <a:xfrm>
            <a:off x="585535" y="5702013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페이지와 같은 </a:t>
            </a:r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216A6-CF08-BD11-CFEE-875C08D3E8E3}"/>
              </a:ext>
            </a:extLst>
          </p:cNvPr>
          <p:cNvSpPr/>
          <p:nvPr/>
        </p:nvSpPr>
        <p:spPr>
          <a:xfrm>
            <a:off x="1540041" y="1074821"/>
            <a:ext cx="1608511" cy="546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&lt;header&gt;</a:t>
            </a:r>
          </a:p>
          <a:p>
            <a:pPr algn="ctr"/>
            <a:r>
              <a:rPr lang="en-US" altLang="ko-KR" dirty="0"/>
              <a:t>Main logo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95E29-70FB-57B5-EED0-E600273DE258}"/>
              </a:ext>
            </a:extLst>
          </p:cNvPr>
          <p:cNvSpPr/>
          <p:nvPr/>
        </p:nvSpPr>
        <p:spPr>
          <a:xfrm>
            <a:off x="7729979" y="1074821"/>
            <a:ext cx="3306989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Navigator bar (</a:t>
            </a:r>
            <a:r>
              <a:rPr lang="ko-KR" altLang="en-US" dirty="0"/>
              <a:t>게시판</a:t>
            </a:r>
            <a:r>
              <a:rPr lang="en-US" altLang="ko-KR" dirty="0"/>
              <a:t>1, </a:t>
            </a:r>
            <a:r>
              <a:rPr lang="ko-KR" altLang="en-US" dirty="0"/>
              <a:t>게시판</a:t>
            </a:r>
            <a:r>
              <a:rPr lang="en-US" altLang="ko-KR" dirty="0"/>
              <a:t>2 )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D4AC8B-8639-ED32-137B-E32FCD5CCB5C}"/>
              </a:ext>
            </a:extLst>
          </p:cNvPr>
          <p:cNvSpPr/>
          <p:nvPr/>
        </p:nvSpPr>
        <p:spPr>
          <a:xfrm>
            <a:off x="2506122" y="2669482"/>
            <a:ext cx="6204455" cy="2675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게시내용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03D69-8F54-C5CC-1D05-B28580FC79C4}"/>
              </a:ext>
            </a:extLst>
          </p:cNvPr>
          <p:cNvSpPr/>
          <p:nvPr/>
        </p:nvSpPr>
        <p:spPr>
          <a:xfrm>
            <a:off x="2506122" y="2032665"/>
            <a:ext cx="7289732" cy="315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제목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869024-BEB6-BE22-9020-7B9443770339}"/>
              </a:ext>
            </a:extLst>
          </p:cNvPr>
          <p:cNvSpPr/>
          <p:nvPr/>
        </p:nvSpPr>
        <p:spPr>
          <a:xfrm>
            <a:off x="8989253" y="4766641"/>
            <a:ext cx="678193" cy="573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 추가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3666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47625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게시글 상세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page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0BB0A4-74A7-AEF3-1E73-89FBA0557B0C}"/>
              </a:ext>
            </a:extLst>
          </p:cNvPr>
          <p:cNvSpPr/>
          <p:nvPr/>
        </p:nvSpPr>
        <p:spPr>
          <a:xfrm>
            <a:off x="2130458" y="1966967"/>
            <a:ext cx="7852528" cy="3538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CD002-5BA4-C27E-BFE2-EE6A787AE48A}"/>
              </a:ext>
            </a:extLst>
          </p:cNvPr>
          <p:cNvSpPr/>
          <p:nvPr/>
        </p:nvSpPr>
        <p:spPr>
          <a:xfrm>
            <a:off x="609600" y="898358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페이지와 같은 </a:t>
            </a:r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BEC081-A0A1-9F0A-2334-39F35376F355}"/>
              </a:ext>
            </a:extLst>
          </p:cNvPr>
          <p:cNvSpPr/>
          <p:nvPr/>
        </p:nvSpPr>
        <p:spPr>
          <a:xfrm>
            <a:off x="585535" y="5702013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페이지와 같은 </a:t>
            </a:r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216A6-CF08-BD11-CFEE-875C08D3E8E3}"/>
              </a:ext>
            </a:extLst>
          </p:cNvPr>
          <p:cNvSpPr/>
          <p:nvPr/>
        </p:nvSpPr>
        <p:spPr>
          <a:xfrm>
            <a:off x="1540041" y="1074821"/>
            <a:ext cx="1608511" cy="546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&lt;header&gt;</a:t>
            </a:r>
          </a:p>
          <a:p>
            <a:pPr algn="ctr"/>
            <a:r>
              <a:rPr lang="en-US" altLang="ko-KR" dirty="0"/>
              <a:t>Main logo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95E29-70FB-57B5-EED0-E600273DE258}"/>
              </a:ext>
            </a:extLst>
          </p:cNvPr>
          <p:cNvSpPr/>
          <p:nvPr/>
        </p:nvSpPr>
        <p:spPr>
          <a:xfrm>
            <a:off x="7729979" y="1074821"/>
            <a:ext cx="3306989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Navigator bar (</a:t>
            </a:r>
            <a:r>
              <a:rPr lang="ko-KR" altLang="en-US" dirty="0"/>
              <a:t>게시판</a:t>
            </a:r>
            <a:r>
              <a:rPr lang="en-US" altLang="ko-KR" dirty="0"/>
              <a:t>1, </a:t>
            </a:r>
            <a:r>
              <a:rPr lang="ko-KR" altLang="en-US" dirty="0"/>
              <a:t>게시판</a:t>
            </a:r>
            <a:r>
              <a:rPr lang="en-US" altLang="ko-KR" dirty="0"/>
              <a:t>2 )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D4AC8B-8639-ED32-137B-E32FCD5CCB5C}"/>
              </a:ext>
            </a:extLst>
          </p:cNvPr>
          <p:cNvSpPr/>
          <p:nvPr/>
        </p:nvSpPr>
        <p:spPr>
          <a:xfrm>
            <a:off x="2315642" y="2599999"/>
            <a:ext cx="6204455" cy="2675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게시내용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03D69-8F54-C5CC-1D05-B28580FC79C4}"/>
              </a:ext>
            </a:extLst>
          </p:cNvPr>
          <p:cNvSpPr/>
          <p:nvPr/>
        </p:nvSpPr>
        <p:spPr>
          <a:xfrm>
            <a:off x="2506122" y="2032665"/>
            <a:ext cx="7289732" cy="315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제목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869024-BEB6-BE22-9020-7B9443770339}"/>
              </a:ext>
            </a:extLst>
          </p:cNvPr>
          <p:cNvSpPr/>
          <p:nvPr/>
        </p:nvSpPr>
        <p:spPr>
          <a:xfrm>
            <a:off x="8573348" y="4770675"/>
            <a:ext cx="678193" cy="573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 수정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255609-4E82-0B90-183C-98A1B99F8D1F}"/>
              </a:ext>
            </a:extLst>
          </p:cNvPr>
          <p:cNvSpPr/>
          <p:nvPr/>
        </p:nvSpPr>
        <p:spPr>
          <a:xfrm>
            <a:off x="9278167" y="4770674"/>
            <a:ext cx="678193" cy="573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 삭제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37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150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영조</dc:creator>
  <cp:lastModifiedBy>양 영조</cp:lastModifiedBy>
  <cp:revision>1</cp:revision>
  <dcterms:created xsi:type="dcterms:W3CDTF">2022-05-31T14:24:40Z</dcterms:created>
  <dcterms:modified xsi:type="dcterms:W3CDTF">2022-05-31T16:32:43Z</dcterms:modified>
</cp:coreProperties>
</file>