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F4A05-8E92-4728-8C21-F4474F313DB6}" v="79" dt="2022-05-31T17:02:45.047"/>
    <p1510:client id="{507390C5-15D8-4326-9FB1-545AD345F6CD}" v="124" dt="2022-05-31T17:06:15.276"/>
    <p1510:client id="{5F756A40-AFF2-48BE-B37C-9910D23E03A1}" v="650" dt="2022-05-31T17:01:31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 ^^ ^-^ ^_^ 목차 </a:t>
            </a:r>
            <a:r>
              <a:rPr lang="ko-KR" altLang="en-US" dirty="0" err="1">
                <a:ea typeface="맑은 고딕"/>
              </a:rPr>
              <a:t>목차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목차혐오자십니까</a:t>
            </a:r>
            <a:r>
              <a:rPr lang="ko-KR" altLang="en-US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/>
                        <a:t>여러 아이템을 가지고 있는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 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ea typeface="맑은 고딕"/>
              </a:rPr>
              <a:t>- '수정'문구 -&gt; 아이콘 형식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별도의 </a:t>
            </a:r>
            <a:r>
              <a:rPr lang="en-US" altLang="ko-KR" sz="24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BB0A4-74A7-AEF3-1E73-89FBA0557B0C}"/>
              </a:ext>
            </a:extLst>
          </p:cNvPr>
          <p:cNvSpPr/>
          <p:nvPr/>
        </p:nvSpPr>
        <p:spPr>
          <a:xfrm>
            <a:off x="2130458" y="1966967"/>
            <a:ext cx="7852528" cy="3538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CD002-5BA4-C27E-BFE2-EE6A787AE48A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페이지와 같은 </a:t>
            </a: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EC081-A0A1-9F0A-2334-39F35376F355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페이지와 같은 </a:t>
            </a: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16A6-CF08-BD11-CFEE-875C08D3E8E3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&lt;header&gt;</a:t>
            </a:r>
          </a:p>
          <a:p>
            <a:pPr algn="ctr"/>
            <a:r>
              <a:rPr lang="en-US" altLang="ko-KR"/>
              <a:t>Main logo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95E29-70FB-57B5-EED0-E600273DE258}"/>
              </a:ext>
            </a:extLst>
          </p:cNvPr>
          <p:cNvSpPr/>
          <p:nvPr/>
        </p:nvSpPr>
        <p:spPr>
          <a:xfrm>
            <a:off x="7729979" y="1074821"/>
            <a:ext cx="33069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Navigator bar (</a:t>
            </a:r>
            <a:r>
              <a:rPr lang="ko-KR" altLang="en-US"/>
              <a:t>게시판</a:t>
            </a:r>
            <a:r>
              <a:rPr lang="en-US" altLang="ko-KR"/>
              <a:t>1, </a:t>
            </a:r>
            <a:r>
              <a:rPr lang="ko-KR" altLang="en-US"/>
              <a:t>게시판</a:t>
            </a:r>
            <a:r>
              <a:rPr lang="en-US" altLang="ko-KR"/>
              <a:t>2 )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5FD6FD-2379-AE24-F51A-BDCFBC989B86}"/>
              </a:ext>
            </a:extLst>
          </p:cNvPr>
          <p:cNvSpPr/>
          <p:nvPr/>
        </p:nvSpPr>
        <p:spPr>
          <a:xfrm>
            <a:off x="9007685" y="4718266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게시글 추가</a:t>
            </a:r>
            <a:endParaRPr lang="en-US" altLang="ko-KR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D4AC8B-8639-ED32-137B-E32FCD5CCB5C}"/>
              </a:ext>
            </a:extLst>
          </p:cNvPr>
          <p:cNvSpPr/>
          <p:nvPr/>
        </p:nvSpPr>
        <p:spPr>
          <a:xfrm>
            <a:off x="2506122" y="2669482"/>
            <a:ext cx="5996854" cy="267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No. -  date  -  </a:t>
            </a:r>
            <a:r>
              <a:rPr lang="ko-KR" altLang="en-US"/>
              <a:t>게시글 제목 </a:t>
            </a:r>
            <a:r>
              <a:rPr lang="en-US" altLang="ko-KR"/>
              <a:t>- </a:t>
            </a:r>
            <a:r>
              <a:rPr lang="ko-KR" altLang="en-US"/>
              <a:t>게시자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3D69-8F54-C5CC-1D05-B28580FC79C4}"/>
              </a:ext>
            </a:extLst>
          </p:cNvPr>
          <p:cNvSpPr/>
          <p:nvPr/>
        </p:nvSpPr>
        <p:spPr>
          <a:xfrm>
            <a:off x="2506122" y="2139734"/>
            <a:ext cx="7289732" cy="315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YJ’s</a:t>
            </a:r>
            <a:r>
              <a:rPr lang="ko-KR" altLang="en-US"/>
              <a:t> 개발 </a:t>
            </a:r>
            <a:r>
              <a:rPr lang="en-US" altLang="ko-KR"/>
              <a:t>history </a:t>
            </a:r>
            <a:r>
              <a:rPr lang="ko-KR" altLang="en-US"/>
              <a:t>게시판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게시글 등록 </a:t>
            </a:r>
            <a:r>
              <a:rPr lang="en-US" altLang="ko-KR" sz="24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BB0A4-74A7-AEF3-1E73-89FBA0557B0C}"/>
              </a:ext>
            </a:extLst>
          </p:cNvPr>
          <p:cNvSpPr/>
          <p:nvPr/>
        </p:nvSpPr>
        <p:spPr>
          <a:xfrm>
            <a:off x="2130458" y="1966967"/>
            <a:ext cx="7852528" cy="3538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CD002-5BA4-C27E-BFE2-EE6A787AE48A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페이지와 같은 </a:t>
            </a: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EC081-A0A1-9F0A-2334-39F35376F355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페이지와 같은 </a:t>
            </a: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16A6-CF08-BD11-CFEE-875C08D3E8E3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&lt;header&gt;</a:t>
            </a:r>
          </a:p>
          <a:p>
            <a:pPr algn="ctr"/>
            <a:r>
              <a:rPr lang="en-US" altLang="ko-KR"/>
              <a:t>Main logo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95E29-70FB-57B5-EED0-E600273DE258}"/>
              </a:ext>
            </a:extLst>
          </p:cNvPr>
          <p:cNvSpPr/>
          <p:nvPr/>
        </p:nvSpPr>
        <p:spPr>
          <a:xfrm>
            <a:off x="7729979" y="1074821"/>
            <a:ext cx="33069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Navigator bar (</a:t>
            </a:r>
            <a:r>
              <a:rPr lang="ko-KR" altLang="en-US"/>
              <a:t>게시판</a:t>
            </a:r>
            <a:r>
              <a:rPr lang="en-US" altLang="ko-KR"/>
              <a:t>1, </a:t>
            </a:r>
            <a:r>
              <a:rPr lang="ko-KR" altLang="en-US"/>
              <a:t>게시판</a:t>
            </a:r>
            <a:r>
              <a:rPr lang="en-US" altLang="ko-KR"/>
              <a:t>2 )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D4AC8B-8639-ED32-137B-E32FCD5CCB5C}"/>
              </a:ext>
            </a:extLst>
          </p:cNvPr>
          <p:cNvSpPr/>
          <p:nvPr/>
        </p:nvSpPr>
        <p:spPr>
          <a:xfrm>
            <a:off x="2506122" y="2669482"/>
            <a:ext cx="6204455" cy="267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게시내용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3D69-8F54-C5CC-1D05-B28580FC79C4}"/>
              </a:ext>
            </a:extLst>
          </p:cNvPr>
          <p:cNvSpPr/>
          <p:nvPr/>
        </p:nvSpPr>
        <p:spPr>
          <a:xfrm>
            <a:off x="2506122" y="2032665"/>
            <a:ext cx="7289732" cy="315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게시글 제목</a:t>
            </a: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69024-BEB6-BE22-9020-7B9443770339}"/>
              </a:ext>
            </a:extLst>
          </p:cNvPr>
          <p:cNvSpPr/>
          <p:nvPr/>
        </p:nvSpPr>
        <p:spPr>
          <a:xfrm>
            <a:off x="8989253" y="4766641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게시글 추가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게시글 상세 </a:t>
            </a:r>
            <a:r>
              <a:rPr lang="en-US" altLang="ko-KR" sz="24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page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0BB0A4-74A7-AEF3-1E73-89FBA0557B0C}"/>
              </a:ext>
            </a:extLst>
          </p:cNvPr>
          <p:cNvSpPr/>
          <p:nvPr/>
        </p:nvSpPr>
        <p:spPr>
          <a:xfrm>
            <a:off x="2130458" y="1966967"/>
            <a:ext cx="7852528" cy="3538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CD002-5BA4-C27E-BFE2-EE6A787AE48A}"/>
              </a:ext>
            </a:extLst>
          </p:cNvPr>
          <p:cNvSpPr/>
          <p:nvPr/>
        </p:nvSpPr>
        <p:spPr>
          <a:xfrm>
            <a:off x="609600" y="898358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페이지와 같은 </a:t>
            </a: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EC081-A0A1-9F0A-2334-39F35376F355}"/>
              </a:ext>
            </a:extLst>
          </p:cNvPr>
          <p:cNvSpPr/>
          <p:nvPr/>
        </p:nvSpPr>
        <p:spPr>
          <a:xfrm>
            <a:off x="585535" y="5702013"/>
            <a:ext cx="10828421" cy="81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 페이지와 같은 </a:t>
            </a:r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216A6-CF08-BD11-CFEE-875C08D3E8E3}"/>
              </a:ext>
            </a:extLst>
          </p:cNvPr>
          <p:cNvSpPr/>
          <p:nvPr/>
        </p:nvSpPr>
        <p:spPr>
          <a:xfrm>
            <a:off x="1540041" y="1074821"/>
            <a:ext cx="1608511" cy="546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&lt;header&gt;</a:t>
            </a:r>
          </a:p>
          <a:p>
            <a:pPr algn="ctr"/>
            <a:r>
              <a:rPr lang="en-US" altLang="ko-KR"/>
              <a:t>Main logo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95E29-70FB-57B5-EED0-E600273DE258}"/>
              </a:ext>
            </a:extLst>
          </p:cNvPr>
          <p:cNvSpPr/>
          <p:nvPr/>
        </p:nvSpPr>
        <p:spPr>
          <a:xfrm>
            <a:off x="7729979" y="1074821"/>
            <a:ext cx="3306989" cy="46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Navigator bar (</a:t>
            </a:r>
            <a:r>
              <a:rPr lang="ko-KR" altLang="en-US"/>
              <a:t>게시판</a:t>
            </a:r>
            <a:r>
              <a:rPr lang="en-US" altLang="ko-KR"/>
              <a:t>1, </a:t>
            </a:r>
            <a:r>
              <a:rPr lang="ko-KR" altLang="en-US"/>
              <a:t>게시판</a:t>
            </a:r>
            <a:r>
              <a:rPr lang="en-US" altLang="ko-KR"/>
              <a:t>2 )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D4AC8B-8639-ED32-137B-E32FCD5CCB5C}"/>
              </a:ext>
            </a:extLst>
          </p:cNvPr>
          <p:cNvSpPr/>
          <p:nvPr/>
        </p:nvSpPr>
        <p:spPr>
          <a:xfrm>
            <a:off x="2315642" y="2599999"/>
            <a:ext cx="6204455" cy="2675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게시내용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03D69-8F54-C5CC-1D05-B28580FC79C4}"/>
              </a:ext>
            </a:extLst>
          </p:cNvPr>
          <p:cNvSpPr/>
          <p:nvPr/>
        </p:nvSpPr>
        <p:spPr>
          <a:xfrm>
            <a:off x="2506122" y="2032665"/>
            <a:ext cx="7289732" cy="315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게시글 제목</a:t>
            </a: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69024-BEB6-BE22-9020-7B9443770339}"/>
              </a:ext>
            </a:extLst>
          </p:cNvPr>
          <p:cNvSpPr/>
          <p:nvPr/>
        </p:nvSpPr>
        <p:spPr>
          <a:xfrm>
            <a:off x="8573348" y="4770675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게시글 수정</a:t>
            </a:r>
            <a:endParaRPr lang="en-US" altLang="ko-KR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255609-4E82-0B90-183C-98A1B99F8D1F}"/>
              </a:ext>
            </a:extLst>
          </p:cNvPr>
          <p:cNvSpPr/>
          <p:nvPr/>
        </p:nvSpPr>
        <p:spPr>
          <a:xfrm>
            <a:off x="9278167" y="4770674"/>
            <a:ext cx="678193" cy="573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게시글 삭제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목차 ^^ ^-^ ^_^ 목차 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revision>74</cp:revision>
  <dcterms:created xsi:type="dcterms:W3CDTF">2022-05-31T14:24:40Z</dcterms:created>
  <dcterms:modified xsi:type="dcterms:W3CDTF">2022-05-31T17:06:18Z</dcterms:modified>
</cp:coreProperties>
</file>