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F4A05-8E92-4728-8C21-F4474F313DB6}" v="79" dt="2022-05-31T17:02:45.047"/>
    <p1510:client id="{507390C5-15D8-4326-9FB1-545AD345F6CD}" v="124" dt="2022-05-31T17:06:15.276"/>
    <p1510:client id="{5F756A40-AFF2-48BE-B37C-9910D23E03A1}" v="650" dt="2022-05-31T17:01:31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FD7B-AAAF-6A11-6AAE-C2074ECC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210DA-EB49-FBE9-82E1-832DC718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7019-FD07-E093-2B99-54B0EB7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38C53-A59B-6FA7-9205-7E78496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8CBF-933F-2958-5137-5713B56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5F2B-7073-CDBB-2933-6360498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984-2855-B790-4E4D-5FF7A8B0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0E49-56AF-69A6-F488-E5C9573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4A4B-25BE-46DD-506F-E30548E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EC72-8035-F786-98FF-665F4A14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E64C-9DCC-86A9-D7E5-DFE543EEA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B6D1-BCBE-84ED-E43F-EF03FDFE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BDB8-B288-D117-7248-43749D2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A0B6-C8E8-3997-184C-3A37FFB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2674-8765-26B0-BB8E-989C537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0921-93D3-C758-1A3E-3A016290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8BA5-5E0A-96D6-8FC9-69F08FE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6B1-10CE-3638-40E9-FED371D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DA0F-7820-D1DF-7C14-8052B65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D6DA-8380-9703-5E7B-92B2A7F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994-BCE2-F899-BCD0-4E790963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8980A-71EF-C54D-18CC-C4D7F6D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F9B4-8160-D7C9-177B-9A69F56E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7CE-0E0A-0477-2390-AD45649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C2D29-E30A-05AB-11C4-6DE628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CCE-4FBC-2652-3BF8-9D706A6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EF06D-9010-C205-D6C3-F567FBE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55CD-E460-F2FE-9EE2-2647CE31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DEF81-4AF4-75BB-BF1B-CD89F05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8DF41-4150-DB51-F681-912D13B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012C9-37A3-CD96-496C-A719849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C538-0944-524A-C71C-7CEB2F4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EB0D2-6072-7C0E-CB01-BD6454E9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30A84-E73D-E30A-458C-26BEDC0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830D6-4EE6-F217-4963-556EC0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858-EE0F-B434-092E-0AC4C83B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4FFA8-5074-8E42-35A3-B459DF3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DE363-54D8-6F51-6E83-1306572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4C16D-8897-DA2E-56A0-D6DC200D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D-A945-98EE-7186-E044038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D83C5-3459-8806-446C-92F3355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D-DDB1-D60F-5A1A-809B7CA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44C93-0A10-B10C-5158-C7E7E8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F57E6-FD5F-3038-4BFE-76A5ACE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14781-F195-EA30-B6DC-C97F30F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E1D81-810E-65B3-759B-2B1C400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DA6C-28F2-4037-FFCA-E808B67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FF21-F95C-524D-3ADF-0ACD74D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144D6-801A-9538-ACF8-2236C23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A953-CAEE-0B18-082E-12580CF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38601-E7D7-0F24-E4F6-8ADA13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E0FD-4D43-CAF5-E117-6C2ABBDB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6D73-FB56-856E-CDB1-370685B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8EC6-1237-F59E-EEAB-001B04DF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CC6E0-C7E1-87A6-3A6B-D744B982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0C115-9D36-A43A-D6A7-37FF73E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3F42-2AC3-D617-93E7-64B90449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293A-8D06-052D-C2FB-35ACB70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3F2F3-CEA9-8E89-C4E9-9A4AA1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C903-68EA-59E0-02B2-DE3E02F0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00CD7-4AFA-C629-474C-D05D6194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F278-28E9-444D-B2B1-B7A14FF35FD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7D3-8436-1472-DCC0-8DBCF60D4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3165-BF50-32C2-E99A-1F22701A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060A-B27F-8E9D-34A8-98A5B69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62A64-0394-8AC2-376A-D3538601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Todolist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게시판1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게시판1 등록 </a:t>
            </a:r>
            <a:r>
              <a:rPr lang="ko-KR" altLang="en-US" dirty="0" err="1">
                <a:ea typeface="맑은 고딕"/>
              </a:rPr>
              <a:t>Page</a:t>
            </a:r>
          </a:p>
          <a:p>
            <a:r>
              <a:rPr lang="ko-KR" altLang="en-US" dirty="0">
                <a:ea typeface="맑은 고딕"/>
              </a:rPr>
              <a:t>게시판1 상세 </a:t>
            </a:r>
            <a:r>
              <a:rPr lang="ko-KR" altLang="en-US" dirty="0" err="1">
                <a:ea typeface="맑은 고딕"/>
              </a:rPr>
              <a:t>Page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6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185474-2FB9-0FE1-A79C-F0811E1FE011}"/>
              </a:ext>
            </a:extLst>
          </p:cNvPr>
          <p:cNvGrpSpPr/>
          <p:nvPr/>
        </p:nvGrpSpPr>
        <p:grpSpPr>
          <a:xfrm>
            <a:off x="295275" y="259772"/>
            <a:ext cx="8949295" cy="6407728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Main</a:t>
              </a: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58E653-17CF-6B6E-9ECE-FD39223FBAB1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B7A518-DFB0-E11B-6AEA-DCB2B7788397}"/>
                </a:ext>
              </a:extLst>
            </p:cNvPr>
            <p:cNvSpPr/>
            <p:nvPr/>
          </p:nvSpPr>
          <p:spPr>
            <a:xfrm>
              <a:off x="1540041" y="1134839"/>
              <a:ext cx="1608512" cy="3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Main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B676AD-3FD3-516C-3548-0201CFA99A62}"/>
                </a:ext>
              </a:extLst>
            </p:cNvPr>
            <p:cNvSpPr/>
            <p:nvPr/>
          </p:nvSpPr>
          <p:spPr>
            <a:xfrm>
              <a:off x="7287879" y="1074821"/>
              <a:ext cx="37490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1, </a:t>
              </a:r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2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FA8204-3C20-B160-26CE-7E271261705F}"/>
                </a:ext>
              </a:extLst>
            </p:cNvPr>
            <p:cNvSpPr/>
            <p:nvPr/>
          </p:nvSpPr>
          <p:spPr>
            <a:xfrm>
              <a:off x="3352800" y="1831070"/>
              <a:ext cx="5454316" cy="37236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F1DC76-6443-8777-54FD-4651AB67AD8D}"/>
                </a:ext>
              </a:extLst>
            </p:cNvPr>
            <p:cNvSpPr/>
            <p:nvPr/>
          </p:nvSpPr>
          <p:spPr>
            <a:xfrm>
              <a:off x="4852736" y="2294897"/>
              <a:ext cx="2294021" cy="443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Todo List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43C994-2BE7-A384-9B8A-E14CC55239DC}"/>
                </a:ext>
              </a:extLst>
            </p:cNvPr>
            <p:cNvSpPr/>
            <p:nvPr/>
          </p:nvSpPr>
          <p:spPr>
            <a:xfrm>
              <a:off x="4042611" y="2934449"/>
              <a:ext cx="3914273" cy="2476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6A292-9D8E-A215-E934-D35947B99CB0}"/>
                </a:ext>
              </a:extLst>
            </p:cNvPr>
            <p:cNvSpPr txBox="1"/>
            <p:nvPr/>
          </p:nvSpPr>
          <p:spPr>
            <a:xfrm>
              <a:off x="4203032" y="3429000"/>
              <a:ext cx="3753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err="1"/>
                <a:t>Css</a:t>
              </a:r>
              <a:r>
                <a:rPr lang="en-US" altLang="ko-KR"/>
                <a:t> </a:t>
              </a:r>
              <a:r>
                <a:rPr lang="ko-KR" altLang="en-US"/>
                <a:t>공부      </a:t>
              </a:r>
              <a:endParaRPr lang="en-US" altLang="ko-KR"/>
            </a:p>
            <a:p>
              <a:r>
                <a:rPr lang="ko-KR" altLang="en-US"/>
                <a:t> </a:t>
              </a:r>
              <a:endParaRPr lang="en-US" altLang="ko-KR"/>
            </a:p>
            <a:p>
              <a:r>
                <a:rPr lang="en-US" altLang="ko-KR"/>
                <a:t>2 . Java script~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3B4436-D41A-DC83-97E8-F10501A7A6BF}"/>
                </a:ext>
              </a:extLst>
            </p:cNvPr>
            <p:cNvSpPr/>
            <p:nvPr/>
          </p:nvSpPr>
          <p:spPr>
            <a:xfrm>
              <a:off x="6283019" y="3319137"/>
              <a:ext cx="654561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수정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78E31F-1308-E06F-71F5-E869B6DF6AC2}"/>
                </a:ext>
              </a:extLst>
            </p:cNvPr>
            <p:cNvSpPr/>
            <p:nvPr/>
          </p:nvSpPr>
          <p:spPr>
            <a:xfrm>
              <a:off x="7098002" y="3319136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삭제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CCD4AB-2712-1D41-89F6-6F8C566E6A3C}"/>
                </a:ext>
              </a:extLst>
            </p:cNvPr>
            <p:cNvSpPr/>
            <p:nvPr/>
          </p:nvSpPr>
          <p:spPr>
            <a:xfrm>
              <a:off x="7287878" y="4861928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등록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E636E10-A60C-9515-154A-B3B836E15F18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Copyright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1E1EEC-B014-CA7F-D92A-3E827C14854B}"/>
                </a:ext>
              </a:extLst>
            </p:cNvPr>
            <p:cNvSpPr/>
            <p:nvPr/>
          </p:nvSpPr>
          <p:spPr>
            <a:xfrm>
              <a:off x="4904122" y="4953451"/>
              <a:ext cx="2294021" cy="3266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new</a:t>
              </a:r>
              <a:r>
                <a:rPr lang="ko-KR" altLang="en-US"/>
                <a:t> </a:t>
              </a:r>
              <a:r>
                <a:rPr lang="en-US" altLang="ko-KR"/>
                <a:t>To Do</a:t>
              </a:r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A9032-75DB-A515-7E65-CFE0D95A5106}"/>
                </a:ext>
              </a:extLst>
            </p:cNvPr>
            <p:cNvSpPr/>
            <p:nvPr/>
          </p:nvSpPr>
          <p:spPr>
            <a:xfrm>
              <a:off x="859823" y="3250758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main</a:t>
              </a:r>
            </a:p>
            <a:p>
              <a:pPr algn="ctr"/>
              <a:r>
                <a:rPr lang="en-US" altLang="ko-KR"/>
                <a:t>&lt;section&gt;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6F71FC0-BB8E-F11A-7EEC-E724A115CF3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3573999"/>
              <a:ext cx="461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AC95831-931F-9B06-D5A4-03993352A76D}"/>
                </a:ext>
              </a:extLst>
            </p:cNvPr>
            <p:cNvCxnSpPr/>
            <p:nvPr/>
          </p:nvCxnSpPr>
          <p:spPr>
            <a:xfrm flipH="1" flipV="1">
              <a:off x="10307052" y="1636274"/>
              <a:ext cx="518475" cy="79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C5AECC-FBB4-85FE-A0E8-7A8DD25272D8}"/>
                </a:ext>
              </a:extLst>
            </p:cNvPr>
            <p:cNvSpPr/>
            <p:nvPr/>
          </p:nvSpPr>
          <p:spPr>
            <a:xfrm>
              <a:off x="9909075" y="2091050"/>
              <a:ext cx="1608511" cy="1294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Nav</a:t>
              </a:r>
              <a:r>
                <a:rPr lang="ko-KR" altLang="en-US"/>
                <a:t>는 모바일 버전에서는  햄버거 아이콘으로</a:t>
              </a:r>
              <a:endParaRPr lang="en-US" altLang="ko-KR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12BC67B-C720-EC59-2997-5838FFD136AA}"/>
                </a:ext>
              </a:extLst>
            </p:cNvPr>
            <p:cNvGrpSpPr/>
            <p:nvPr/>
          </p:nvGrpSpPr>
          <p:grpSpPr>
            <a:xfrm>
              <a:off x="10342981" y="3920072"/>
              <a:ext cx="446616" cy="488954"/>
              <a:chOff x="10345731" y="3589654"/>
              <a:chExt cx="446616" cy="48895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C6F5615-C980-67EC-5A11-B3E8DFB470BF}"/>
                  </a:ext>
                </a:extLst>
              </p:cNvPr>
              <p:cNvCxnSpPr/>
              <p:nvPr/>
            </p:nvCxnSpPr>
            <p:spPr>
              <a:xfrm>
                <a:off x="10458045" y="3681010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0CD4AF-08D5-E6B9-5CC2-E30C593BF913}"/>
                  </a:ext>
                </a:extLst>
              </p:cNvPr>
              <p:cNvCxnSpPr/>
              <p:nvPr/>
            </p:nvCxnSpPr>
            <p:spPr>
              <a:xfrm>
                <a:off x="10458045" y="3828863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BD6F19C-3474-C82F-A707-C11E11A80348}"/>
                  </a:ext>
                </a:extLst>
              </p:cNvPr>
              <p:cNvCxnSpPr/>
              <p:nvPr/>
            </p:nvCxnSpPr>
            <p:spPr>
              <a:xfrm>
                <a:off x="10458045" y="3964181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6569D5A-3759-ED0B-006F-ADD8DA6703B8}"/>
                  </a:ext>
                </a:extLst>
              </p:cNvPr>
              <p:cNvSpPr/>
              <p:nvPr/>
            </p:nvSpPr>
            <p:spPr>
              <a:xfrm>
                <a:off x="10345731" y="3589654"/>
                <a:ext cx="446616" cy="488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화살표: 아래쪽 67">
              <a:extLst>
                <a:ext uri="{FF2B5EF4-FFF2-40B4-BE49-F238E27FC236}">
                  <a16:creationId xmlns:a16="http://schemas.microsoft.com/office/drawing/2014/main" id="{925A5DF1-FD0A-C58D-8BB1-6C20CF2A0A52}"/>
                </a:ext>
              </a:extLst>
            </p:cNvPr>
            <p:cNvSpPr/>
            <p:nvPr/>
          </p:nvSpPr>
          <p:spPr>
            <a:xfrm>
              <a:off x="10435664" y="3465073"/>
              <a:ext cx="275154" cy="3149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D93A20E-666B-7148-EE1E-49DADD55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4991"/>
              </p:ext>
            </p:extLst>
          </p:nvPr>
        </p:nvGraphicFramePr>
        <p:xfrm>
          <a:off x="9413966" y="247363"/>
          <a:ext cx="2715866" cy="28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게시판으로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수정확인 팝업이 뜨고 </a:t>
                      </a:r>
                      <a:r>
                        <a:rPr lang="ko-KR" altLang="en-US" sz="1100" err="1"/>
                        <a:t>확인시</a:t>
                      </a:r>
                      <a:r>
                        <a:rPr lang="ko-KR" altLang="en-US" sz="1100"/>
                        <a:t>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</a:t>
                      </a:r>
                      <a:r>
                        <a:rPr lang="ko-KR" altLang="en-US" sz="1100" err="1"/>
                        <a:t>Todo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list</a:t>
                      </a:r>
                      <a:r>
                        <a:rPr lang="ko-KR" altLang="en-US" sz="1100"/>
                        <a:t> 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'</a:t>
                      </a:r>
                      <a:r>
                        <a:rPr lang="ko-KR" altLang="en-US" sz="1100" err="1"/>
                        <a:t>수정'문구</a:t>
                      </a:r>
                      <a:r>
                        <a:rPr lang="ko-KR" altLang="en-US" sz="1100"/>
                        <a:t> -&gt; 아이콘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삭제확인 팝업이 뜨고 </a:t>
                      </a: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확인시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endParaRPr lang="ko-KR" sz="1100" b="0" i="0" u="none" strike="noStrike" noProof="0" err="1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/>
                        <a:t>- </a:t>
                      </a:r>
                      <a:r>
                        <a:rPr lang="ko-KR" sz="1100" b="0" i="0" u="none" strike="noStrike" noProof="0" err="1"/>
                        <a:t>Todo</a:t>
                      </a:r>
                      <a:r>
                        <a:rPr lang="ko-KR" sz="1100" b="0" i="0" u="none" strike="noStrike" noProof="0"/>
                        <a:t> </a:t>
                      </a:r>
                      <a:r>
                        <a:rPr lang="ko-KR" sz="1100" b="0" i="0" u="none" strike="noStrike" noProof="0" err="1"/>
                        <a:t>list</a:t>
                      </a:r>
                      <a:r>
                        <a:rPr lang="ko-KR" sz="1100" b="0" i="0" u="none" strike="noStrike" noProof="0"/>
                        <a:t> 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문구 -&gt; 아이콘 형식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/>
                        <a:t>여러 아이템을 가지고 있는 </a:t>
                      </a:r>
                      <a:r>
                        <a:rPr lang="ko-KR" altLang="en-US" sz="1100" dirty="0" err="1"/>
                        <a:t>Todo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list</a:t>
                      </a:r>
                      <a:r>
                        <a:rPr lang="ko-KR" altLang="en-US" sz="1100" dirty="0"/>
                        <a:t> 생성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 dirty="0"/>
                        <a:t>- </a:t>
                      </a: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en-US" altLang="ko-KR" sz="1100" b="0" i="0" u="none" strike="noStrike" noProof="0" dirty="0" err="1"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'문구 -&gt; 아이콘 형식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2DDB05-9C55-C9E8-B87E-22A66AEC02DC}"/>
              </a:ext>
            </a:extLst>
          </p:cNvPr>
          <p:cNvSpPr txBox="1"/>
          <p:nvPr/>
        </p:nvSpPr>
        <p:spPr>
          <a:xfrm>
            <a:off x="7000504" y="765957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A5AF-14A2-8F60-6DE2-CF823E74ECCF}"/>
              </a:ext>
            </a:extLst>
          </p:cNvPr>
          <p:cNvSpPr txBox="1"/>
          <p:nvPr/>
        </p:nvSpPr>
        <p:spPr>
          <a:xfrm>
            <a:off x="4981698" y="2962892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3AFB-4BD1-6F36-85FD-107461AD2AF9}"/>
              </a:ext>
            </a:extLst>
          </p:cNvPr>
          <p:cNvSpPr txBox="1"/>
          <p:nvPr/>
        </p:nvSpPr>
        <p:spPr>
          <a:xfrm>
            <a:off x="5615049" y="2962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142E6-CC3D-536E-05A4-2DC7B119D081}"/>
              </a:ext>
            </a:extLst>
          </p:cNvPr>
          <p:cNvSpPr txBox="1"/>
          <p:nvPr/>
        </p:nvSpPr>
        <p:spPr>
          <a:xfrm>
            <a:off x="5793178" y="4486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61486-F76A-5798-E415-7D0E6510142E}"/>
              </a:ext>
            </a:extLst>
          </p:cNvPr>
          <p:cNvSpPr txBox="1"/>
          <p:nvPr/>
        </p:nvSpPr>
        <p:spPr>
          <a:xfrm>
            <a:off x="9375569" y="3606139"/>
            <a:ext cx="4663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Tag는</a:t>
            </a:r>
            <a:r>
              <a:rPr lang="ko-KR" altLang="en-US">
                <a:ea typeface="맑은 고딕"/>
              </a:rPr>
              <a:t> 따로 쓸 </a:t>
            </a:r>
            <a:r>
              <a:rPr lang="ko-KR" altLang="en-US" err="1">
                <a:ea typeface="맑은 고딕"/>
              </a:rPr>
              <a:t>필요없음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- 화면에 보이는 디자인 및 명칭 적용</a:t>
            </a:r>
          </a:p>
          <a:p>
            <a:r>
              <a:rPr lang="ko-KR" altLang="en-US">
                <a:ea typeface="맑은 고딕"/>
              </a:rPr>
              <a:t>(수정 </a:t>
            </a:r>
            <a:r>
              <a:rPr lang="ko-KR" altLang="en-US" err="1">
                <a:ea typeface="맑은 고딕"/>
              </a:rPr>
              <a:t>아이콘X</a:t>
            </a:r>
            <a:r>
              <a:rPr lang="ko-KR" altLang="en-US">
                <a:ea typeface="맑은 고딕"/>
              </a:rPr>
              <a:t> -&gt; 진짜 아이콘을 넣던 수정이라고 간단하게 넣든)</a:t>
            </a:r>
          </a:p>
        </p:txBody>
      </p:sp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0B5E03-CE02-26BD-533F-686A3389534E}"/>
              </a:ext>
            </a:extLst>
          </p:cNvPr>
          <p:cNvGrpSpPr/>
          <p:nvPr/>
        </p:nvGrpSpPr>
        <p:grpSpPr>
          <a:xfrm>
            <a:off x="295275" y="190500"/>
            <a:ext cx="8509360" cy="6427116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>
                  <a:ea typeface="맑은 고딕"/>
                </a:rPr>
                <a:t>- '수정'문구 -&gt; 아이콘 형식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별도의 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5FD6FD-2379-AE24-F51A-BDCFBC989B86}"/>
                </a:ext>
              </a:extLst>
            </p:cNvPr>
            <p:cNvSpPr/>
            <p:nvPr/>
          </p:nvSpPr>
          <p:spPr>
            <a:xfrm>
              <a:off x="9007685" y="4718266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추가</a:t>
              </a:r>
              <a:endParaRPr lang="en-US" altLang="ko-KR" sz="12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5996854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No. -  date  -  </a:t>
              </a:r>
              <a:r>
                <a:rPr lang="ko-KR" altLang="en-US" dirty="0"/>
                <a:t>게시글 제목 </a:t>
              </a:r>
              <a:r>
                <a:rPr lang="en-US" altLang="ko-KR" dirty="0"/>
                <a:t>- </a:t>
              </a:r>
              <a:r>
                <a:rPr lang="ko-KR" altLang="en-US" dirty="0"/>
                <a:t>게시자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139734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YJ’s</a:t>
              </a:r>
              <a:r>
                <a:rPr lang="ko-KR" altLang="en-US"/>
                <a:t> 개발 </a:t>
              </a:r>
              <a:r>
                <a:rPr lang="en-US" altLang="ko-KR"/>
                <a:t>history </a:t>
              </a:r>
              <a:r>
                <a:rPr lang="ko-KR" altLang="en-US"/>
                <a:t>게시판</a:t>
              </a:r>
              <a:endParaRPr lang="en-US" altLang="ko-KR"/>
            </a:p>
          </p:txBody>
        </p:sp>
      </p:grp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9888D67B-33CD-5DA0-ED8A-E538AFCA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15724"/>
              </p:ext>
            </p:extLst>
          </p:nvPr>
        </p:nvGraphicFramePr>
        <p:xfrm>
          <a:off x="9199473" y="406703"/>
          <a:ext cx="3123683" cy="192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3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509050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699193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게시글 등록</a:t>
                      </a:r>
                      <a:r>
                        <a:rPr lang="en-US" altLang="ko-KR" sz="1100" dirty="0"/>
                        <a:t>page</a:t>
                      </a:r>
                      <a:r>
                        <a:rPr lang="ko-KR" altLang="en-US" sz="1100" dirty="0"/>
                        <a:t>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게시글 추가 버튼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아이콘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등록 페이지에서 등록한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게시자 리스트에 나열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4230A-959C-5AB4-A93F-3E59ECF48454}"/>
              </a:ext>
            </a:extLst>
          </p:cNvPr>
          <p:cNvSpPr txBox="1"/>
          <p:nvPr/>
        </p:nvSpPr>
        <p:spPr>
          <a:xfrm>
            <a:off x="6812845" y="4321761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C8CD-60CF-A047-2F70-0E80FD8F1875}"/>
              </a:ext>
            </a:extLst>
          </p:cNvPr>
          <p:cNvSpPr txBox="1"/>
          <p:nvPr/>
        </p:nvSpPr>
        <p:spPr>
          <a:xfrm>
            <a:off x="3745948" y="3308693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DCB1BB3-7C7B-4DEC-1CB3-16010250CC61}"/>
              </a:ext>
            </a:extLst>
          </p:cNvPr>
          <p:cNvGrpSpPr/>
          <p:nvPr/>
        </p:nvGrpSpPr>
        <p:grpSpPr>
          <a:xfrm>
            <a:off x="295275" y="190499"/>
            <a:ext cx="8811018" cy="6530811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등록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3" y="2032665"/>
              <a:ext cx="4755984" cy="2912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989253" y="4766641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게시글 작성</a:t>
              </a:r>
              <a:endParaRPr lang="en-US" altLang="ko-KR" sz="1200" dirty="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3C94EB05-7D7D-A4B2-5BFC-86009531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94036"/>
              </p:ext>
            </p:extLst>
          </p:nvPr>
        </p:nvGraphicFramePr>
        <p:xfrm>
          <a:off x="9216944" y="855859"/>
          <a:ext cx="2715866" cy="15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작성자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 작성이후 작성 버튼을 통해 게시글 추가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아이콘이나 버튼 형식으로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EA2A8DA-97F3-D068-BFD5-8FA4085C08F9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9F1DD-520B-2CF3-B9A9-D60D9AF565C2}"/>
              </a:ext>
            </a:extLst>
          </p:cNvPr>
          <p:cNvSpPr/>
          <p:nvPr/>
        </p:nvSpPr>
        <p:spPr>
          <a:xfrm>
            <a:off x="5952335" y="2047969"/>
            <a:ext cx="1221625" cy="293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32366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14141A-B4C0-3C24-18C4-49AF1D597477}"/>
              </a:ext>
            </a:extLst>
          </p:cNvPr>
          <p:cNvGrpSpPr/>
          <p:nvPr/>
        </p:nvGrpSpPr>
        <p:grpSpPr>
          <a:xfrm>
            <a:off x="295275" y="190499"/>
            <a:ext cx="8537640" cy="6483677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상세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315642" y="2599999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032665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573348" y="4770675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수정</a:t>
              </a:r>
              <a:endParaRPr lang="en-US" altLang="ko-KR" sz="1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55609-4E82-0B90-183C-98A1B99F8D1F}"/>
                </a:ext>
              </a:extLst>
            </p:cNvPr>
            <p:cNvSpPr/>
            <p:nvPr/>
          </p:nvSpPr>
          <p:spPr>
            <a:xfrm>
              <a:off x="9278167" y="4770674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삭제</a:t>
              </a:r>
              <a:endParaRPr lang="en-US" altLang="ko-KR" sz="120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532BB32D-B114-54D5-2EAE-A8DFAC90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1895"/>
              </p:ext>
            </p:extLst>
          </p:nvPr>
        </p:nvGraphicFramePr>
        <p:xfrm>
          <a:off x="9413966" y="247363"/>
          <a:ext cx="2715866" cy="251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수정확인 팝업 확인후 수정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게시글의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저자는 </a:t>
                      </a:r>
                      <a:r>
                        <a:rPr lang="ko-KR" altLang="en-US" sz="1100" dirty="0" err="1"/>
                        <a:t>수정안되게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수정은 버튼이나 아이콘 </a:t>
                      </a:r>
                      <a:r>
                        <a:rPr lang="ko-KR" altLang="en-US" sz="1100" dirty="0" err="1"/>
                        <a:t>으로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삭제 확인 팝업으로 확인이후 삭제 확정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/>
                        <a:t>삭제 아이콘으로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352B7D-A283-0467-428F-7DB3B55346F1}"/>
              </a:ext>
            </a:extLst>
          </p:cNvPr>
          <p:cNvSpPr txBox="1"/>
          <p:nvPr/>
        </p:nvSpPr>
        <p:spPr>
          <a:xfrm>
            <a:off x="6441856" y="4400769"/>
            <a:ext cx="37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	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1AA39-7E0C-B026-46A3-977FD33CF4DA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영조</dc:creator>
  <cp:lastModifiedBy>양 영조</cp:lastModifiedBy>
  <cp:revision>76</cp:revision>
  <dcterms:created xsi:type="dcterms:W3CDTF">2022-05-31T14:24:40Z</dcterms:created>
  <dcterms:modified xsi:type="dcterms:W3CDTF">2022-06-01T14:51:55Z</dcterms:modified>
</cp:coreProperties>
</file>