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060A-B27F-8E9D-34A8-98A5B69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2A64-0394-8AC2-376A-D353860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Todolist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게시판1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게시판1 등록 </a:t>
            </a:r>
            <a:r>
              <a:rPr lang="ko-KR" altLang="en-US" dirty="0" err="1">
                <a:ea typeface="맑은 고딕"/>
              </a:rPr>
              <a:t>Page</a:t>
            </a:r>
          </a:p>
          <a:p>
            <a:r>
              <a:rPr lang="ko-KR" altLang="en-US" dirty="0">
                <a:ea typeface="맑은 고딕"/>
              </a:rPr>
              <a:t>게시판1 상세 </a:t>
            </a:r>
            <a:r>
              <a:rPr lang="ko-KR" altLang="en-US" dirty="0" err="1">
                <a:ea typeface="맑은 고딕"/>
              </a:rPr>
              <a:t>Page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BoardHJ</a:t>
            </a:r>
            <a:r>
              <a:rPr lang="en-US" altLang="ko-KR" dirty="0">
                <a:ea typeface="맑은 고딕"/>
              </a:rPr>
              <a:t>-TIL </a:t>
            </a:r>
            <a:r>
              <a:rPr lang="ko-KR" altLang="en-US" dirty="0">
                <a:ea typeface="맑은 고딕"/>
              </a:rPr>
              <a:t>리스트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185474-2FB9-0FE1-A79C-F0811E1FE011}"/>
              </a:ext>
            </a:extLst>
          </p:cNvPr>
          <p:cNvGrpSpPr/>
          <p:nvPr/>
        </p:nvGrpSpPr>
        <p:grpSpPr>
          <a:xfrm>
            <a:off x="295275" y="259772"/>
            <a:ext cx="8949295" cy="6407728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Main</a:t>
              </a: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8E653-17CF-6B6E-9ECE-FD39223FBAB1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7A518-DFB0-E11B-6AEA-DCB2B7788397}"/>
                </a:ext>
              </a:extLst>
            </p:cNvPr>
            <p:cNvSpPr/>
            <p:nvPr/>
          </p:nvSpPr>
          <p:spPr>
            <a:xfrm>
              <a:off x="1540041" y="1134839"/>
              <a:ext cx="1608512" cy="3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Main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B676AD-3FD3-516C-3548-0201CFA99A62}"/>
                </a:ext>
              </a:extLst>
            </p:cNvPr>
            <p:cNvSpPr/>
            <p:nvPr/>
          </p:nvSpPr>
          <p:spPr>
            <a:xfrm>
              <a:off x="7287879" y="1074821"/>
              <a:ext cx="37490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1, </a:t>
              </a:r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2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A8204-3C20-B160-26CE-7E271261705F}"/>
                </a:ext>
              </a:extLst>
            </p:cNvPr>
            <p:cNvSpPr/>
            <p:nvPr/>
          </p:nvSpPr>
          <p:spPr>
            <a:xfrm>
              <a:off x="3352800" y="1831070"/>
              <a:ext cx="5454316" cy="37236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1DC76-6443-8777-54FD-4651AB67AD8D}"/>
                </a:ext>
              </a:extLst>
            </p:cNvPr>
            <p:cNvSpPr/>
            <p:nvPr/>
          </p:nvSpPr>
          <p:spPr>
            <a:xfrm>
              <a:off x="4852736" y="2294897"/>
              <a:ext cx="2294021" cy="443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Todo List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43C994-2BE7-A384-9B8A-E14CC55239DC}"/>
                </a:ext>
              </a:extLst>
            </p:cNvPr>
            <p:cNvSpPr/>
            <p:nvPr/>
          </p:nvSpPr>
          <p:spPr>
            <a:xfrm>
              <a:off x="4042611" y="2934449"/>
              <a:ext cx="3914273" cy="2476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6A292-9D8E-A215-E934-D35947B99CB0}"/>
                </a:ext>
              </a:extLst>
            </p:cNvPr>
            <p:cNvSpPr txBox="1"/>
            <p:nvPr/>
          </p:nvSpPr>
          <p:spPr>
            <a:xfrm>
              <a:off x="4203032" y="3429000"/>
              <a:ext cx="3753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err="1"/>
                <a:t>Css</a:t>
              </a:r>
              <a:r>
                <a:rPr lang="en-US" altLang="ko-KR"/>
                <a:t> </a:t>
              </a:r>
              <a:r>
                <a:rPr lang="ko-KR" altLang="en-US"/>
                <a:t>공부      </a:t>
              </a:r>
              <a:endParaRPr lang="en-US" altLang="ko-KR"/>
            </a:p>
            <a:p>
              <a:r>
                <a:rPr lang="ko-KR" altLang="en-US"/>
                <a:t> </a:t>
              </a:r>
              <a:endParaRPr lang="en-US" altLang="ko-KR"/>
            </a:p>
            <a:p>
              <a:r>
                <a:rPr lang="en-US" altLang="ko-KR"/>
                <a:t>2 . Java script~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3B4436-D41A-DC83-97E8-F10501A7A6BF}"/>
                </a:ext>
              </a:extLst>
            </p:cNvPr>
            <p:cNvSpPr/>
            <p:nvPr/>
          </p:nvSpPr>
          <p:spPr>
            <a:xfrm>
              <a:off x="6283019" y="3319137"/>
              <a:ext cx="654561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수정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78E31F-1308-E06F-71F5-E869B6DF6AC2}"/>
                </a:ext>
              </a:extLst>
            </p:cNvPr>
            <p:cNvSpPr/>
            <p:nvPr/>
          </p:nvSpPr>
          <p:spPr>
            <a:xfrm>
              <a:off x="7098002" y="3319136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삭제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CCD4AB-2712-1D41-89F6-6F8C566E6A3C}"/>
                </a:ext>
              </a:extLst>
            </p:cNvPr>
            <p:cNvSpPr/>
            <p:nvPr/>
          </p:nvSpPr>
          <p:spPr>
            <a:xfrm>
              <a:off x="7287878" y="4861928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등록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E636E10-A60C-9515-154A-B3B836E15F18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Copyright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1E1EEC-B014-CA7F-D92A-3E827C14854B}"/>
                </a:ext>
              </a:extLst>
            </p:cNvPr>
            <p:cNvSpPr/>
            <p:nvPr/>
          </p:nvSpPr>
          <p:spPr>
            <a:xfrm>
              <a:off x="4904122" y="4953451"/>
              <a:ext cx="2294021" cy="3266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new</a:t>
              </a:r>
              <a:r>
                <a:rPr lang="ko-KR" altLang="en-US"/>
                <a:t> </a:t>
              </a:r>
              <a:r>
                <a:rPr lang="en-US" altLang="ko-KR"/>
                <a:t>To Do</a:t>
              </a: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A9032-75DB-A515-7E65-CFE0D95A5106}"/>
                </a:ext>
              </a:extLst>
            </p:cNvPr>
            <p:cNvSpPr/>
            <p:nvPr/>
          </p:nvSpPr>
          <p:spPr>
            <a:xfrm>
              <a:off x="859823" y="3250758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main</a:t>
              </a:r>
            </a:p>
            <a:p>
              <a:pPr algn="ctr"/>
              <a:r>
                <a:rPr lang="en-US" altLang="ko-KR"/>
                <a:t>&lt;section&gt;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6F71FC0-BB8E-F11A-7EEC-E724A115CF3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3573999"/>
              <a:ext cx="46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C95831-931F-9B06-D5A4-03993352A76D}"/>
                </a:ext>
              </a:extLst>
            </p:cNvPr>
            <p:cNvCxnSpPr/>
            <p:nvPr/>
          </p:nvCxnSpPr>
          <p:spPr>
            <a:xfrm flipH="1" flipV="1">
              <a:off x="10307052" y="1636274"/>
              <a:ext cx="518475" cy="79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C5AECC-FBB4-85FE-A0E8-7A8DD25272D8}"/>
                </a:ext>
              </a:extLst>
            </p:cNvPr>
            <p:cNvSpPr/>
            <p:nvPr/>
          </p:nvSpPr>
          <p:spPr>
            <a:xfrm>
              <a:off x="9909075" y="2091050"/>
              <a:ext cx="1608511" cy="1294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Nav</a:t>
              </a:r>
              <a:r>
                <a:rPr lang="ko-KR" altLang="en-US"/>
                <a:t>는 모바일 버전에서는  햄버거 아이콘으로</a:t>
              </a:r>
              <a:endParaRPr lang="en-US" altLang="ko-KR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12BC67B-C720-EC59-2997-5838FFD136AA}"/>
                </a:ext>
              </a:extLst>
            </p:cNvPr>
            <p:cNvGrpSpPr/>
            <p:nvPr/>
          </p:nvGrpSpPr>
          <p:grpSpPr>
            <a:xfrm>
              <a:off x="10342981" y="3920072"/>
              <a:ext cx="446616" cy="488954"/>
              <a:chOff x="10345731" y="3589654"/>
              <a:chExt cx="446616" cy="4889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C6F5615-C980-67EC-5A11-B3E8DFB470BF}"/>
                  </a:ext>
                </a:extLst>
              </p:cNvPr>
              <p:cNvCxnSpPr/>
              <p:nvPr/>
            </p:nvCxnSpPr>
            <p:spPr>
              <a:xfrm>
                <a:off x="10458045" y="3681010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0CD4AF-08D5-E6B9-5CC2-E30C593BF913}"/>
                  </a:ext>
                </a:extLst>
              </p:cNvPr>
              <p:cNvCxnSpPr/>
              <p:nvPr/>
            </p:nvCxnSpPr>
            <p:spPr>
              <a:xfrm>
                <a:off x="10458045" y="3828863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BD6F19C-3474-C82F-A707-C11E11A80348}"/>
                  </a:ext>
                </a:extLst>
              </p:cNvPr>
              <p:cNvCxnSpPr/>
              <p:nvPr/>
            </p:nvCxnSpPr>
            <p:spPr>
              <a:xfrm>
                <a:off x="10458045" y="3964181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569D5A-3759-ED0B-006F-ADD8DA6703B8}"/>
                  </a:ext>
                </a:extLst>
              </p:cNvPr>
              <p:cNvSpPr/>
              <p:nvPr/>
            </p:nvSpPr>
            <p:spPr>
              <a:xfrm>
                <a:off x="10345731" y="3589654"/>
                <a:ext cx="446616" cy="488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화살표: 아래쪽 67">
              <a:extLst>
                <a:ext uri="{FF2B5EF4-FFF2-40B4-BE49-F238E27FC236}">
                  <a16:creationId xmlns:a16="http://schemas.microsoft.com/office/drawing/2014/main" id="{925A5DF1-FD0A-C58D-8BB1-6C20CF2A0A52}"/>
                </a:ext>
              </a:extLst>
            </p:cNvPr>
            <p:cNvSpPr/>
            <p:nvPr/>
          </p:nvSpPr>
          <p:spPr>
            <a:xfrm>
              <a:off x="10435664" y="3465073"/>
              <a:ext cx="275154" cy="3149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D93A20E-666B-7148-EE1E-49DADD55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4991"/>
              </p:ext>
            </p:extLst>
          </p:nvPr>
        </p:nvGraphicFramePr>
        <p:xfrm>
          <a:off x="9413966" y="247363"/>
          <a:ext cx="2715866" cy="28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수정확인 팝업이 뜨고 </a:t>
                      </a:r>
                      <a:r>
                        <a:rPr lang="ko-KR" altLang="en-US" sz="1100" err="1"/>
                        <a:t>확인시</a:t>
                      </a:r>
                      <a:r>
                        <a:rPr lang="ko-KR" altLang="en-US" sz="1100"/>
                        <a:t>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'</a:t>
                      </a:r>
                      <a:r>
                        <a:rPr lang="ko-KR" altLang="en-US" sz="1100" err="1"/>
                        <a:t>수정'문구</a:t>
                      </a:r>
                      <a:r>
                        <a:rPr lang="ko-KR" altLang="en-US" sz="1100"/>
                        <a:t> -&gt; 아이콘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삭제확인 팝업이 뜨고 </a:t>
                      </a: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확인시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endParaRPr lang="ko-KR" sz="1100" b="0" i="0" u="none" strike="noStrike" noProof="0" err="1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/>
                        <a:t>- </a:t>
                      </a:r>
                      <a:r>
                        <a:rPr lang="ko-KR" sz="1100" b="0" i="0" u="none" strike="noStrike" noProof="0" err="1"/>
                        <a:t>Todo</a:t>
                      </a:r>
                      <a:r>
                        <a:rPr lang="ko-KR" sz="1100" b="0" i="0" u="none" strike="noStrike" noProof="0"/>
                        <a:t> </a:t>
                      </a:r>
                      <a:r>
                        <a:rPr lang="ko-KR" sz="1100" b="0" i="0" u="none" strike="noStrike" noProof="0" err="1"/>
                        <a:t>list</a:t>
                      </a:r>
                      <a:r>
                        <a:rPr lang="ko-KR" sz="1100" b="0" i="0" u="none" strike="noStrike" noProof="0"/>
                        <a:t> 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문구 -&gt; 아이콘 형식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/>
                        <a:t>여러 아이템을 가지고 있는 </a:t>
                      </a:r>
                      <a:r>
                        <a:rPr lang="ko-KR" altLang="en-US" sz="1100" dirty="0" err="1"/>
                        <a:t>Todo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list</a:t>
                      </a:r>
                      <a:r>
                        <a:rPr lang="ko-KR" altLang="en-US" sz="1100" dirty="0"/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 dirty="0"/>
                        <a:t>- 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en-US" altLang="ko-KR" sz="1100" b="0" i="0" u="none" strike="noStrike" noProof="0" dirty="0" err="1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'문구 -&gt; 아이콘 형식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DB05-9C55-C9E8-B87E-22A66AEC02DC}"/>
              </a:ext>
            </a:extLst>
          </p:cNvPr>
          <p:cNvSpPr txBox="1"/>
          <p:nvPr/>
        </p:nvSpPr>
        <p:spPr>
          <a:xfrm>
            <a:off x="7000504" y="765957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A5AF-14A2-8F60-6DE2-CF823E74ECCF}"/>
              </a:ext>
            </a:extLst>
          </p:cNvPr>
          <p:cNvSpPr txBox="1"/>
          <p:nvPr/>
        </p:nvSpPr>
        <p:spPr>
          <a:xfrm>
            <a:off x="4981698" y="296289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3AFB-4BD1-6F36-85FD-107461AD2AF9}"/>
              </a:ext>
            </a:extLst>
          </p:cNvPr>
          <p:cNvSpPr txBox="1"/>
          <p:nvPr/>
        </p:nvSpPr>
        <p:spPr>
          <a:xfrm>
            <a:off x="5615049" y="2962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142E6-CC3D-536E-05A4-2DC7B119D081}"/>
              </a:ext>
            </a:extLst>
          </p:cNvPr>
          <p:cNvSpPr txBox="1"/>
          <p:nvPr/>
        </p:nvSpPr>
        <p:spPr>
          <a:xfrm>
            <a:off x="5793178" y="4486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61486-F76A-5798-E415-7D0E6510142E}"/>
              </a:ext>
            </a:extLst>
          </p:cNvPr>
          <p:cNvSpPr txBox="1"/>
          <p:nvPr/>
        </p:nvSpPr>
        <p:spPr>
          <a:xfrm>
            <a:off x="9375569" y="3606139"/>
            <a:ext cx="4663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Tag는</a:t>
            </a:r>
            <a:r>
              <a:rPr lang="ko-KR" altLang="en-US">
                <a:ea typeface="맑은 고딕"/>
              </a:rPr>
              <a:t> 따로 쓸 </a:t>
            </a:r>
            <a:r>
              <a:rPr lang="ko-KR" altLang="en-US" err="1">
                <a:ea typeface="맑은 고딕"/>
              </a:rPr>
              <a:t>필요없음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- 화면에 보이는 디자인 및 명칭 적용</a:t>
            </a:r>
          </a:p>
          <a:p>
            <a:r>
              <a:rPr lang="ko-KR" altLang="en-US">
                <a:ea typeface="맑은 고딕"/>
              </a:rPr>
              <a:t>(수정 </a:t>
            </a:r>
            <a:r>
              <a:rPr lang="ko-KR" altLang="en-US" err="1">
                <a:ea typeface="맑은 고딕"/>
              </a:rPr>
              <a:t>아이콘X</a:t>
            </a:r>
            <a:r>
              <a:rPr lang="ko-KR" altLang="en-US">
                <a:ea typeface="맑은 고딕"/>
              </a:rPr>
              <a:t> -&gt; 진짜 아이콘을 넣던 수정이라고 간단하게 넣든)</a:t>
            </a:r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B5E03-CE02-26BD-533F-686A3389534E}"/>
              </a:ext>
            </a:extLst>
          </p:cNvPr>
          <p:cNvGrpSpPr/>
          <p:nvPr/>
        </p:nvGrpSpPr>
        <p:grpSpPr>
          <a:xfrm>
            <a:off x="295275" y="190500"/>
            <a:ext cx="8509360" cy="6427116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>
                  <a:ea typeface="맑은 고딕"/>
                </a:rPr>
                <a:t>- '수정'문구 -&gt; 아이콘 형식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별도의 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5FD6FD-2379-AE24-F51A-BDCFBC989B86}"/>
                </a:ext>
              </a:extLst>
            </p:cNvPr>
            <p:cNvSpPr/>
            <p:nvPr/>
          </p:nvSpPr>
          <p:spPr>
            <a:xfrm>
              <a:off x="9007685" y="4718266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추가</a:t>
              </a:r>
              <a:endParaRPr lang="en-US" altLang="ko-KR" sz="1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5996854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No. -  date  -  </a:t>
              </a:r>
              <a:r>
                <a:rPr lang="ko-KR" altLang="en-US" dirty="0"/>
                <a:t>게시글 제목 </a:t>
              </a:r>
              <a:r>
                <a:rPr lang="en-US" altLang="ko-KR" dirty="0"/>
                <a:t>- </a:t>
              </a:r>
              <a:r>
                <a:rPr lang="ko-KR" altLang="en-US" dirty="0"/>
                <a:t>게시자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139734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YJ’s</a:t>
              </a:r>
              <a:r>
                <a:rPr lang="ko-KR" altLang="en-US"/>
                <a:t> 개발 </a:t>
              </a:r>
              <a:r>
                <a:rPr lang="en-US" altLang="ko-KR"/>
                <a:t>history </a:t>
              </a:r>
              <a:r>
                <a:rPr lang="ko-KR" altLang="en-US"/>
                <a:t>게시판</a:t>
              </a:r>
              <a:endParaRPr lang="en-US" altLang="ko-KR"/>
            </a:p>
          </p:txBody>
        </p:sp>
      </p:grp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9888D67B-33CD-5DA0-ED8A-E538AFCA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15724"/>
              </p:ext>
            </p:extLst>
          </p:nvPr>
        </p:nvGraphicFramePr>
        <p:xfrm>
          <a:off x="9199473" y="406703"/>
          <a:ext cx="3123683" cy="192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3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509050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699193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게시글 등록</a:t>
                      </a:r>
                      <a:r>
                        <a:rPr lang="en-US" altLang="ko-KR" sz="1100" dirty="0"/>
                        <a:t>page</a:t>
                      </a:r>
                      <a:r>
                        <a:rPr lang="ko-KR" altLang="en-US" sz="1100" dirty="0"/>
                        <a:t>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게시글 추가 버튼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아이콘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 페이지에서 등록한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게시자 리스트에 나열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4230A-959C-5AB4-A93F-3E59ECF48454}"/>
              </a:ext>
            </a:extLst>
          </p:cNvPr>
          <p:cNvSpPr txBox="1"/>
          <p:nvPr/>
        </p:nvSpPr>
        <p:spPr>
          <a:xfrm>
            <a:off x="6812845" y="4321761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C8CD-60CF-A047-2F70-0E80FD8F1875}"/>
              </a:ext>
            </a:extLst>
          </p:cNvPr>
          <p:cNvSpPr txBox="1"/>
          <p:nvPr/>
        </p:nvSpPr>
        <p:spPr>
          <a:xfrm>
            <a:off x="3745948" y="3308693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DCB1BB3-7C7B-4DEC-1CB3-16010250CC61}"/>
              </a:ext>
            </a:extLst>
          </p:cNvPr>
          <p:cNvGrpSpPr/>
          <p:nvPr/>
        </p:nvGrpSpPr>
        <p:grpSpPr>
          <a:xfrm>
            <a:off x="295275" y="190499"/>
            <a:ext cx="8811018" cy="6530811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등록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3" y="2032665"/>
              <a:ext cx="4755984" cy="2912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989253" y="4766641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게시글 작성</a:t>
              </a:r>
              <a:endParaRPr lang="en-US" altLang="ko-KR" sz="1200" dirty="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3C94EB05-7D7D-A4B2-5BFC-86009531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94036"/>
              </p:ext>
            </p:extLst>
          </p:nvPr>
        </p:nvGraphicFramePr>
        <p:xfrm>
          <a:off x="9216944" y="855859"/>
          <a:ext cx="2715866" cy="15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작성자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 작성이후 작성 버튼을 통해 게시글 추가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아이콘이나 버튼 형식으로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EA2A8DA-97F3-D068-BFD5-8FA4085C08F9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9F1DD-520B-2CF3-B9A9-D60D9AF565C2}"/>
              </a:ext>
            </a:extLst>
          </p:cNvPr>
          <p:cNvSpPr/>
          <p:nvPr/>
        </p:nvSpPr>
        <p:spPr>
          <a:xfrm>
            <a:off x="5952335" y="2047969"/>
            <a:ext cx="1221625" cy="293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14141A-B4C0-3C24-18C4-49AF1D597477}"/>
              </a:ext>
            </a:extLst>
          </p:cNvPr>
          <p:cNvGrpSpPr/>
          <p:nvPr/>
        </p:nvGrpSpPr>
        <p:grpSpPr>
          <a:xfrm>
            <a:off x="295275" y="190499"/>
            <a:ext cx="8537640" cy="6483677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상세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315642" y="2599999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032665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573348" y="4770675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수정</a:t>
              </a:r>
              <a:endParaRPr lang="en-US" altLang="ko-KR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55609-4E82-0B90-183C-98A1B99F8D1F}"/>
                </a:ext>
              </a:extLst>
            </p:cNvPr>
            <p:cNvSpPr/>
            <p:nvPr/>
          </p:nvSpPr>
          <p:spPr>
            <a:xfrm>
              <a:off x="9278167" y="4770674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삭제</a:t>
              </a:r>
              <a:endParaRPr lang="en-US" altLang="ko-KR" sz="120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532BB32D-B114-54D5-2EAE-A8DFAC90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1895"/>
              </p:ext>
            </p:extLst>
          </p:nvPr>
        </p:nvGraphicFramePr>
        <p:xfrm>
          <a:off x="9413966" y="247363"/>
          <a:ext cx="2715866" cy="251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수정확인 팝업 확인후 수정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게시글의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저자는 </a:t>
                      </a:r>
                      <a:r>
                        <a:rPr lang="ko-KR" altLang="en-US" sz="1100" dirty="0" err="1"/>
                        <a:t>수정안되게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수정은 버튼이나 아이콘 </a:t>
                      </a:r>
                      <a:r>
                        <a:rPr lang="ko-KR" altLang="en-US" sz="1100" dirty="0" err="1"/>
                        <a:t>으로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삭제 확인 팝업으로 확인이후 삭제 확정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/>
                        <a:t>삭제 아이콘으로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352B7D-A283-0467-428F-7DB3B55346F1}"/>
              </a:ext>
            </a:extLst>
          </p:cNvPr>
          <p:cNvSpPr txBox="1"/>
          <p:nvPr/>
        </p:nvSpPr>
        <p:spPr>
          <a:xfrm>
            <a:off x="6441856" y="4400769"/>
            <a:ext cx="37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	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1AA39-7E0C-B026-46A3-977FD33CF4DA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81442"/>
              </p:ext>
            </p:extLst>
          </p:nvPr>
        </p:nvGraphicFramePr>
        <p:xfrm>
          <a:off x="9413966" y="247363"/>
          <a:ext cx="2715866" cy="16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66700" y="215442"/>
            <a:ext cx="8509360" cy="6427116"/>
            <a:chOff x="295275" y="190500"/>
            <a:chExt cx="11601450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 dirty="0" err="1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BoardHJ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-TIL(</a:t>
              </a: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리스트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)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0608B-159B-3962-7724-F9D6E9FBB042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-TIL </a:t>
              </a:r>
              <a:endParaRPr lang="ko-KR" altLang="en-US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2CE0181-E0D6-75C6-4486-9D8B7150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39216"/>
              </p:ext>
            </p:extLst>
          </p:nvPr>
        </p:nvGraphicFramePr>
        <p:xfrm>
          <a:off x="1627175" y="1884595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363DF8C8-1497-630F-5B9E-6403BA74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61447"/>
              </p:ext>
            </p:extLst>
          </p:nvPr>
        </p:nvGraphicFramePr>
        <p:xfrm>
          <a:off x="1609524" y="4852093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EA39714-9AE8-272E-EB9A-C3B76709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58707"/>
              </p:ext>
            </p:extLst>
          </p:nvPr>
        </p:nvGraphicFramePr>
        <p:xfrm>
          <a:off x="1017204" y="2717007"/>
          <a:ext cx="6902450" cy="192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450">
                  <a:extLst>
                    <a:ext uri="{9D8B030D-6E8A-4147-A177-3AD203B41FA5}">
                      <a16:colId xmlns:a16="http://schemas.microsoft.com/office/drawing/2014/main" val="2785318380"/>
                    </a:ext>
                  </a:extLst>
                </a:gridCol>
              </a:tblGrid>
              <a:tr h="451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57609"/>
                  </a:ext>
                </a:extLst>
              </a:tr>
              <a:tr h="1474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 김현진입니다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오늘은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내일도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asd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7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5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333</Words>
  <Application>Microsoft Office PowerPoint</Application>
  <PresentationFormat>와이드스크린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lastModifiedBy>Kim Hyun Jin</cp:lastModifiedBy>
  <cp:revision>80</cp:revision>
  <dcterms:created xsi:type="dcterms:W3CDTF">2022-05-31T14:24:40Z</dcterms:created>
  <dcterms:modified xsi:type="dcterms:W3CDTF">2022-06-14T09:38:24Z</dcterms:modified>
</cp:coreProperties>
</file>