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DFD7B-AAAF-6A11-6AAE-C2074ECC7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D210DA-EB49-FBE9-82E1-832DC718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47019-FD07-E093-2B99-54B0EB70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38C53-A59B-6FA7-9205-7E784969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58CBF-933F-2958-5137-5713B56C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35F2B-7073-CDBB-2933-63604980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C5984-2855-B790-4E4D-5FF7A8B0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90E49-56AF-69A6-F488-E5C9573B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64A4B-25BE-46DD-506F-E30548EC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4EC72-8035-F786-98FF-665F4A14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49E64C-9DCC-86A9-D7E5-DFE543EEA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7B6D1-BCBE-84ED-E43F-EF03FDFEC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BDB8-B288-D117-7248-43749D2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FA0B6-C8E8-3997-184C-3A37FFBA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2674-8765-26B0-BB8E-989C5376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80921-93D3-C758-1A3E-3A016290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08BA5-5E0A-96D6-8FC9-69F08FEE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826B1-10CE-3638-40E9-FED371D3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6DA0F-7820-D1DF-7C14-8052B653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9D6DA-8380-9703-5E7B-92B2A7FE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4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F994-BCE2-F899-BCD0-4E790963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8980A-71EF-C54D-18CC-C4D7F6DB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F9B4-8160-D7C9-177B-9A69F56E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57CE-0E0A-0477-2390-AD456492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C2D29-E30A-05AB-11C4-6DE6281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2DCCE-4FBC-2652-3BF8-9D706A69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EF06D-9010-C205-D6C3-F567FBE7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155CD-E460-F2FE-9EE2-2647CE31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DEF81-4AF4-75BB-BF1B-CD89F056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8DF41-4150-DB51-F681-912D13B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012C9-37A3-CD96-496C-A7198499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C538-0944-524A-C71C-7CEB2F4F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EB0D2-6072-7C0E-CB01-BD6454E9D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30A84-E73D-E30A-458C-26BEDC08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B830D6-4EE6-F217-4963-556EC048A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65A858-EE0F-B434-092E-0AC4C83B1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84FFA8-5074-8E42-35A3-B459DF3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DE363-54D8-6F51-6E83-13065720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B4C16D-8897-DA2E-56A0-D6DC200D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E8CD-A945-98EE-7186-E0440388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AD83C5-3459-8806-446C-92F33558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E491D-DDB1-D60F-5A1A-809B7CAA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44C93-0A10-B10C-5158-C7E7E89C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2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4F57E6-FD5F-3038-4BFE-76A5ACE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014781-F195-EA30-B6DC-C97F30F7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AE1D81-810E-65B3-759B-2B1C400B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6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CDA6C-28F2-4037-FFCA-E808B674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FFF21-F95C-524D-3ADF-0ACD74D5B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144D6-801A-9538-ACF8-2236C2346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3A953-CAEE-0B18-082E-12580CF7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38601-E7D7-0F24-E4F6-8ADA1304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EE0FD-4D43-CAF5-E117-6C2ABBDB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D6D73-FB56-856E-CDB1-370685B2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BF8EC6-1237-F59E-EEAB-001B04DF8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CC6E0-C7E1-87A6-3A6B-D744B9823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0C115-9D36-A43A-D6A7-37FF73E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F278-28E9-444D-B2B1-B7A14FF35FDF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93F42-2AC3-D617-93E7-64B90449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F293A-8D06-052D-C2FB-35ACB70C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53F2F3-CEA9-8E89-C4E9-9A4AA13B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AC903-68EA-59E0-02B2-DE3E02F0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00CD7-4AFA-C629-474C-D05D6194E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F278-28E9-444D-B2B1-B7A14FF35FDF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D87D3-8436-1472-DCC0-8DBCF60D4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C3165-BF50-32C2-E99A-1F22701A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4D5-38C2-4F2E-8B32-186152242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3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060A-B27F-8E9D-34A8-98A5B691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62A64-0394-8AC2-376A-D3538601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Todolist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게시판1 </a:t>
            </a:r>
            <a:r>
              <a:rPr lang="ko-KR" altLang="en-US" dirty="0" err="1">
                <a:ea typeface="맑은 고딕"/>
              </a:rPr>
              <a:t>List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게시판1 등록 </a:t>
            </a:r>
            <a:r>
              <a:rPr lang="ko-KR" altLang="en-US" dirty="0" err="1">
                <a:ea typeface="맑은 고딕"/>
              </a:rPr>
              <a:t>Page</a:t>
            </a:r>
          </a:p>
          <a:p>
            <a:r>
              <a:rPr lang="ko-KR" altLang="en-US" dirty="0">
                <a:ea typeface="맑은 고딕"/>
              </a:rPr>
              <a:t>게시판1 상세 </a:t>
            </a:r>
            <a:r>
              <a:rPr lang="ko-KR" altLang="en-US" dirty="0" err="1">
                <a:ea typeface="맑은 고딕"/>
              </a:rPr>
              <a:t>Page</a:t>
            </a:r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BoardHJ</a:t>
            </a:r>
            <a:r>
              <a:rPr lang="en-US" altLang="ko-KR" dirty="0">
                <a:ea typeface="맑은 고딕"/>
              </a:rPr>
              <a:t>-TIL </a:t>
            </a:r>
            <a:r>
              <a:rPr lang="ko-KR" altLang="en-US" dirty="0">
                <a:ea typeface="맑은 고딕"/>
              </a:rPr>
              <a:t>리스트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67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185474-2FB9-0FE1-A79C-F0811E1FE011}"/>
              </a:ext>
            </a:extLst>
          </p:cNvPr>
          <p:cNvGrpSpPr/>
          <p:nvPr/>
        </p:nvGrpSpPr>
        <p:grpSpPr>
          <a:xfrm>
            <a:off x="295275" y="259772"/>
            <a:ext cx="8949295" cy="6407728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Main</a:t>
              </a: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58E653-17CF-6B6E-9ECE-FD39223FBAB1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B7A518-DFB0-E11B-6AEA-DCB2B7788397}"/>
                </a:ext>
              </a:extLst>
            </p:cNvPr>
            <p:cNvSpPr/>
            <p:nvPr/>
          </p:nvSpPr>
          <p:spPr>
            <a:xfrm>
              <a:off x="1540041" y="1134839"/>
              <a:ext cx="1608512" cy="3365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Main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B676AD-3FD3-516C-3548-0201CFA99A62}"/>
                </a:ext>
              </a:extLst>
            </p:cNvPr>
            <p:cNvSpPr/>
            <p:nvPr/>
          </p:nvSpPr>
          <p:spPr>
            <a:xfrm>
              <a:off x="7287879" y="1074821"/>
              <a:ext cx="37490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>
                  <a:ea typeface="맑은 고딕"/>
                </a:rPr>
                <a:t>게시판</a:t>
              </a:r>
              <a:r>
                <a:rPr lang="en-US" altLang="ko-KR">
                  <a:ea typeface="맑은 고딕"/>
                </a:rPr>
                <a:t>1, </a:t>
              </a:r>
              <a:r>
                <a:rPr lang="ko-KR" altLang="en-US">
                  <a:ea typeface="맑은 고딕"/>
                </a:rPr>
                <a:t>게시판</a:t>
              </a:r>
              <a:r>
                <a:rPr lang="en-US" altLang="ko-KR">
                  <a:ea typeface="맑은 고딕"/>
                </a:rPr>
                <a:t>2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FA8204-3C20-B160-26CE-7E271261705F}"/>
                </a:ext>
              </a:extLst>
            </p:cNvPr>
            <p:cNvSpPr/>
            <p:nvPr/>
          </p:nvSpPr>
          <p:spPr>
            <a:xfrm>
              <a:off x="3352800" y="1831070"/>
              <a:ext cx="5454316" cy="37236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6F1DC76-6443-8777-54FD-4651AB67AD8D}"/>
                </a:ext>
              </a:extLst>
            </p:cNvPr>
            <p:cNvSpPr/>
            <p:nvPr/>
          </p:nvSpPr>
          <p:spPr>
            <a:xfrm>
              <a:off x="4852736" y="2294897"/>
              <a:ext cx="2294021" cy="443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Todo List</a:t>
              </a:r>
              <a:endParaRPr lang="ko-KR" altLang="en-US">
                <a:ea typeface="맑은 고딕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43C994-2BE7-A384-9B8A-E14CC55239DC}"/>
                </a:ext>
              </a:extLst>
            </p:cNvPr>
            <p:cNvSpPr/>
            <p:nvPr/>
          </p:nvSpPr>
          <p:spPr>
            <a:xfrm>
              <a:off x="4042611" y="2934449"/>
              <a:ext cx="3914273" cy="24765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86A292-9D8E-A215-E934-D35947B99CB0}"/>
                </a:ext>
              </a:extLst>
            </p:cNvPr>
            <p:cNvSpPr txBox="1"/>
            <p:nvPr/>
          </p:nvSpPr>
          <p:spPr>
            <a:xfrm>
              <a:off x="4203032" y="3429000"/>
              <a:ext cx="37538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err="1"/>
                <a:t>Css</a:t>
              </a:r>
              <a:r>
                <a:rPr lang="en-US" altLang="ko-KR"/>
                <a:t> </a:t>
              </a:r>
              <a:r>
                <a:rPr lang="ko-KR" altLang="en-US"/>
                <a:t>공부      </a:t>
              </a:r>
              <a:endParaRPr lang="en-US" altLang="ko-KR"/>
            </a:p>
            <a:p>
              <a:r>
                <a:rPr lang="ko-KR" altLang="en-US"/>
                <a:t> </a:t>
              </a:r>
              <a:endParaRPr lang="en-US" altLang="ko-KR"/>
            </a:p>
            <a:p>
              <a:r>
                <a:rPr lang="en-US" altLang="ko-KR"/>
                <a:t>2 . Java script~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3B4436-D41A-DC83-97E8-F10501A7A6BF}"/>
                </a:ext>
              </a:extLst>
            </p:cNvPr>
            <p:cNvSpPr/>
            <p:nvPr/>
          </p:nvSpPr>
          <p:spPr>
            <a:xfrm>
              <a:off x="6283019" y="3319137"/>
              <a:ext cx="654561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수정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78E31F-1308-E06F-71F5-E869B6DF6AC2}"/>
                </a:ext>
              </a:extLst>
            </p:cNvPr>
            <p:cNvSpPr/>
            <p:nvPr/>
          </p:nvSpPr>
          <p:spPr>
            <a:xfrm>
              <a:off x="7098002" y="3319136"/>
              <a:ext cx="641733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삭제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7CCD4AB-2712-1D41-89F6-6F8C566E6A3C}"/>
                </a:ext>
              </a:extLst>
            </p:cNvPr>
            <p:cNvSpPr/>
            <p:nvPr/>
          </p:nvSpPr>
          <p:spPr>
            <a:xfrm>
              <a:off x="7287878" y="4861928"/>
              <a:ext cx="641733" cy="5097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050">
                  <a:ea typeface="맑은 고딕"/>
                </a:rPr>
                <a:t>등록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E636E10-A60C-9515-154A-B3B836E15F18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ea typeface="맑은 고딕"/>
                </a:rPr>
                <a:t>Copyright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61E1EEC-B014-CA7F-D92A-3E827C14854B}"/>
                </a:ext>
              </a:extLst>
            </p:cNvPr>
            <p:cNvSpPr/>
            <p:nvPr/>
          </p:nvSpPr>
          <p:spPr>
            <a:xfrm>
              <a:off x="4904122" y="4953451"/>
              <a:ext cx="2294021" cy="3266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new</a:t>
              </a:r>
              <a:r>
                <a:rPr lang="ko-KR" altLang="en-US"/>
                <a:t> </a:t>
              </a:r>
              <a:r>
                <a:rPr lang="en-US" altLang="ko-KR"/>
                <a:t>To Do</a:t>
              </a:r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32A9032-75DB-A515-7E65-CFE0D95A5106}"/>
                </a:ext>
              </a:extLst>
            </p:cNvPr>
            <p:cNvSpPr/>
            <p:nvPr/>
          </p:nvSpPr>
          <p:spPr>
            <a:xfrm>
              <a:off x="859823" y="3250758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main</a:t>
              </a:r>
            </a:p>
            <a:p>
              <a:pPr algn="ctr"/>
              <a:r>
                <a:rPr lang="en-US" altLang="ko-KR"/>
                <a:t>&lt;section&gt;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6F71FC0-BB8E-F11A-7EEC-E724A115CF3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639" y="3573999"/>
              <a:ext cx="4619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AC95831-931F-9B06-D5A4-03993352A76D}"/>
                </a:ext>
              </a:extLst>
            </p:cNvPr>
            <p:cNvCxnSpPr/>
            <p:nvPr/>
          </p:nvCxnSpPr>
          <p:spPr>
            <a:xfrm flipH="1" flipV="1">
              <a:off x="10307052" y="1636274"/>
              <a:ext cx="518475" cy="796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4C5AECC-FBB4-85FE-A0E8-7A8DD25272D8}"/>
                </a:ext>
              </a:extLst>
            </p:cNvPr>
            <p:cNvSpPr/>
            <p:nvPr/>
          </p:nvSpPr>
          <p:spPr>
            <a:xfrm>
              <a:off x="9909075" y="2091050"/>
              <a:ext cx="1608511" cy="12940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Nav</a:t>
              </a:r>
              <a:r>
                <a:rPr lang="ko-KR" altLang="en-US"/>
                <a:t>는 모바일 버전에서는  햄버거 아이콘으로</a:t>
              </a:r>
              <a:endParaRPr lang="en-US" altLang="ko-KR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12BC67B-C720-EC59-2997-5838FFD136AA}"/>
                </a:ext>
              </a:extLst>
            </p:cNvPr>
            <p:cNvGrpSpPr/>
            <p:nvPr/>
          </p:nvGrpSpPr>
          <p:grpSpPr>
            <a:xfrm>
              <a:off x="10342981" y="3920072"/>
              <a:ext cx="446616" cy="488954"/>
              <a:chOff x="10345731" y="3589654"/>
              <a:chExt cx="446616" cy="488954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C6F5615-C980-67EC-5A11-B3E8DFB470BF}"/>
                  </a:ext>
                </a:extLst>
              </p:cNvPr>
              <p:cNvCxnSpPr/>
              <p:nvPr/>
            </p:nvCxnSpPr>
            <p:spPr>
              <a:xfrm>
                <a:off x="10458045" y="3681010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A0CD4AF-08D5-E6B9-5CC2-E30C593BF913}"/>
                  </a:ext>
                </a:extLst>
              </p:cNvPr>
              <p:cNvCxnSpPr/>
              <p:nvPr/>
            </p:nvCxnSpPr>
            <p:spPr>
              <a:xfrm>
                <a:off x="10458045" y="3828863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BD6F19C-3474-C82F-A707-C11E11A80348}"/>
                  </a:ext>
                </a:extLst>
              </p:cNvPr>
              <p:cNvCxnSpPr/>
              <p:nvPr/>
            </p:nvCxnSpPr>
            <p:spPr>
              <a:xfrm>
                <a:off x="10458045" y="3964181"/>
                <a:ext cx="216487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6569D5A-3759-ED0B-006F-ADD8DA6703B8}"/>
                  </a:ext>
                </a:extLst>
              </p:cNvPr>
              <p:cNvSpPr/>
              <p:nvPr/>
            </p:nvSpPr>
            <p:spPr>
              <a:xfrm>
                <a:off x="10345731" y="3589654"/>
                <a:ext cx="446616" cy="488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화살표: 아래쪽 67">
              <a:extLst>
                <a:ext uri="{FF2B5EF4-FFF2-40B4-BE49-F238E27FC236}">
                  <a16:creationId xmlns:a16="http://schemas.microsoft.com/office/drawing/2014/main" id="{925A5DF1-FD0A-C58D-8BB1-6C20CF2A0A52}"/>
                </a:ext>
              </a:extLst>
            </p:cNvPr>
            <p:cNvSpPr/>
            <p:nvPr/>
          </p:nvSpPr>
          <p:spPr>
            <a:xfrm>
              <a:off x="10435664" y="3465073"/>
              <a:ext cx="275154" cy="3149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D93A20E-666B-7148-EE1E-49DADD555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04991"/>
              </p:ext>
            </p:extLst>
          </p:nvPr>
        </p:nvGraphicFramePr>
        <p:xfrm>
          <a:off x="9413966" y="247363"/>
          <a:ext cx="2715866" cy="2855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클릭시</a:t>
                      </a:r>
                      <a:r>
                        <a:rPr lang="ko-KR" altLang="en-US" sz="1100"/>
                        <a:t> 게시판으로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클릭시</a:t>
                      </a:r>
                      <a:r>
                        <a:rPr lang="ko-KR" altLang="en-US" sz="1100"/>
                        <a:t> 수정확인 팝업이 뜨고 </a:t>
                      </a:r>
                      <a:r>
                        <a:rPr lang="ko-KR" altLang="en-US" sz="1100" err="1"/>
                        <a:t>확인시</a:t>
                      </a:r>
                      <a:r>
                        <a:rPr lang="ko-KR" altLang="en-US" sz="1100"/>
                        <a:t>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 </a:t>
                      </a:r>
                      <a:r>
                        <a:rPr lang="ko-KR" altLang="en-US" sz="1100" err="1"/>
                        <a:t>Todo</a:t>
                      </a:r>
                      <a:r>
                        <a:rPr lang="ko-KR" altLang="en-US" sz="1100"/>
                        <a:t> </a:t>
                      </a:r>
                      <a:r>
                        <a:rPr lang="ko-KR" altLang="en-US" sz="1100" err="1"/>
                        <a:t>list</a:t>
                      </a:r>
                      <a:r>
                        <a:rPr lang="ko-KR" altLang="en-US" sz="1100"/>
                        <a:t> 개별 아이템 수정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/>
                        <a:t>- '</a:t>
                      </a:r>
                      <a:r>
                        <a:rPr lang="ko-KR" altLang="en-US" sz="1100" err="1"/>
                        <a:t>수정'문구</a:t>
                      </a:r>
                      <a:r>
                        <a:rPr lang="ko-KR" altLang="en-US" sz="1100"/>
                        <a:t> -&gt; 아이콘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 삭제확인 팝업이 뜨고 </a:t>
                      </a: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확인시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i="0" u="none" strike="noStrike" noProof="0">
                          <a:latin typeface="맑은 고딕"/>
                          <a:ea typeface="맑은 고딕"/>
                        </a:rPr>
                        <a:t>삭제</a:t>
                      </a:r>
                      <a:endParaRPr lang="ko-KR" sz="1100" b="0" i="0" u="none" strike="noStrike" noProof="0" err="1"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ko-KR" sz="1100" b="0" i="0" u="none" strike="noStrike" noProof="0"/>
                        <a:t>- </a:t>
                      </a:r>
                      <a:r>
                        <a:rPr lang="ko-KR" sz="1100" b="0" i="0" u="none" strike="noStrike" noProof="0" err="1"/>
                        <a:t>Todo</a:t>
                      </a:r>
                      <a:r>
                        <a:rPr lang="ko-KR" sz="1100" b="0" i="0" u="none" strike="noStrike" noProof="0"/>
                        <a:t> </a:t>
                      </a:r>
                      <a:r>
                        <a:rPr lang="ko-KR" sz="1100" b="0" i="0" u="none" strike="noStrike" noProof="0" err="1"/>
                        <a:t>list</a:t>
                      </a:r>
                      <a:r>
                        <a:rPr lang="ko-KR" sz="1100" b="0" i="0" u="none" strike="noStrike" noProof="0"/>
                        <a:t> 개별 아이템 수정</a:t>
                      </a:r>
                    </a:p>
                    <a:p>
                      <a:pPr lvl="0">
                        <a:buNone/>
                      </a:pP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삭제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문구 -&gt; 아이콘 형식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100" dirty="0"/>
                        <a:t>여러 아이템을 가지고 있는 </a:t>
                      </a:r>
                      <a:r>
                        <a:rPr lang="ko-KR" altLang="en-US" sz="1100" dirty="0" err="1"/>
                        <a:t>Todo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list</a:t>
                      </a:r>
                      <a:r>
                        <a:rPr lang="ko-KR" altLang="en-US" sz="1100" dirty="0"/>
                        <a:t> 생성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100" dirty="0"/>
                        <a:t>- </a:t>
                      </a:r>
                      <a:r>
                        <a:rPr lang="en-US" altLang="ko-KR" sz="1100" b="0" i="0" u="none" strike="noStrike" noProof="0" dirty="0"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en-US" altLang="ko-KR" sz="1100" b="0" i="0" u="none" strike="noStrike" noProof="0" dirty="0" err="1">
                          <a:latin typeface="맑은 고딕"/>
                          <a:ea typeface="맑은 고딕"/>
                        </a:rPr>
                        <a:t>등록</a:t>
                      </a:r>
                      <a:r>
                        <a:rPr lang="ko-KR" sz="1100" b="0" i="0" u="none" strike="noStrike" noProof="0" dirty="0">
                          <a:latin typeface="맑은 고딕"/>
                          <a:ea typeface="맑은 고딕"/>
                        </a:rPr>
                        <a:t>'문구 -&gt; 아이콘 형식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C2DDB05-9C55-C9E8-B87E-22A66AEC02DC}"/>
              </a:ext>
            </a:extLst>
          </p:cNvPr>
          <p:cNvSpPr txBox="1"/>
          <p:nvPr/>
        </p:nvSpPr>
        <p:spPr>
          <a:xfrm>
            <a:off x="7000504" y="765957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DA5AF-14A2-8F60-6DE2-CF823E74ECCF}"/>
              </a:ext>
            </a:extLst>
          </p:cNvPr>
          <p:cNvSpPr txBox="1"/>
          <p:nvPr/>
        </p:nvSpPr>
        <p:spPr>
          <a:xfrm>
            <a:off x="4981698" y="2962892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13AFB-4BD1-6F36-85FD-107461AD2AF9}"/>
              </a:ext>
            </a:extLst>
          </p:cNvPr>
          <p:cNvSpPr txBox="1"/>
          <p:nvPr/>
        </p:nvSpPr>
        <p:spPr>
          <a:xfrm>
            <a:off x="5615049" y="29628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142E6-CC3D-536E-05A4-2DC7B119D081}"/>
              </a:ext>
            </a:extLst>
          </p:cNvPr>
          <p:cNvSpPr txBox="1"/>
          <p:nvPr/>
        </p:nvSpPr>
        <p:spPr>
          <a:xfrm>
            <a:off x="5793178" y="4486891"/>
            <a:ext cx="348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rgbClr val="FF0000"/>
                </a:solidFill>
                <a:ea typeface="맑은 고딕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61486-F76A-5798-E415-7D0E6510142E}"/>
              </a:ext>
            </a:extLst>
          </p:cNvPr>
          <p:cNvSpPr txBox="1"/>
          <p:nvPr/>
        </p:nvSpPr>
        <p:spPr>
          <a:xfrm>
            <a:off x="9375569" y="3606139"/>
            <a:ext cx="46630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</a:t>
            </a:r>
            <a:r>
              <a:rPr lang="ko-KR" altLang="en-US" err="1">
                <a:ea typeface="맑은 고딕"/>
              </a:rPr>
              <a:t>Tag는</a:t>
            </a:r>
            <a:r>
              <a:rPr lang="ko-KR" altLang="en-US">
                <a:ea typeface="맑은 고딕"/>
              </a:rPr>
              <a:t> 따로 쓸 </a:t>
            </a:r>
            <a:r>
              <a:rPr lang="ko-KR" altLang="en-US" err="1">
                <a:ea typeface="맑은 고딕"/>
              </a:rPr>
              <a:t>필요없음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- 화면에 보이는 디자인 및 명칭 적용</a:t>
            </a:r>
          </a:p>
          <a:p>
            <a:r>
              <a:rPr lang="ko-KR" altLang="en-US">
                <a:ea typeface="맑은 고딕"/>
              </a:rPr>
              <a:t>(수정 </a:t>
            </a:r>
            <a:r>
              <a:rPr lang="ko-KR" altLang="en-US" err="1">
                <a:ea typeface="맑은 고딕"/>
              </a:rPr>
              <a:t>아이콘X</a:t>
            </a:r>
            <a:r>
              <a:rPr lang="ko-KR" altLang="en-US">
                <a:ea typeface="맑은 고딕"/>
              </a:rPr>
              <a:t> -&gt; 진짜 아이콘을 넣던 수정이라고 간단하게 넣든)</a:t>
            </a:r>
          </a:p>
        </p:txBody>
      </p:sp>
    </p:spTree>
    <p:extLst>
      <p:ext uri="{BB962C8B-B14F-4D97-AF65-F5344CB8AC3E}">
        <p14:creationId xmlns:p14="http://schemas.microsoft.com/office/powerpoint/2010/main" val="9130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C0B5E03-CE02-26BD-533F-686A3389534E}"/>
              </a:ext>
            </a:extLst>
          </p:cNvPr>
          <p:cNvGrpSpPr/>
          <p:nvPr/>
        </p:nvGrpSpPr>
        <p:grpSpPr>
          <a:xfrm>
            <a:off x="295275" y="190500"/>
            <a:ext cx="8509360" cy="6427116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>
                  <a:ea typeface="맑은 고딕"/>
                </a:rPr>
                <a:t>- '수정'문구 -&gt; 아이콘 형식</a:t>
              </a: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별도의 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5FD6FD-2379-AE24-F51A-BDCFBC989B86}"/>
                </a:ext>
              </a:extLst>
            </p:cNvPr>
            <p:cNvSpPr/>
            <p:nvPr/>
          </p:nvSpPr>
          <p:spPr>
            <a:xfrm>
              <a:off x="9007685" y="4718266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추가</a:t>
              </a:r>
              <a:endParaRPr lang="en-US" altLang="ko-KR" sz="12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506122" y="2669482"/>
              <a:ext cx="5996854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No. -  date  -  </a:t>
              </a:r>
              <a:r>
                <a:rPr lang="ko-KR" altLang="en-US" dirty="0"/>
                <a:t>게시글 제목 </a:t>
              </a:r>
              <a:r>
                <a:rPr lang="en-US" altLang="ko-KR" dirty="0"/>
                <a:t>- </a:t>
              </a:r>
              <a:r>
                <a:rPr lang="ko-KR" altLang="en-US" dirty="0"/>
                <a:t>게시자</a:t>
              </a:r>
              <a:endParaRPr lang="en-US" altLang="ko-KR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2" y="2139734"/>
              <a:ext cx="7289732" cy="315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YJ’s</a:t>
              </a:r>
              <a:r>
                <a:rPr lang="ko-KR" altLang="en-US"/>
                <a:t> 개발 </a:t>
              </a:r>
              <a:r>
                <a:rPr lang="en-US" altLang="ko-KR"/>
                <a:t>history </a:t>
              </a:r>
              <a:r>
                <a:rPr lang="ko-KR" altLang="en-US"/>
                <a:t>게시판</a:t>
              </a:r>
              <a:endParaRPr lang="en-US" altLang="ko-KR"/>
            </a:p>
          </p:txBody>
        </p:sp>
      </p:grp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9888D67B-33CD-5DA0-ED8A-E538AFCA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15724"/>
              </p:ext>
            </p:extLst>
          </p:nvPr>
        </p:nvGraphicFramePr>
        <p:xfrm>
          <a:off x="9199473" y="406703"/>
          <a:ext cx="3123683" cy="192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33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509050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699193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61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게시글 등록</a:t>
                      </a:r>
                      <a:r>
                        <a:rPr lang="en-US" altLang="ko-KR" sz="1100" dirty="0"/>
                        <a:t>page</a:t>
                      </a:r>
                      <a:r>
                        <a:rPr lang="ko-KR" altLang="en-US" sz="1100" dirty="0"/>
                        <a:t>로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이동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게시글 추가 버튼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아이콘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61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등록 페이지에서 등록한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게시자 리스트에 나열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A4230A-959C-5AB4-A93F-3E59ECF48454}"/>
              </a:ext>
            </a:extLst>
          </p:cNvPr>
          <p:cNvSpPr txBox="1"/>
          <p:nvPr/>
        </p:nvSpPr>
        <p:spPr>
          <a:xfrm>
            <a:off x="6812845" y="4321761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8C8CD-60CF-A047-2F70-0E80FD8F1875}"/>
              </a:ext>
            </a:extLst>
          </p:cNvPr>
          <p:cNvSpPr txBox="1"/>
          <p:nvPr/>
        </p:nvSpPr>
        <p:spPr>
          <a:xfrm>
            <a:off x="3745948" y="3308693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DCB1BB3-7C7B-4DEC-1CB3-16010250CC61}"/>
              </a:ext>
            </a:extLst>
          </p:cNvPr>
          <p:cNvGrpSpPr/>
          <p:nvPr/>
        </p:nvGrpSpPr>
        <p:grpSpPr>
          <a:xfrm>
            <a:off x="295275" y="190499"/>
            <a:ext cx="8811018" cy="6530811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게시글 등록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506122" y="2669482"/>
              <a:ext cx="6204455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게시내용</a:t>
              </a:r>
              <a:endParaRPr lang="en-US" altLang="ko-KR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3" y="2032665"/>
              <a:ext cx="4755984" cy="2912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게시글 제목</a:t>
              </a:r>
              <a:endParaRPr lang="en-US" altLang="ko-KR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869024-BEB6-BE22-9020-7B9443770339}"/>
                </a:ext>
              </a:extLst>
            </p:cNvPr>
            <p:cNvSpPr/>
            <p:nvPr/>
          </p:nvSpPr>
          <p:spPr>
            <a:xfrm>
              <a:off x="8989253" y="4766641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게시글 작성</a:t>
              </a:r>
              <a:endParaRPr lang="en-US" altLang="ko-KR" sz="1200" dirty="0"/>
            </a:p>
          </p:txBody>
        </p:sp>
      </p:grp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3C94EB05-7D7D-A4B2-5BFC-860095313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94036"/>
              </p:ext>
            </p:extLst>
          </p:nvPr>
        </p:nvGraphicFramePr>
        <p:xfrm>
          <a:off x="9216944" y="855859"/>
          <a:ext cx="2715866" cy="155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게시글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작성자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 작성이후 작성 버튼을 통해 게시글 추가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아이콘이나 버튼 형식으로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EA2A8DA-97F3-D068-BFD5-8FA4085C08F9}"/>
              </a:ext>
            </a:extLst>
          </p:cNvPr>
          <p:cNvSpPr txBox="1"/>
          <p:nvPr/>
        </p:nvSpPr>
        <p:spPr>
          <a:xfrm>
            <a:off x="6988864" y="4399464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A9F1DD-520B-2CF3-B9A9-D60D9AF565C2}"/>
              </a:ext>
            </a:extLst>
          </p:cNvPr>
          <p:cNvSpPr/>
          <p:nvPr/>
        </p:nvSpPr>
        <p:spPr>
          <a:xfrm>
            <a:off x="5952335" y="2047969"/>
            <a:ext cx="1221625" cy="293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323666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14141A-B4C0-3C24-18C4-49AF1D597477}"/>
              </a:ext>
            </a:extLst>
          </p:cNvPr>
          <p:cNvGrpSpPr/>
          <p:nvPr/>
        </p:nvGrpSpPr>
        <p:grpSpPr>
          <a:xfrm>
            <a:off x="295275" y="190499"/>
            <a:ext cx="8537640" cy="6483677"/>
            <a:chOff x="295275" y="190500"/>
            <a:chExt cx="11601450" cy="6477000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881E59F-DF46-44D7-A894-E367A749DA36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7A0CD5-8244-4FBC-BD57-59DF3A4BBDE3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ko-KR" altLang="en-US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게시글 상세 </a:t>
              </a:r>
              <a:r>
                <a:rPr lang="en-US" altLang="ko-KR" sz="2400" b="1" kern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page</a:t>
              </a:r>
              <a:endParaRPr lang="ko-KR" altLang="en-US" sz="4000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BB0A4-74A7-AEF3-1E73-89FBA0557B0C}"/>
                </a:ext>
              </a:extLst>
            </p:cNvPr>
            <p:cNvSpPr/>
            <p:nvPr/>
          </p:nvSpPr>
          <p:spPr>
            <a:xfrm>
              <a:off x="2130458" y="1966967"/>
              <a:ext cx="7852528" cy="353828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2CD002-5BA4-C27E-BFE2-EE6A787AE48A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BEC081-A0A1-9F0A-2334-39F35376F355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C216A6-CF08-BD11-CFEE-875C08D3E8E3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 logo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495E29-70FB-57B5-EED0-E600273DE258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  <a:r>
                <a:rPr lang="en-US" altLang="ko-KR" dirty="0"/>
                <a:t>1, </a:t>
              </a:r>
              <a:r>
                <a:rPr lang="ko-KR" altLang="en-US" dirty="0"/>
                <a:t>게시판</a:t>
              </a:r>
              <a:r>
                <a:rPr lang="en-US" altLang="ko-KR" dirty="0"/>
                <a:t>2 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D4AC8B-8639-ED32-137B-E32FCD5CCB5C}"/>
                </a:ext>
              </a:extLst>
            </p:cNvPr>
            <p:cNvSpPr/>
            <p:nvPr/>
          </p:nvSpPr>
          <p:spPr>
            <a:xfrm>
              <a:off x="2315642" y="2599999"/>
              <a:ext cx="6204455" cy="26755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게시내용</a:t>
              </a:r>
              <a:endParaRPr lang="en-US" altLang="ko-KR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D03D69-8F54-C5CC-1D05-B28580FC79C4}"/>
                </a:ext>
              </a:extLst>
            </p:cNvPr>
            <p:cNvSpPr/>
            <p:nvPr/>
          </p:nvSpPr>
          <p:spPr>
            <a:xfrm>
              <a:off x="2506122" y="2032665"/>
              <a:ext cx="7289732" cy="3151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게시글 제목</a:t>
              </a:r>
              <a:endParaRPr lang="en-US" altLang="ko-KR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869024-BEB6-BE22-9020-7B9443770339}"/>
                </a:ext>
              </a:extLst>
            </p:cNvPr>
            <p:cNvSpPr/>
            <p:nvPr/>
          </p:nvSpPr>
          <p:spPr>
            <a:xfrm>
              <a:off x="8573348" y="4770675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수정</a:t>
              </a:r>
              <a:endParaRPr lang="en-US" altLang="ko-KR" sz="12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55609-4E82-0B90-183C-98A1B99F8D1F}"/>
                </a:ext>
              </a:extLst>
            </p:cNvPr>
            <p:cNvSpPr/>
            <p:nvPr/>
          </p:nvSpPr>
          <p:spPr>
            <a:xfrm>
              <a:off x="9278167" y="4770674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삭제</a:t>
              </a:r>
              <a:endParaRPr lang="en-US" altLang="ko-KR" sz="1200"/>
            </a:p>
          </p:txBody>
        </p:sp>
      </p:grp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532BB32D-B114-54D5-2EAE-A8DFAC90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21895"/>
              </p:ext>
            </p:extLst>
          </p:nvPr>
        </p:nvGraphicFramePr>
        <p:xfrm>
          <a:off x="9413966" y="247363"/>
          <a:ext cx="2715866" cy="251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클릭시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수정확인 팝업 확인후 수정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게시글의 제목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내용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수정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저자는 </a:t>
                      </a:r>
                      <a:r>
                        <a:rPr lang="ko-KR" altLang="en-US" sz="1100" dirty="0" err="1"/>
                        <a:t>수정안되게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수정은 버튼이나 아이콘 </a:t>
                      </a:r>
                      <a:r>
                        <a:rPr lang="ko-KR" altLang="en-US" sz="1100" dirty="0" err="1"/>
                        <a:t>으로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게시글 삭제 확인 팝업으로 확인이후 삭제 확정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 </a:t>
                      </a:r>
                      <a:r>
                        <a:rPr lang="ko-KR" altLang="en-US" sz="1100" dirty="0"/>
                        <a:t>삭제 아이콘으로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0352B7D-A283-0467-428F-7DB3B55346F1}"/>
              </a:ext>
            </a:extLst>
          </p:cNvPr>
          <p:cNvSpPr txBox="1"/>
          <p:nvPr/>
        </p:nvSpPr>
        <p:spPr>
          <a:xfrm>
            <a:off x="6441856" y="4400769"/>
            <a:ext cx="370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	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1AA39-7E0C-B026-46A3-977FD33CF4DA}"/>
              </a:ext>
            </a:extLst>
          </p:cNvPr>
          <p:cNvSpPr txBox="1"/>
          <p:nvPr/>
        </p:nvSpPr>
        <p:spPr>
          <a:xfrm>
            <a:off x="6988864" y="4399464"/>
            <a:ext cx="37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5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637C2BF-E57B-C687-C260-8CF31D38E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81442"/>
              </p:ext>
            </p:extLst>
          </p:nvPr>
        </p:nvGraphicFramePr>
        <p:xfrm>
          <a:off x="9413966" y="247363"/>
          <a:ext cx="2715866" cy="162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2495929496"/>
                    </a:ext>
                  </a:extLst>
                </a:gridCol>
                <a:gridCol w="2181477">
                  <a:extLst>
                    <a:ext uri="{9D8B030D-6E8A-4147-A177-3AD203B41FA5}">
                      <a16:colId xmlns:a16="http://schemas.microsoft.com/office/drawing/2014/main" val="570129845"/>
                    </a:ext>
                  </a:extLst>
                </a:gridCol>
              </a:tblGrid>
              <a:tr h="366155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728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01072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63361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3870"/>
                  </a:ext>
                </a:extLst>
              </a:tr>
              <a:tr h="1220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65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1E2874FE-DD85-D4E0-5320-5B4D8DD635F8}"/>
              </a:ext>
            </a:extLst>
          </p:cNvPr>
          <p:cNvGrpSpPr/>
          <p:nvPr/>
        </p:nvGrpSpPr>
        <p:grpSpPr>
          <a:xfrm>
            <a:off x="266700" y="215442"/>
            <a:ext cx="8509360" cy="6427116"/>
            <a:chOff x="295275" y="190500"/>
            <a:chExt cx="11601450" cy="647700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DF8CEE7-2055-834A-A45D-212A30569FAA}"/>
                </a:ext>
              </a:extLst>
            </p:cNvPr>
            <p:cNvSpPr/>
            <p:nvPr/>
          </p:nvSpPr>
          <p:spPr>
            <a:xfrm>
              <a:off x="295275" y="190500"/>
              <a:ext cx="11601450" cy="6477000"/>
            </a:xfrm>
            <a:prstGeom prst="round2SameRect">
              <a:avLst>
                <a:gd name="adj1" fmla="val 1526"/>
                <a:gd name="adj2" fmla="val 1833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CAF98C9-B82D-CE0D-1AD8-E0B4E46BA7F8}"/>
                </a:ext>
              </a:extLst>
            </p:cNvPr>
            <p:cNvSpPr/>
            <p:nvPr/>
          </p:nvSpPr>
          <p:spPr>
            <a:xfrm>
              <a:off x="295275" y="190500"/>
              <a:ext cx="11601450" cy="476250"/>
            </a:xfrm>
            <a:prstGeom prst="round2Same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latinLnBrk="0">
                <a:defRPr/>
              </a:pPr>
              <a:r>
                <a:rPr lang="en-US" altLang="ko-KR" sz="2400" b="1" kern="0" dirty="0" err="1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BoardHJ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-TIL(</a:t>
              </a:r>
              <a:r>
                <a:rPr lang="ko-KR" altLang="en-US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리스트</a:t>
              </a:r>
              <a:r>
                <a:rPr lang="en-US" altLang="ko-KR" sz="2400" b="1" kern="0" dirty="0">
                  <a:ln w="1905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)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5E66F7-5A9D-906C-00CD-82199466A389}"/>
                </a:ext>
              </a:extLst>
            </p:cNvPr>
            <p:cNvSpPr/>
            <p:nvPr/>
          </p:nvSpPr>
          <p:spPr>
            <a:xfrm>
              <a:off x="609600" y="898358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D0608B-159B-3962-7724-F9D6E9FBB042}"/>
                </a:ext>
              </a:extLst>
            </p:cNvPr>
            <p:cNvSpPr/>
            <p:nvPr/>
          </p:nvSpPr>
          <p:spPr>
            <a:xfrm>
              <a:off x="585535" y="5702013"/>
              <a:ext cx="10828421" cy="8181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copyright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FCE33D-1AF5-8089-9D4D-505B543D3BAE}"/>
                </a:ext>
              </a:extLst>
            </p:cNvPr>
            <p:cNvSpPr/>
            <p:nvPr/>
          </p:nvSpPr>
          <p:spPr>
            <a:xfrm>
              <a:off x="1540041" y="1074821"/>
              <a:ext cx="1608511" cy="5465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YJHJ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D99A5F-06C1-4C66-F7CD-430846FD828C}"/>
                </a:ext>
              </a:extLst>
            </p:cNvPr>
            <p:cNvSpPr/>
            <p:nvPr/>
          </p:nvSpPr>
          <p:spPr>
            <a:xfrm>
              <a:off x="7729979" y="1074821"/>
              <a:ext cx="3306989" cy="465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BoardYJ</a:t>
              </a:r>
              <a:r>
                <a:rPr lang="en-US" altLang="ko-KR" dirty="0"/>
                <a:t>  </a:t>
              </a:r>
              <a:r>
                <a:rPr lang="en-US" altLang="ko-KR" dirty="0" err="1"/>
                <a:t>BoardHJ</a:t>
              </a:r>
              <a:r>
                <a:rPr lang="en-US" altLang="ko-KR" dirty="0"/>
                <a:t>-TIL 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B952845-16B8-E961-F38E-CD5E5A3136FE}"/>
                </a:ext>
              </a:extLst>
            </p:cNvPr>
            <p:cNvSpPr/>
            <p:nvPr/>
          </p:nvSpPr>
          <p:spPr>
            <a:xfrm>
              <a:off x="9007685" y="4718266"/>
              <a:ext cx="678193" cy="5737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게시글 추가</a:t>
              </a:r>
              <a:endParaRPr lang="en-US" altLang="ko-KR" sz="1200"/>
            </a:p>
          </p:txBody>
        </p:sp>
      </p:grpSp>
    </p:spTree>
    <p:extLst>
      <p:ext uri="{BB962C8B-B14F-4D97-AF65-F5344CB8AC3E}">
        <p14:creationId xmlns:p14="http://schemas.microsoft.com/office/powerpoint/2010/main" val="383265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302</Words>
  <Application>Microsoft Office PowerPoint</Application>
  <PresentationFormat>와이드스크린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영조</dc:creator>
  <cp:lastModifiedBy>Kim Hyun Jin</cp:lastModifiedBy>
  <cp:revision>79</cp:revision>
  <dcterms:created xsi:type="dcterms:W3CDTF">2022-05-31T14:24:40Z</dcterms:created>
  <dcterms:modified xsi:type="dcterms:W3CDTF">2022-06-04T06:20:37Z</dcterms:modified>
</cp:coreProperties>
</file>