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56" r:id="rId5"/>
    <p:sldId id="257" r:id="rId6"/>
    <p:sldId id="26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AFC3-371B-07E5-5692-24D3A8D7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10B3A-9170-7B90-A7C3-AFD458C0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6F1FD-3881-F4E8-57E9-8599DB7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F9CC2-4B77-FE0E-C206-F3441174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ED0F9-753B-BA9F-FF84-50A9B296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4FC7-9283-A249-F5CA-DCE1A56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42DE-0452-480A-C5A7-EE0AE007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1AC94-8D2A-4562-035E-058B0A5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9172A-3DED-5F7D-1401-4CBA2908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FFF94-6BFE-7A16-8584-3E82A00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E53970-5B5A-5E8E-87BA-01A6CA73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2DEA8-0A7B-1367-DA97-A97E7435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D9CE1-591D-48A9-13B3-BC7800C0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836CD-A663-F4FD-F82F-EC060548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45583-51FE-310B-0133-599DB7C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21AD-8422-4C57-F988-6E13A05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7967-3050-80E6-75A0-EB6715A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EB63E-0401-57F5-7FE8-966BD6E9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39FB9-05D6-E983-2335-DDBACEE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E0A5C-7EBE-C4CC-93F5-E4371BD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BCF7-3A77-CE31-780E-1A4E59C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F3D4-43B5-F3F6-F1DD-A2F8A858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5E3C8-51B8-55B7-4935-5DB1E7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D37D-F244-358E-E0E9-4A526B23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601A-E3D8-019E-03D7-D9D30C7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12A4-6D21-F21C-886E-BCFD681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EADA-78E6-F56B-8C8E-DF14BE3C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717E1-7D3F-C7EE-DB0C-08910BD5F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D07E-B7D5-149A-CED8-19EE6EF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0913A-B187-EF3A-CB4B-6CBCD77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CE96F-730A-5945-3A7F-7051F88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3B56D-AADD-8070-90B9-24EA2E2F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4BAFC-ACA5-B7E5-1B2A-C16007B7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5B36C-2FB3-4A88-059F-0426E9A8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03179-3B29-2294-104C-A7F76F2EA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FBA6A-AEDC-42F0-E401-CBB660FD3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B8A89-9965-341E-01C2-214F16C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7E1DE-75F6-8D41-5945-FC0B535A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1266E-423E-BFBD-89D1-1B4612A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F2CC3-FDD0-C07A-1EB0-2743B9AF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9392-CE91-0331-3E81-E447D1AB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60782-5277-0062-F8BF-D71B7E6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EF7FD-7C75-F903-0065-8F9FCBA6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0B23E-D8FF-13B7-5239-A7111F03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7666F-3E0F-3820-9729-1060C92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1D942-82CA-7EB0-E730-DB85101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2CF4-76F3-DF25-559B-D7362B02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6B36-6B49-CF75-9125-1BBF0694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32898-A5C1-6CAB-61EE-A1969923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D48A3-C111-5297-37A5-FA8ACF3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28B0F-70C9-2F69-C951-0311DC08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A00B0-5799-95B4-A983-319C9B3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964E-FF85-7DA0-8FCB-5F15BA04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7BFB4-2F58-661F-A5DE-2291966FE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F4C3B-A363-6BF9-C7D7-BA079307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622DC-73E1-1483-E770-D2054177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52F98-644B-4A0A-86D2-E5109A0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C121D-476B-271D-0527-6CA348D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5040ED-AA07-6FAC-9828-C2CE04A5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F3067-366B-F055-3068-1056175E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DBC01-4242-6823-E617-3F42B409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0357-0BD5-4997-8941-6342330301AF}" type="datetimeFigureOut">
              <a:rPr lang="ko-KR" altLang="en-US" smtClean="0"/>
              <a:t>2025-05-24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7569-85C4-3436-830A-56F10D87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3453A-2AB3-10B2-57E7-8CD38B2B1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2225963" y="1728456"/>
            <a:ext cx="7740074" cy="32576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평가과제 최종 제출방법</a:t>
            </a: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HTML-1, HTML-2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평가 과제에 대해 각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팀원 기여도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적는다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기여도 기준을 상의하여 작성한다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문법검사</a:t>
            </a:r>
            <a:r>
              <a:rPr lang="en-US" altLang="ko-KR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(Validation)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캡처한다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HTML-2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접근성을 고려한 보완 내용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캡처한다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개선 내용을 확인하여 팀원 소개 페이지의 완성도를 높인다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개선한 내용을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라인별로 주석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0" y="573911"/>
            <a:ext cx="12192000" cy="18542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【PBL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페어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팀원 소개 페이지 만들기 </a:t>
            </a:r>
            <a:endParaRPr lang="en-US" altLang="ko-KR" sz="3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개선하기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EFF863-2A3E-FBF4-8D3E-9DF01E5D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685392"/>
              </p:ext>
            </p:extLst>
          </p:nvPr>
        </p:nvGraphicFramePr>
        <p:xfrm>
          <a:off x="2087418" y="2758737"/>
          <a:ext cx="8017164" cy="3384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388">
                  <a:extLst>
                    <a:ext uri="{9D8B030D-6E8A-4147-A177-3AD203B41FA5}">
                      <a16:colId xmlns:a16="http://schemas.microsoft.com/office/drawing/2014/main" val="1502442211"/>
                    </a:ext>
                  </a:extLst>
                </a:gridCol>
                <a:gridCol w="2672388">
                  <a:extLst>
                    <a:ext uri="{9D8B030D-6E8A-4147-A177-3AD203B41FA5}">
                      <a16:colId xmlns:a16="http://schemas.microsoft.com/office/drawing/2014/main" val="3712204691"/>
                    </a:ext>
                  </a:extLst>
                </a:gridCol>
                <a:gridCol w="2672388">
                  <a:extLst>
                    <a:ext uri="{9D8B030D-6E8A-4147-A177-3AD203B41FA5}">
                      <a16:colId xmlns:a16="http://schemas.microsoft.com/office/drawing/2014/main" val="2333378767"/>
                    </a:ext>
                  </a:extLst>
                </a:gridCol>
              </a:tblGrid>
              <a:tr h="3542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위대한 </a:t>
                      </a:r>
                      <a:r>
                        <a:rPr lang="en-US" altLang="ko-KR" sz="1800" b="1" dirty="0"/>
                        <a:t>ON &amp; 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27339"/>
                  </a:ext>
                </a:extLst>
              </a:tr>
              <a:tr h="354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닉네임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84600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 smtClean="0"/>
                        <a:t>황석근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30171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/>
                        <a:t>강민준</a:t>
                      </a:r>
                      <a:endParaRPr lang="en-US" altLang="ko-K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99402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리뷰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리팩토링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탐 </a:t>
                      </a:r>
                      <a:r>
                        <a:rPr lang="ko-KR" altLang="en-US" sz="1600" dirty="0" err="1" smtClean="0"/>
                        <a:t>켄치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100%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52006"/>
                  </a:ext>
                </a:extLst>
              </a:tr>
              <a:tr h="3542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기여도 기준</a:t>
                      </a:r>
                      <a:endParaRPr lang="en-US" altLang="ko-K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24954"/>
                  </a:ext>
                </a:extLst>
              </a:tr>
              <a:tr h="1281667"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 smtClean="0"/>
                        <a:t>객관적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0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4111" y="0"/>
            <a:ext cx="7363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2811" y="394864"/>
            <a:ext cx="6106377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4D4E582-1CB8-DC0C-5ACB-0C8F648CA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9" y="0"/>
            <a:ext cx="57338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417" y="1195075"/>
            <a:ext cx="5849166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2385867"/>
            <a:ext cx="5496692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101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온다</dc:creator>
  <cp:lastModifiedBy>a</cp:lastModifiedBy>
  <cp:revision>9</cp:revision>
  <dcterms:created xsi:type="dcterms:W3CDTF">2025-05-13T11:44:25Z</dcterms:created>
  <dcterms:modified xsi:type="dcterms:W3CDTF">2025-05-24T01:29:09Z</dcterms:modified>
</cp:coreProperties>
</file>