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56" r:id="rId5"/>
    <p:sldId id="257" r:id="rId6"/>
    <p:sldId id="269" r:id="rId7"/>
    <p:sldId id="25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4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【PBL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페어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팀원 소개 페이지 만들기 </a:t>
            </a:r>
            <a:endParaRPr lang="en-US" altLang="ko-KR" sz="3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개선하기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EFF863-2A3E-FBF4-8D3E-9DF01E5D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948522"/>
              </p:ext>
            </p:extLst>
          </p:nvPr>
        </p:nvGraphicFramePr>
        <p:xfrm>
          <a:off x="2087418" y="2758737"/>
          <a:ext cx="8017164" cy="338478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388">
                  <a:extLst>
                    <a:ext uri="{9D8B030D-6E8A-4147-A177-3AD203B41FA5}">
                      <a16:colId xmlns:a16="http://schemas.microsoft.com/office/drawing/2014/main" val="150244221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371220469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2333378767"/>
                    </a:ext>
                  </a:extLst>
                </a:gridCol>
              </a:tblGrid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 err="1"/>
                        <a:t>현패밀리</a:t>
                      </a:r>
                      <a:endParaRPr lang="en-US" altLang="ko-KR" sz="18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27339"/>
                  </a:ext>
                </a:extLst>
              </a:tr>
              <a:tr h="354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닉네임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84600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신주현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46%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30171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노승현</a:t>
                      </a:r>
                      <a:endParaRPr lang="en-US" altLang="ko-K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44%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99402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리팩토링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해린봇</a:t>
                      </a:r>
                      <a:r>
                        <a:rPr lang="en-US" altLang="ko-KR" sz="1600" dirty="0"/>
                        <a:t>v2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10%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2006"/>
                  </a:ext>
                </a:extLst>
              </a:tr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24954"/>
                  </a:ext>
                </a:extLst>
              </a:tr>
              <a:tr h="1281667"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우리 조는 평등하기에 리더와 기술이 같이 열심히 했지만 리더인 신주현이 좀더 코드를 많이 짜고 </a:t>
                      </a:r>
                      <a:r>
                        <a:rPr lang="ko-KR" altLang="en-US" sz="1500" dirty="0" err="1"/>
                        <a:t>기본틀을</a:t>
                      </a:r>
                      <a:r>
                        <a:rPr lang="ko-KR" altLang="en-US" sz="1500" dirty="0"/>
                        <a:t> 마련했으므로 </a:t>
                      </a:r>
                      <a:r>
                        <a:rPr lang="en-US" altLang="ko-KR" sz="1500" dirty="0"/>
                        <a:t>46% </a:t>
                      </a:r>
                      <a:r>
                        <a:rPr lang="ko-KR" altLang="en-US" sz="1500" dirty="0"/>
                        <a:t>노승현 </a:t>
                      </a:r>
                      <a:r>
                        <a:rPr lang="en-US" altLang="ko-KR" sz="1500" dirty="0"/>
                        <a:t>44%</a:t>
                      </a:r>
                      <a:br>
                        <a:rPr lang="en-US" altLang="ko-KR" sz="1500" dirty="0"/>
                      </a:br>
                      <a:br>
                        <a:rPr lang="en-US" altLang="ko-KR" sz="1500" dirty="0"/>
                      </a:br>
                      <a:r>
                        <a:rPr lang="ko-KR" altLang="en-US" sz="1500" dirty="0" err="1"/>
                        <a:t>해린봇</a:t>
                      </a:r>
                      <a:r>
                        <a:rPr lang="en-US" altLang="ko-KR" sz="1500" dirty="0"/>
                        <a:t>v2</a:t>
                      </a:r>
                      <a:r>
                        <a:rPr lang="ko-KR" altLang="en-US" sz="1500" dirty="0"/>
                        <a:t>는 본인이 코드를 </a:t>
                      </a:r>
                      <a:r>
                        <a:rPr lang="ko-KR" altLang="en-US" sz="1500" dirty="0" err="1"/>
                        <a:t>짠것이</a:t>
                      </a:r>
                      <a:r>
                        <a:rPr lang="ko-KR" altLang="en-US" sz="1500" dirty="0"/>
                        <a:t> 아니기에 </a:t>
                      </a:r>
                      <a:r>
                        <a:rPr lang="en-US" altLang="ko-KR" sz="1500" dirty="0"/>
                        <a:t>10%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16E6FEF-EB37-AFBA-E14E-8F61E0D91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824" y="1393790"/>
            <a:ext cx="8052352" cy="40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0B9DFA-1ACF-455B-9543-D5FB8118D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126" y="885470"/>
            <a:ext cx="6963747" cy="508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8103F1C-E0E4-3DD5-BD18-74E82656D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16" y="2266788"/>
            <a:ext cx="729716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4F5FCDA-1FD9-4DBE-D0E4-2D4C9A9C1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416" y="1952419"/>
            <a:ext cx="621116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F112CAE-A873-67C4-A453-BEDC6DA9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889" y="1995287"/>
            <a:ext cx="8040222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129</Words>
  <Application>Microsoft Office PowerPoint</Application>
  <PresentationFormat>와이드스크린</PresentationFormat>
  <Paragraphs>27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온다</dc:creator>
  <cp:lastModifiedBy>름 보</cp:lastModifiedBy>
  <cp:revision>8</cp:revision>
  <dcterms:created xsi:type="dcterms:W3CDTF">2025-05-13T11:44:25Z</dcterms:created>
  <dcterms:modified xsi:type="dcterms:W3CDTF">2025-05-16T17:39:40Z</dcterms:modified>
</cp:coreProperties>
</file>