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94" y="11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AFC3-371B-07E5-5692-24D3A8D7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10B3A-9170-7B90-A7C3-AFD458C0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6F1FD-3881-F4E8-57E9-8599DB7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F9CC2-4B77-FE0E-C206-F3441174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ED0F9-753B-BA9F-FF84-50A9B296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4FC7-9283-A249-F5CA-DCE1A56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42DE-0452-480A-C5A7-EE0AE007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1AC94-8D2A-4562-035E-058B0A5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9172A-3DED-5F7D-1401-4CBA2908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FFF94-6BFE-7A16-8584-3E82A00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E53970-5B5A-5E8E-87BA-01A6CA73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2DEA8-0A7B-1367-DA97-A97E7435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D9CE1-591D-48A9-13B3-BC7800C0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836CD-A663-F4FD-F82F-EC060548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45583-51FE-310B-0133-599DB7C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21AD-8422-4C57-F988-6E13A05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7967-3050-80E6-75A0-EB6715A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EB63E-0401-57F5-7FE8-966BD6E9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39FB9-05D6-E983-2335-DDBACEE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E0A5C-7EBE-C4CC-93F5-E4371BD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BCF7-3A77-CE31-780E-1A4E59C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F3D4-43B5-F3F6-F1DD-A2F8A858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5E3C8-51B8-55B7-4935-5DB1E7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D37D-F244-358E-E0E9-4A526B23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601A-E3D8-019E-03D7-D9D30C7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12A4-6D21-F21C-886E-BCFD681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EADA-78E6-F56B-8C8E-DF14BE3C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717E1-7D3F-C7EE-DB0C-08910BD5F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D07E-B7D5-149A-CED8-19EE6EF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0913A-B187-EF3A-CB4B-6CBCD77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CE96F-730A-5945-3A7F-7051F88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3B56D-AADD-8070-90B9-24EA2E2F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4BAFC-ACA5-B7E5-1B2A-C16007B7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5B36C-2FB3-4A88-059F-0426E9A8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03179-3B29-2294-104C-A7F76F2EA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FBA6A-AEDC-42F0-E401-CBB660FD3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B8A89-9965-341E-01C2-214F16C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7E1DE-75F6-8D41-5945-FC0B535A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1266E-423E-BFBD-89D1-1B4612A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F2CC3-FDD0-C07A-1EB0-2743B9AF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9392-CE91-0331-3E81-E447D1AB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60782-5277-0062-F8BF-D71B7E6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EF7FD-7C75-F903-0065-8F9FCBA6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0B23E-D8FF-13B7-5239-A7111F03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7666F-3E0F-3820-9729-1060C92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1D942-82CA-7EB0-E730-DB85101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2CF4-76F3-DF25-559B-D7362B02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6B36-6B49-CF75-9125-1BBF0694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32898-A5C1-6CAB-61EE-A1969923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D48A3-C111-5297-37A5-FA8ACF3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28B0F-70C9-2F69-C951-0311DC08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A00B0-5799-95B4-A983-319C9B3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964E-FF85-7DA0-8FCB-5F15BA04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7BFB4-2F58-661F-A5DE-2291966FE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F4C3B-A363-6BF9-C7D7-BA079307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622DC-73E1-1483-E770-D2054177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52F98-644B-4A0A-86D2-E5109A0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C121D-476B-271D-0527-6CA348D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99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5040ED-AA07-6FAC-9828-C2CE04A5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F3067-366B-F055-3068-1056175E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DBC01-4242-6823-E617-3F42B409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0357-0BD5-4997-8941-634233030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7569-85C4-3436-830A-56F10D87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3453A-2AB3-10B2-57E7-8CD38B2B1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2225963" y="1728456"/>
            <a:ext cx="7740074" cy="32576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평가과제 최종 제출방법</a:t>
            </a: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HTML-1, HTML-2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평가 과제에 대해 각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팀원 기여도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적는다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기여도 기준을 상의하여 작성한다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문법검사</a:t>
            </a:r>
            <a:r>
              <a:rPr lang="en-US" altLang="ko-KR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(Validation)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캡처한다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HTML-2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접근성을 고려한 보완 내용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캡처한다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개선 내용을 확인하여 팀원 소개 페이지의 완성도를 높인다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개선한 내용을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라인별로 주석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634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0" y="573911"/>
            <a:ext cx="12192000" cy="18542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ko-KR" sz="25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【PBL</a:t>
            </a:r>
            <a:r>
              <a:rPr lang="ko-KR" altLang="en-US" sz="25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기반 </a:t>
            </a:r>
            <a:r>
              <a:rPr lang="en-US" altLang="ko-KR" sz="25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AI </a:t>
            </a:r>
            <a:r>
              <a:rPr lang="ko-KR" altLang="en-US" sz="25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페어</a:t>
            </a:r>
            <a:r>
              <a:rPr lang="en-US" altLang="ko-KR" sz="25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 </a:t>
            </a:r>
            <a:r>
              <a:rPr lang="ko-KR" altLang="en-US" sz="25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프로그래밍</a:t>
            </a:r>
            <a:r>
              <a:rPr lang="en-US" altLang="ko-KR" sz="2500" b="1" kern="0" spc="0">
                <a:solidFill>
                  <a:srgbClr val="000000"/>
                </a:solidFill>
                <a:effectLst/>
                <a:latin typeface="맑은 고딕"/>
                <a:ea typeface="맑은 고딕"/>
              </a:rPr>
              <a:t>】</a:t>
            </a:r>
            <a:endParaRPr lang="en-US" altLang="ko-KR" sz="2500" b="1" kern="0" spc="0">
              <a:solidFill>
                <a:srgbClr val="000000"/>
              </a:solidFill>
              <a:effectLst/>
              <a:latin typeface="맑은 고딕"/>
              <a:ea typeface="맑은 고딕"/>
            </a:endParaRPr>
          </a:p>
          <a:p>
            <a:pPr marL="266700" marR="0" indent="-266700" algn="ctr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pPr>
            <a:endParaRPr lang="ko-KR" altLang="en-US" sz="1000" kern="0" spc="0">
              <a:solidFill>
                <a:srgbClr val="000000"/>
              </a:solidFill>
              <a:effectLst/>
              <a:latin typeface="함초롬바탕"/>
            </a:endParaRPr>
          </a:p>
          <a:p>
            <a:pPr marL="266700" marR="0" indent="-266700" algn="ctr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ko-KR" sz="3000" b="1" kern="0">
                <a:solidFill>
                  <a:srgbClr val="000000"/>
                </a:solidFill>
                <a:latin typeface="맑은 고딕"/>
                <a:ea typeface="맑은 고딕"/>
              </a:rPr>
              <a:t>AI </a:t>
            </a:r>
            <a:r>
              <a:rPr lang="ko-KR" altLang="en-US" sz="3000" b="1" kern="0">
                <a:solidFill>
                  <a:srgbClr val="000000"/>
                </a:solidFill>
                <a:latin typeface="맑은 고딕"/>
                <a:ea typeface="맑은 고딕"/>
              </a:rPr>
              <a:t>이미지와 </a:t>
            </a:r>
            <a:r>
              <a:rPr lang="en-US" altLang="ko-KR" sz="3000" b="1" kern="0">
                <a:solidFill>
                  <a:srgbClr val="000000"/>
                </a:solidFill>
                <a:latin typeface="맑은 고딕"/>
                <a:ea typeface="맑은 고딕"/>
              </a:rPr>
              <a:t>HTML</a:t>
            </a:r>
            <a:r>
              <a:rPr lang="ko-KR" altLang="en-US" sz="3000" b="1" kern="0">
                <a:solidFill>
                  <a:srgbClr val="000000"/>
                </a:solidFill>
                <a:latin typeface="맑은 고딕"/>
                <a:ea typeface="맑은 고딕"/>
              </a:rPr>
              <a:t>을 활용한 팀원 소개 페이지 만들기 </a:t>
            </a:r>
            <a:endParaRPr lang="ko-KR" altLang="en-US" sz="3000" b="1" ker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66700" marR="0" indent="-266700" algn="ctr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defRPr/>
            </a:pPr>
            <a:r>
              <a:rPr lang="en-US" altLang="ko-KR" sz="3000" b="1" kern="0">
                <a:solidFill>
                  <a:srgbClr val="000000"/>
                </a:solidFill>
                <a:latin typeface="맑은 고딕"/>
                <a:ea typeface="맑은 고딕"/>
              </a:rPr>
              <a:t>AI </a:t>
            </a:r>
            <a:r>
              <a:rPr lang="ko-KR" altLang="en-US" sz="3000" b="1" kern="0">
                <a:solidFill>
                  <a:srgbClr val="000000"/>
                </a:solidFill>
                <a:latin typeface="맑은 고딕"/>
                <a:ea typeface="맑은 고딕"/>
              </a:rPr>
              <a:t>와 함께 </a:t>
            </a:r>
            <a:r>
              <a:rPr lang="en-US" altLang="ko-KR" sz="3000" b="1" kern="0">
                <a:solidFill>
                  <a:srgbClr val="000000"/>
                </a:solidFill>
                <a:latin typeface="맑은 고딕"/>
                <a:ea typeface="맑은 고딕"/>
              </a:rPr>
              <a:t>HTML </a:t>
            </a:r>
            <a:r>
              <a:rPr lang="ko-KR" altLang="en-US" sz="3000" b="1" kern="0">
                <a:solidFill>
                  <a:srgbClr val="000000"/>
                </a:solidFill>
                <a:latin typeface="맑은 고딕"/>
                <a:ea typeface="맑은 고딕"/>
              </a:rPr>
              <a:t>구조 개선하기</a:t>
            </a:r>
            <a:endParaRPr lang="ko-KR" altLang="en-US" sz="3000" kern="0" spc="0">
              <a:solidFill>
                <a:srgbClr val="000000"/>
              </a:solidFill>
              <a:effectLst/>
              <a:latin typeface="함초롬바탕"/>
            </a:endParaRPr>
          </a:p>
        </p:txBody>
      </p:sp>
      <p:graphicFrame>
        <p:nvGraphicFramePr>
          <p:cNvPr id="4" name="표 4"/>
          <p:cNvGraphicFramePr>
            <a:graphicFrameLocks noGrp="1"/>
          </p:cNvGraphicFramePr>
          <p:nvPr/>
        </p:nvGraphicFramePr>
        <p:xfrm>
          <a:off x="2087418" y="2758737"/>
          <a:ext cx="8274339" cy="34019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8113"/>
                <a:gridCol w="2758113"/>
                <a:gridCol w="2758113"/>
              </a:tblGrid>
              <a:tr h="367665">
                <a:tc gridSpan="3"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800" b="1"/>
                        <a:t>Brains</a:t>
                      </a:r>
                      <a:endParaRPr lang="en-US" altLang="ko-KR" sz="1800" b="1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/>
                        <a:t>역할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/>
                        <a:t>이름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닉네임</a:t>
                      </a:r>
                      <a:r>
                        <a:rPr lang="en-US" altLang="ko-KR" b="1"/>
                        <a:t>)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b="1"/>
                        <a:t>기여도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3390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리더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박래권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35%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90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기술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/>
                        <a:t>이수현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35%</a:t>
                      </a:r>
                      <a:endParaRPr lang="en-US" altLang="ko-KR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909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리뷰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리팩토링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600"/>
                        <a:t>일해안해</a:t>
                      </a:r>
                      <a:endParaRPr lang="ko-KR" altLang="en-US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600"/>
                        <a:t>30%</a:t>
                      </a:r>
                      <a:endParaRPr lang="en-US" altLang="ko-KR" sz="16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7665">
                <a:tc gridSpan="3"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1">
                          <a:solidFill>
                            <a:schemeClr val="bg1"/>
                          </a:solidFill>
                        </a:rPr>
                        <a:t>기여도 기준</a:t>
                      </a:r>
                      <a:endParaRPr lang="en-US" altLang="ko-KR" sz="1800" b="1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281667">
                <a:tc gridSpan="3">
                  <a:txBody>
                    <a:bodyPr vert="horz" lIns="91440" tIns="45720" rIns="91440" bIns="45720" anchor="t" anchorCtr="0"/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500"/>
                        <a:t>리더는 팀을 이끌고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취합하고</a:t>
                      </a:r>
                      <a:r>
                        <a:rPr lang="en-US" altLang="ko-KR" sz="1500"/>
                        <a:t>, </a:t>
                      </a:r>
                      <a:r>
                        <a:rPr lang="ko-KR" altLang="en-US" sz="1500"/>
                        <a:t>기획</a:t>
                      </a:r>
                      <a:r>
                        <a:rPr lang="en-US" altLang="ko-KR" sz="1500"/>
                        <a:t>/</a:t>
                      </a:r>
                      <a:r>
                        <a:rPr lang="ko-KR" altLang="en-US" sz="1500"/>
                        <a:t>마크업에 기여도가 큼</a:t>
                      </a:r>
                      <a:r>
                        <a:rPr lang="en-US" altLang="ko-KR" sz="1500"/>
                        <a:t>. </a:t>
                      </a:r>
                      <a:r>
                        <a:rPr lang="ko-KR" altLang="en-US" sz="1500"/>
                        <a:t>최종 </a:t>
                      </a:r>
                      <a:r>
                        <a:rPr lang="en-US" altLang="ko-KR" sz="1500"/>
                        <a:t>HTML</a:t>
                      </a:r>
                      <a:r>
                        <a:rPr lang="ko-KR" altLang="en-US" sz="1500"/>
                        <a:t>을 완성했다</a:t>
                      </a:r>
                      <a:r>
                        <a:rPr lang="en-US" altLang="ko-KR" sz="1500"/>
                        <a:t>.</a:t>
                      </a:r>
                      <a:endParaRPr lang="en-US" altLang="ko-KR" sz="1500"/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ko-KR" altLang="en-US" sz="1500"/>
                        <a:t>기술은 </a:t>
                      </a:r>
                      <a:r>
                        <a:rPr lang="en-US" altLang="ko-KR" sz="1500"/>
                        <a:t>AI</a:t>
                      </a:r>
                      <a:r>
                        <a:rPr lang="ko-KR" altLang="en-US" sz="1500"/>
                        <a:t>로 리뷰전에 아이디어를 제공하고 기본적인 틀을 만드는데 신경썼다</a:t>
                      </a:r>
                      <a:r>
                        <a:rPr lang="en-US" altLang="ko-KR" sz="1500"/>
                        <a:t>. 1</a:t>
                      </a:r>
                      <a:r>
                        <a:rPr lang="ko-KR" altLang="en-US" sz="1500"/>
                        <a:t>차 </a:t>
                      </a:r>
                      <a:r>
                        <a:rPr lang="en-US" altLang="ko-KR" sz="1500"/>
                        <a:t>HTML</a:t>
                      </a:r>
                      <a:r>
                        <a:rPr lang="ko-KR" altLang="en-US" sz="1500"/>
                        <a:t>을 완성했다</a:t>
                      </a:r>
                      <a:r>
                        <a:rPr lang="en-US" altLang="ko-KR" sz="1500"/>
                        <a:t>.</a:t>
                      </a:r>
                      <a:endParaRPr lang="en-US" altLang="ko-KR" sz="1500"/>
                    </a:p>
                    <a:p>
                      <a:pPr marL="285750" indent="-285750" algn="l" latinLnBrk="1">
                        <a:buFontTx/>
                        <a:buChar char="-"/>
                        <a:defRPr/>
                      </a:pPr>
                      <a:r>
                        <a:rPr lang="en-US" altLang="ko-KR" sz="1500"/>
                        <a:t>AI</a:t>
                      </a:r>
                      <a:r>
                        <a:rPr lang="ko-KR" altLang="en-US" sz="1500"/>
                        <a:t>는 </a:t>
                      </a:r>
                      <a:r>
                        <a:rPr lang="en-US" altLang="ko-KR" sz="1500"/>
                        <a:t>AI</a:t>
                      </a:r>
                      <a:r>
                        <a:rPr lang="ko-KR" altLang="en-US" sz="1500"/>
                        <a:t>답게 체계적이고 명확한 개선방향을 제시했다</a:t>
                      </a:r>
                      <a:r>
                        <a:rPr lang="en-US" altLang="ko-KR" sz="1500"/>
                        <a:t>. </a:t>
                      </a:r>
                      <a:r>
                        <a:rPr lang="ko-KR" altLang="en-US" sz="1500"/>
                        <a:t>수정할 부분에서 약간의 차이</a:t>
                      </a:r>
                      <a:r>
                        <a:rPr lang="en-US" altLang="ko-KR" sz="1500"/>
                        <a:t>(</a:t>
                      </a:r>
                      <a:r>
                        <a:rPr lang="ko-KR" altLang="en-US" sz="1500"/>
                        <a:t>오류</a:t>
                      </a:r>
                      <a:r>
                        <a:rPr lang="en-US" altLang="ko-KR" sz="1500"/>
                        <a:t>)</a:t>
                      </a:r>
                      <a:r>
                        <a:rPr lang="ko-KR" altLang="en-US" sz="1500"/>
                        <a:t>는 있었지만 그래도 좋은 해결책을 알려주었다</a:t>
                      </a:r>
                      <a:r>
                        <a:rPr lang="en-US" altLang="ko-KR" sz="1500"/>
                        <a:t>.</a:t>
                      </a:r>
                      <a:endParaRPr lang="en-US" altLang="ko-KR" sz="1500"/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89057" y="133349"/>
            <a:ext cx="7642924" cy="628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9443" y="2138259"/>
            <a:ext cx="6702675" cy="1809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3403" y="247276"/>
            <a:ext cx="8735643" cy="53537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94994" y="2042919"/>
            <a:ext cx="7602011" cy="2772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7028" y="985785"/>
            <a:ext cx="4910293" cy="488642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44072" y="962890"/>
            <a:ext cx="8903855" cy="493221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CSS </a:t>
            </a:r>
            <a:r>
              <a:rPr lang="ko-KR" altLang="en-US"/>
              <a:t>해당없음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4187" y="309470"/>
            <a:ext cx="6336926" cy="6239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3612" y="2457383"/>
            <a:ext cx="5160924" cy="1228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104</ep:Words>
  <ep:PresentationFormat>와이드스크린</ep:PresentationFormat>
  <ep:Paragraphs>11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2025-05-13T11:44:25.000</dcterms:created>
  <dc:creator>온다</dc:creator>
  <cp:lastModifiedBy>우리집</cp:lastModifiedBy>
  <dcterms:modified xsi:type="dcterms:W3CDTF">2025-05-16T13:05:44.098</dcterms:modified>
  <cp:revision>18</cp:revision>
  <dc:title>PowerPoint 프레젠테이션</dc:title>
  <cp:version/>
</cp:coreProperties>
</file>