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경기천년제목 Bold" panose="02020803020101020101" pitchFamily="18" charset="-127"/>
      <p:regular r:id="rId9"/>
      <p:bold r:id="rId10"/>
    </p:embeddedFont>
    <p:embeddedFont>
      <p:font typeface="경기천년제목 Light" panose="02020403020101020101" pitchFamily="18" charset="-127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4.svg"/><Relationship Id="rId7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sv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0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15.sv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66461" y="2088054"/>
            <a:ext cx="2140986" cy="2140986"/>
          </a:xfrm>
          <a:custGeom>
            <a:avLst/>
            <a:gdLst/>
            <a:ahLst/>
            <a:cxnLst/>
            <a:rect l="l" t="t" r="r" b="b"/>
            <a:pathLst>
              <a:path w="2140986" h="2140986">
                <a:moveTo>
                  <a:pt x="0" y="0"/>
                </a:moveTo>
                <a:lnTo>
                  <a:pt x="2140986" y="0"/>
                </a:lnTo>
                <a:lnTo>
                  <a:pt x="2140986" y="2140986"/>
                </a:lnTo>
                <a:lnTo>
                  <a:pt x="0" y="2140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 rot="5400000">
            <a:off x="-548076" y="5095875"/>
            <a:ext cx="10287000" cy="0"/>
          </a:xfrm>
          <a:prstGeom prst="line">
            <a:avLst/>
          </a:prstGeom>
          <a:ln w="95250" cap="flat">
            <a:solidFill>
              <a:srgbClr val="FAFAF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5400000">
            <a:off x="3999723" y="5095875"/>
            <a:ext cx="10287000" cy="0"/>
          </a:xfrm>
          <a:prstGeom prst="line">
            <a:avLst/>
          </a:prstGeom>
          <a:ln w="95250" cap="flat">
            <a:solidFill>
              <a:srgbClr val="FAFAF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5400000">
            <a:off x="8547522" y="5095875"/>
            <a:ext cx="10287000" cy="0"/>
          </a:xfrm>
          <a:prstGeom prst="line">
            <a:avLst/>
          </a:prstGeom>
          <a:ln w="95250" cap="flat">
            <a:solidFill>
              <a:srgbClr val="FAFAFA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925874" y="2741717"/>
            <a:ext cx="12322070" cy="220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70"/>
              </a:lnSpc>
            </a:pPr>
            <a:r>
              <a:rPr lang="en-US" sz="90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HTML</a:t>
            </a:r>
          </a:p>
          <a:p>
            <a:pPr algn="l">
              <a:lnSpc>
                <a:spcPts val="8370"/>
              </a:lnSpc>
            </a:pPr>
            <a:r>
              <a:rPr lang="en-US" sz="90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TEAM: PROJECT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770034" y="7134846"/>
            <a:ext cx="8955819" cy="1716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509"/>
              </a:lnSpc>
            </a:pPr>
            <a:r>
              <a:rPr lang="en-US" sz="69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TEAM:COLORLESS PRESENTS</a:t>
            </a:r>
          </a:p>
        </p:txBody>
      </p:sp>
      <p:sp>
        <p:nvSpPr>
          <p:cNvPr id="8" name="AutoShape 8"/>
          <p:cNvSpPr/>
          <p:nvPr/>
        </p:nvSpPr>
        <p:spPr>
          <a:xfrm>
            <a:off x="0" y="9248775"/>
            <a:ext cx="54247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>
            <a:off x="1368952" y="6060227"/>
            <a:ext cx="2923766" cy="0"/>
          </a:xfrm>
          <a:prstGeom prst="line">
            <a:avLst/>
          </a:prstGeom>
          <a:ln w="8572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>
            <a:off x="14398065" y="2673203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>
            <a:off x="7541166" y="8254272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-5400000">
            <a:off x="14414953" y="2673203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-5400000">
            <a:off x="7558054" y="8254272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01548" y="5797436"/>
            <a:ext cx="2923766" cy="48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2400" b="1" dirty="0">
                <a:solidFill>
                  <a:srgbClr val="FFFFFF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Get Started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837024"/>
            <a:ext cx="12324064" cy="112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56"/>
              </a:lnSpc>
            </a:pPr>
            <a:r>
              <a:rPr lang="en-US" sz="72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과제 - 제출 순서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87741" y="4320317"/>
            <a:ext cx="3909369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팀 기여도</a:t>
            </a:r>
          </a:p>
        </p:txBody>
      </p:sp>
      <p:sp>
        <p:nvSpPr>
          <p:cNvPr id="6" name="AutoShape 6"/>
          <p:cNvSpPr/>
          <p:nvPr/>
        </p:nvSpPr>
        <p:spPr>
          <a:xfrm>
            <a:off x="14710787" y="4491005"/>
            <a:ext cx="1614000" cy="952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625101" y="4320317"/>
            <a:ext cx="1004119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187741" y="6328568"/>
            <a:ext cx="4330046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코드 문법 결과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625101" y="6328568"/>
            <a:ext cx="1004119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187741" y="8336819"/>
            <a:ext cx="3909369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접근성을 고려한 보완내용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625101" y="8336819"/>
            <a:ext cx="1004119" cy="369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03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5147117" y="2648934"/>
            <a:ext cx="314088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4710731" y="6470681"/>
            <a:ext cx="1614000" cy="9525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14884302" y="8497982"/>
            <a:ext cx="1440373" cy="19050"/>
          </a:xfrm>
          <a:prstGeom prst="line">
            <a:avLst/>
          </a:prstGeom>
          <a:ln w="19050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Freeform 15"/>
          <p:cNvSpPr/>
          <p:nvPr/>
        </p:nvSpPr>
        <p:spPr>
          <a:xfrm>
            <a:off x="3654262" y="4272692"/>
            <a:ext cx="2140986" cy="2140986"/>
          </a:xfrm>
          <a:custGeom>
            <a:avLst/>
            <a:gdLst/>
            <a:ahLst/>
            <a:cxnLst/>
            <a:rect l="l" t="t" r="r" b="b"/>
            <a:pathLst>
              <a:path w="2140986" h="2140986">
                <a:moveTo>
                  <a:pt x="0" y="0"/>
                </a:moveTo>
                <a:lnTo>
                  <a:pt x="2140985" y="0"/>
                </a:lnTo>
                <a:lnTo>
                  <a:pt x="2140985" y="2140986"/>
                </a:lnTo>
                <a:lnTo>
                  <a:pt x="0" y="214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AutoShape 16"/>
          <p:cNvSpPr/>
          <p:nvPr/>
        </p:nvSpPr>
        <p:spPr>
          <a:xfrm>
            <a:off x="8312990" y="879710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8582448" y="8544531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15265217" y="128127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15534675" y="1028700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0" y="9248775"/>
            <a:ext cx="542471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1364612" y="5325367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1634070" y="5072797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3" name="AutoShape 23"/>
          <p:cNvSpPr/>
          <p:nvPr/>
        </p:nvSpPr>
        <p:spPr>
          <a:xfrm>
            <a:off x="3296136" y="845420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V="1">
            <a:off x="3565594" y="8201631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AutoShape 25"/>
          <p:cNvSpPr/>
          <p:nvPr/>
        </p:nvSpPr>
        <p:spPr>
          <a:xfrm>
            <a:off x="7579757" y="5830506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6" name="AutoShape 26"/>
          <p:cNvSpPr/>
          <p:nvPr/>
        </p:nvSpPr>
        <p:spPr>
          <a:xfrm flipV="1">
            <a:off x="7849215" y="5577936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8449" y="1318154"/>
            <a:ext cx="9508099" cy="8706359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13029"/>
            <a:ext cx="5812211" cy="14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799"/>
              </a:lnSpc>
            </a:pPr>
            <a:r>
              <a:rPr lang="en-US" sz="99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팀 기여도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62933" y="4991100"/>
            <a:ext cx="8286574" cy="3952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29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기여도 기준은 이것으로 평가합니다.</a:t>
            </a:r>
          </a:p>
          <a:p>
            <a:pPr algn="l">
              <a:lnSpc>
                <a:spcPts val="5099"/>
              </a:lnSpc>
            </a:pPr>
            <a:endParaRPr lang="en-US" sz="2999" b="1">
              <a:solidFill>
                <a:srgbClr val="000000"/>
              </a:solidFill>
              <a:latin typeface="경기천년제목 Bold"/>
              <a:ea typeface="경기천년제목 Bold"/>
              <a:cs typeface="경기천년제목 Bold"/>
              <a:sym typeface="경기천년제목 Bold"/>
            </a:endParaRPr>
          </a:p>
          <a:p>
            <a:pPr marL="453390" lvl="1" indent="-226695" algn="l">
              <a:lnSpc>
                <a:spcPts val="3569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리더: 팀을 이끌며, 계획/코드의 기본 뼈대 및 틀 잡기, 기술을 도와 발표</a:t>
            </a:r>
          </a:p>
          <a:p>
            <a:pPr algn="l">
              <a:lnSpc>
                <a:spcPts val="3569"/>
              </a:lnSpc>
            </a:pPr>
            <a:r>
              <a:rPr lang="en-US" sz="2100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      준비 도움</a:t>
            </a:r>
          </a:p>
          <a:p>
            <a:pPr marL="453390" lvl="1" indent="-226695" algn="l">
              <a:lnSpc>
                <a:spcPts val="3569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기술: 리뷰전, Html에서 코드 에러 검사 + 시멘틱 마크업 개선/추가 하는데 도움을 많이 줌.</a:t>
            </a:r>
          </a:p>
          <a:p>
            <a:pPr marL="453390" lvl="1" indent="-226695" algn="l">
              <a:lnSpc>
                <a:spcPts val="3569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AI는 확실히 치밀하고 정확한 방향으로 개선 항목들을 여러 개를 제안을      하혔지만, 그닥 메우 효과적인 방안은 없었다.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67339" y="9153525"/>
            <a:ext cx="2308264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1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(리더)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70280" y="9153525"/>
            <a:ext cx="2308264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1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(기술)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182699" y="9153525"/>
            <a:ext cx="3970232" cy="419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9"/>
              </a:lnSpc>
            </a:pPr>
            <a:r>
              <a:rPr lang="en-US" sz="21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(리뷰, 리팩토링)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500814" y="7476929"/>
            <a:ext cx="1969929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6531374" y="217569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57935" y="773720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6548262" y="217569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10274823" y="773720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9757215" y="3294547"/>
            <a:ext cx="7152833" cy="3406537"/>
          </a:xfrm>
          <a:custGeom>
            <a:avLst/>
            <a:gdLst/>
            <a:ahLst/>
            <a:cxnLst/>
            <a:rect l="l" t="t" r="r" b="b"/>
            <a:pathLst>
              <a:path w="7152833" h="3406537">
                <a:moveTo>
                  <a:pt x="0" y="0"/>
                </a:moveTo>
                <a:lnTo>
                  <a:pt x="7152833" y="0"/>
                </a:lnTo>
                <a:lnTo>
                  <a:pt x="7152833" y="3406537"/>
                </a:lnTo>
                <a:lnTo>
                  <a:pt x="0" y="34065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03374" y="2411008"/>
            <a:ext cx="7640626" cy="1097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09"/>
              </a:lnSpc>
            </a:pPr>
            <a:r>
              <a:rPr lang="en-US" sz="69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코드 문법 결과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500814" y="4797791"/>
            <a:ext cx="9575022" cy="1660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팀원들의 노력으로 에러 및 경고가 </a:t>
            </a:r>
          </a:p>
          <a:p>
            <a:pPr algn="l">
              <a:lnSpc>
                <a:spcPts val="6799"/>
              </a:lnSpc>
            </a:pPr>
            <a:r>
              <a:rPr lang="en-US" sz="3999">
                <a:solidFill>
                  <a:srgbClr val="000000"/>
                </a:solidFill>
                <a:latin typeface="경기천년제목 Light"/>
                <a:ea typeface="경기천년제목 Light"/>
                <a:cs typeface="경기천년제목 Light"/>
                <a:sym typeface="경기천년제목 Light"/>
              </a:rPr>
              <a:t>없는 문법상으로 완벽한 코드가 나왔다.</a:t>
            </a:r>
          </a:p>
        </p:txBody>
      </p:sp>
      <p:sp>
        <p:nvSpPr>
          <p:cNvPr id="12" name="AutoShape 12"/>
          <p:cNvSpPr/>
          <p:nvPr/>
        </p:nvSpPr>
        <p:spPr>
          <a:xfrm>
            <a:off x="9738165" y="3274203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9757215" y="3264678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H="1">
            <a:off x="16607574" y="6797629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17093664" y="6302014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5147117" y="2439669"/>
            <a:ext cx="314088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680043" y="4795546"/>
            <a:ext cx="6261983" cy="1318758"/>
          </a:xfrm>
          <a:custGeom>
            <a:avLst/>
            <a:gdLst/>
            <a:ahLst/>
            <a:cxnLst/>
            <a:rect l="l" t="t" r="r" b="b"/>
            <a:pathLst>
              <a:path w="6261983" h="1318758">
                <a:moveTo>
                  <a:pt x="0" y="0"/>
                </a:moveTo>
                <a:lnTo>
                  <a:pt x="6261983" y="0"/>
                </a:lnTo>
                <a:lnTo>
                  <a:pt x="6261983" y="1318758"/>
                </a:lnTo>
                <a:lnTo>
                  <a:pt x="0" y="13187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26358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660674" y="7443937"/>
            <a:ext cx="6653038" cy="1814363"/>
          </a:xfrm>
          <a:custGeom>
            <a:avLst/>
            <a:gdLst/>
            <a:ahLst/>
            <a:cxnLst/>
            <a:rect l="l" t="t" r="r" b="b"/>
            <a:pathLst>
              <a:path w="6653038" h="1814363">
                <a:moveTo>
                  <a:pt x="0" y="0"/>
                </a:moveTo>
                <a:lnTo>
                  <a:pt x="6653038" y="0"/>
                </a:lnTo>
                <a:lnTo>
                  <a:pt x="6653038" y="1814363"/>
                </a:lnTo>
                <a:lnTo>
                  <a:pt x="0" y="18143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306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304434" y="4828449"/>
            <a:ext cx="7785199" cy="1252953"/>
          </a:xfrm>
          <a:custGeom>
            <a:avLst/>
            <a:gdLst/>
            <a:ahLst/>
            <a:cxnLst/>
            <a:rect l="l" t="t" r="r" b="b"/>
            <a:pathLst>
              <a:path w="7785199" h="1252953">
                <a:moveTo>
                  <a:pt x="0" y="0"/>
                </a:moveTo>
                <a:lnTo>
                  <a:pt x="7785199" y="0"/>
                </a:lnTo>
                <a:lnTo>
                  <a:pt x="7785199" y="1252952"/>
                </a:lnTo>
                <a:lnTo>
                  <a:pt x="0" y="12529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599488"/>
            <a:ext cx="12840309" cy="1125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56"/>
              </a:lnSpc>
            </a:pPr>
            <a:r>
              <a:rPr lang="en-US" sz="72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접근성을 고려한 보완내용(ft.퓨블)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95816" y="3718632"/>
            <a:ext cx="3550058" cy="567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36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보완 내용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12164" y="6469490"/>
            <a:ext cx="3550058" cy="567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8"/>
              </a:lnSpc>
            </a:pPr>
            <a:r>
              <a:rPr lang="en-US" sz="36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보완 내용 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869009" y="3718632"/>
            <a:ext cx="3550058" cy="5673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28"/>
              </a:lnSpc>
            </a:pPr>
            <a:r>
              <a:rPr lang="en-US" sz="36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보완 내용 3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783944" y="8473390"/>
            <a:ext cx="2140986" cy="2140986"/>
          </a:xfrm>
          <a:custGeom>
            <a:avLst/>
            <a:gdLst/>
            <a:ahLst/>
            <a:cxnLst/>
            <a:rect l="l" t="t" r="r" b="b"/>
            <a:pathLst>
              <a:path w="2140986" h="2140986">
                <a:moveTo>
                  <a:pt x="0" y="0"/>
                </a:moveTo>
                <a:lnTo>
                  <a:pt x="2140986" y="0"/>
                </a:lnTo>
                <a:lnTo>
                  <a:pt x="2140986" y="2140986"/>
                </a:lnTo>
                <a:lnTo>
                  <a:pt x="0" y="21409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AutoShape 13"/>
          <p:cNvSpPr/>
          <p:nvPr/>
        </p:nvSpPr>
        <p:spPr>
          <a:xfrm>
            <a:off x="2318275" y="781634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 flipV="1">
            <a:off x="2587733" y="7563770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6707024" y="3990252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6976482" y="3737682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13363869" y="900573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13633327" y="8753161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14641978" y="1150090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 flipV="1">
            <a:off x="14911435" y="897520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9505407" y="5202355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V="1">
            <a:off x="9774865" y="4949786"/>
            <a:ext cx="0" cy="505139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8912200" y="4289759"/>
            <a:ext cx="9146584" cy="5246370"/>
            <a:chOff x="0" y="0"/>
            <a:chExt cx="7981950" cy="4578350"/>
          </a:xfrm>
        </p:grpSpPr>
        <p:sp>
          <p:nvSpPr>
            <p:cNvPr id="4" name="Freeform 4"/>
            <p:cNvSpPr/>
            <p:nvPr/>
          </p:nvSpPr>
          <p:spPr>
            <a:xfrm>
              <a:off x="765810" y="21590"/>
              <a:ext cx="6451600" cy="4326890"/>
            </a:xfrm>
            <a:custGeom>
              <a:avLst/>
              <a:gdLst/>
              <a:ahLst/>
              <a:cxnLst/>
              <a:rect l="l" t="t" r="r" b="b"/>
              <a:pathLst>
                <a:path w="6451600" h="432689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5" name="Freeform 5"/>
            <p:cNvSpPr/>
            <p:nvPr/>
          </p:nvSpPr>
          <p:spPr>
            <a:xfrm>
              <a:off x="0" y="0"/>
              <a:ext cx="7981950" cy="4542790"/>
            </a:xfrm>
            <a:custGeom>
              <a:avLst/>
              <a:gdLst/>
              <a:ahLst/>
              <a:cxnLst/>
              <a:rect l="l" t="t" r="r" b="b"/>
              <a:pathLst>
                <a:path w="7981950" h="454279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id="6" name="Freeform 6"/>
            <p:cNvSpPr/>
            <p:nvPr/>
          </p:nvSpPr>
          <p:spPr>
            <a:xfrm>
              <a:off x="3460750" y="4349750"/>
              <a:ext cx="1059180" cy="96520"/>
            </a:xfrm>
            <a:custGeom>
              <a:avLst/>
              <a:gdLst/>
              <a:ahLst/>
              <a:cxnLst/>
              <a:rect l="l" t="t" r="r" b="b"/>
              <a:pathLst>
                <a:path w="1059180" h="9652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7" name="Freeform 7"/>
            <p:cNvSpPr/>
            <p:nvPr/>
          </p:nvSpPr>
          <p:spPr>
            <a:xfrm>
              <a:off x="163830" y="4542790"/>
              <a:ext cx="7654290" cy="35560"/>
            </a:xfrm>
            <a:custGeom>
              <a:avLst/>
              <a:gdLst/>
              <a:ahLst/>
              <a:cxnLst/>
              <a:rect l="l" t="t" r="r" b="b"/>
              <a:pathLst>
                <a:path w="7654290" h="3556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Freeform 8"/>
            <p:cNvSpPr/>
            <p:nvPr/>
          </p:nvSpPr>
          <p:spPr>
            <a:xfrm>
              <a:off x="962660" y="276860"/>
              <a:ext cx="6055360" cy="3789680"/>
            </a:xfrm>
            <a:custGeom>
              <a:avLst/>
              <a:gdLst/>
              <a:ahLst/>
              <a:cxnLst/>
              <a:rect l="l" t="t" r="r" b="b"/>
              <a:pathLst>
                <a:path w="6055360" h="378968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4"/>
              <a:stretch>
                <a:fillRect r="-43595"/>
              </a:stretch>
            </a:blipFill>
          </p:spPr>
        </p:sp>
      </p:grpSp>
      <p:sp>
        <p:nvSpPr>
          <p:cNvPr id="9" name="AutoShape 9"/>
          <p:cNvSpPr/>
          <p:nvPr/>
        </p:nvSpPr>
        <p:spPr>
          <a:xfrm>
            <a:off x="16278805" y="2193399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6295693" y="2193399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028700" y="5470536"/>
            <a:ext cx="885138" cy="885138"/>
            <a:chOff x="0" y="0"/>
            <a:chExt cx="1913890" cy="19138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771" y="5607337"/>
            <a:ext cx="4956704" cy="1115258"/>
          </a:xfrm>
          <a:prstGeom prst="rect">
            <a:avLst/>
          </a:prstGeom>
        </p:spPr>
      </p:pic>
      <p:sp>
        <p:nvSpPr>
          <p:cNvPr id="14" name="Freeform 14"/>
          <p:cNvSpPr/>
          <p:nvPr/>
        </p:nvSpPr>
        <p:spPr>
          <a:xfrm>
            <a:off x="396133" y="9402052"/>
            <a:ext cx="2140986" cy="2140986"/>
          </a:xfrm>
          <a:custGeom>
            <a:avLst/>
            <a:gdLst/>
            <a:ahLst/>
            <a:cxnLst/>
            <a:rect l="l" t="t" r="r" b="b"/>
            <a:pathLst>
              <a:path w="2140986" h="2140986">
                <a:moveTo>
                  <a:pt x="0" y="0"/>
                </a:moveTo>
                <a:lnTo>
                  <a:pt x="2140985" y="0"/>
                </a:lnTo>
                <a:lnTo>
                  <a:pt x="2140985" y="2140985"/>
                </a:lnTo>
                <a:lnTo>
                  <a:pt x="0" y="214098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28700" y="6741313"/>
            <a:ext cx="885138" cy="885138"/>
            <a:chOff x="0" y="0"/>
            <a:chExt cx="1913890" cy="191389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75771" y="6878114"/>
            <a:ext cx="4956704" cy="1115258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1028700" y="8012089"/>
            <a:ext cx="885138" cy="885138"/>
            <a:chOff x="0" y="0"/>
            <a:chExt cx="1913890" cy="191389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5771" y="8148890"/>
            <a:ext cx="4956704" cy="1115258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1028700" y="4125113"/>
            <a:ext cx="885138" cy="885138"/>
            <a:chOff x="0" y="0"/>
            <a:chExt cx="1913890" cy="191389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23" name="Freeform 23"/>
          <p:cNvSpPr/>
          <p:nvPr/>
        </p:nvSpPr>
        <p:spPr>
          <a:xfrm>
            <a:off x="1219407" y="4315820"/>
            <a:ext cx="503724" cy="503724"/>
          </a:xfrm>
          <a:custGeom>
            <a:avLst/>
            <a:gdLst/>
            <a:ahLst/>
            <a:cxnLst/>
            <a:rect l="l" t="t" r="r" b="b"/>
            <a:pathLst>
              <a:path w="503724" h="503724">
                <a:moveTo>
                  <a:pt x="0" y="0"/>
                </a:moveTo>
                <a:lnTo>
                  <a:pt x="503724" y="0"/>
                </a:lnTo>
                <a:lnTo>
                  <a:pt x="503724" y="503724"/>
                </a:lnTo>
                <a:lnTo>
                  <a:pt x="0" y="5037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5771" y="4261914"/>
            <a:ext cx="4956704" cy="1115258"/>
          </a:xfrm>
          <a:prstGeom prst="rect">
            <a:avLst/>
          </a:prstGeom>
        </p:spPr>
      </p:pic>
      <p:sp>
        <p:nvSpPr>
          <p:cNvPr id="25" name="Freeform 25"/>
          <p:cNvSpPr/>
          <p:nvPr/>
        </p:nvSpPr>
        <p:spPr>
          <a:xfrm>
            <a:off x="1145443" y="5581750"/>
            <a:ext cx="651652" cy="651652"/>
          </a:xfrm>
          <a:custGeom>
            <a:avLst/>
            <a:gdLst/>
            <a:ahLst/>
            <a:cxnLst/>
            <a:rect l="l" t="t" r="r" b="b"/>
            <a:pathLst>
              <a:path w="651652" h="651652">
                <a:moveTo>
                  <a:pt x="0" y="0"/>
                </a:moveTo>
                <a:lnTo>
                  <a:pt x="651652" y="0"/>
                </a:lnTo>
                <a:lnTo>
                  <a:pt x="651652" y="651652"/>
                </a:lnTo>
                <a:lnTo>
                  <a:pt x="0" y="651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1145443" y="6888977"/>
            <a:ext cx="642365" cy="589808"/>
          </a:xfrm>
          <a:custGeom>
            <a:avLst/>
            <a:gdLst/>
            <a:ahLst/>
            <a:cxnLst/>
            <a:rect l="l" t="t" r="r" b="b"/>
            <a:pathLst>
              <a:path w="642365" h="589808">
                <a:moveTo>
                  <a:pt x="0" y="0"/>
                </a:moveTo>
                <a:lnTo>
                  <a:pt x="642365" y="0"/>
                </a:lnTo>
                <a:lnTo>
                  <a:pt x="642365" y="589808"/>
                </a:lnTo>
                <a:lnTo>
                  <a:pt x="0" y="58980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101247" y="8118863"/>
            <a:ext cx="740043" cy="671589"/>
          </a:xfrm>
          <a:custGeom>
            <a:avLst/>
            <a:gdLst/>
            <a:ahLst/>
            <a:cxnLst/>
            <a:rect l="l" t="t" r="r" b="b"/>
            <a:pathLst>
              <a:path w="740043" h="671589">
                <a:moveTo>
                  <a:pt x="0" y="0"/>
                </a:moveTo>
                <a:lnTo>
                  <a:pt x="740043" y="0"/>
                </a:lnTo>
                <a:lnTo>
                  <a:pt x="740043" y="671590"/>
                </a:lnTo>
                <a:lnTo>
                  <a:pt x="0" y="6715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8700" y="1748014"/>
            <a:ext cx="6910737" cy="199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72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퓨블이의 </a:t>
            </a:r>
          </a:p>
          <a:p>
            <a:pPr algn="l">
              <a:lnSpc>
                <a:spcPts val="7776"/>
              </a:lnSpc>
            </a:pPr>
            <a:r>
              <a:rPr lang="en-US" sz="7200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최종 평가!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188830" y="5432015"/>
            <a:ext cx="3759086" cy="42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756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구조/접근성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188830" y="6702792"/>
            <a:ext cx="3759086" cy="42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756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UI/디자인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188830" y="7973569"/>
            <a:ext cx="3759086" cy="42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756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확장 가능성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2188830" y="4086592"/>
            <a:ext cx="3759086" cy="42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89"/>
              </a:lnSpc>
            </a:pPr>
            <a:r>
              <a:rPr lang="en-US" sz="2756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완성도</a:t>
            </a: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258300"/>
            <a:ext cx="1623060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562933" y="571483"/>
            <a:ext cx="465767" cy="326037"/>
          </a:xfrm>
          <a:custGeom>
            <a:avLst/>
            <a:gdLst/>
            <a:ahLst/>
            <a:cxnLst/>
            <a:rect l="l" t="t" r="r" b="b"/>
            <a:pathLst>
              <a:path w="465767" h="326037">
                <a:moveTo>
                  <a:pt x="0" y="0"/>
                </a:moveTo>
                <a:lnTo>
                  <a:pt x="465767" y="0"/>
                </a:lnTo>
                <a:lnTo>
                  <a:pt x="465767" y="326037"/>
                </a:lnTo>
                <a:lnTo>
                  <a:pt x="0" y="3260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6783944" y="6082738"/>
            <a:ext cx="2140986" cy="2140986"/>
          </a:xfrm>
          <a:custGeom>
            <a:avLst/>
            <a:gdLst/>
            <a:ahLst/>
            <a:cxnLst/>
            <a:rect l="l" t="t" r="r" b="b"/>
            <a:pathLst>
              <a:path w="2140986" h="2140986">
                <a:moveTo>
                  <a:pt x="0" y="0"/>
                </a:moveTo>
                <a:lnTo>
                  <a:pt x="2140986" y="0"/>
                </a:lnTo>
                <a:lnTo>
                  <a:pt x="2140986" y="2140986"/>
                </a:lnTo>
                <a:lnTo>
                  <a:pt x="0" y="2140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70989" y="2673203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15887877" y="2673203"/>
            <a:ext cx="505139" cy="0"/>
          </a:xfrm>
          <a:prstGeom prst="line">
            <a:avLst/>
          </a:prstGeom>
          <a:ln w="571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3176431" y="4395832"/>
            <a:ext cx="11935137" cy="1885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97"/>
              </a:lnSpc>
            </a:pPr>
            <a:r>
              <a:rPr lang="en-US" sz="14997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THANK YOU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12164" y="455737"/>
            <a:ext cx="3863672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799" b="1">
                <a:solidFill>
                  <a:srgbClr val="000000"/>
                </a:solidFill>
                <a:latin typeface="경기천년제목 Bold"/>
                <a:ea typeface="경기천년제목 Bold"/>
                <a:cs typeface="경기천년제목 Bold"/>
                <a:sym typeface="경기천년제목 Bold"/>
              </a:rPr>
              <a:t>미래유망 수원정보고</a:t>
            </a: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Custom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경기천년제목 Bold</vt:lpstr>
      <vt:lpstr>Arial</vt:lpstr>
      <vt:lpstr>경기천년제목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미래유망</dc:title>
  <cp:lastModifiedBy>Srit coder</cp:lastModifiedBy>
  <cp:revision>2</cp:revision>
  <dcterms:created xsi:type="dcterms:W3CDTF">2006-08-16T00:00:00Z</dcterms:created>
  <dcterms:modified xsi:type="dcterms:W3CDTF">2025-05-16T14:22:01Z</dcterms:modified>
  <dc:identifier>DAGnnQQ5DjE</dc:identifier>
</cp:coreProperties>
</file>