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rmAutofit/>
          </a:bodyPr>
          <a:p>
            <a:pPr algn="ctr"/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B335DBC1-D178-4B75-9900-83DEBB895B2D}" type="slidenum">
              <a:rPr b="0" lang="fr-FR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&lt;numéro&gt;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rm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878116AC-77DD-4BAB-9972-907B66FEA50C}" type="slidenum">
              <a:rPr b="0" lang="fr-FR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&lt;numéro&gt;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589400" y="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fr-FR" sz="6000" spc="-1" strike="noStrike">
                <a:solidFill>
                  <a:srgbClr val="000000"/>
                </a:solidFill>
                <a:latin typeface="Calibri"/>
                <a:ea typeface="Calibri"/>
              </a:rPr>
              <a:t>Zeldiablo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523880" y="17733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Calibri"/>
              </a:rPr>
              <a:t>Nino Arcelin – Félix Brun - Matias Amaglio – Dimitri Vela-Mena – Axel Berret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84" name="Google Shape;86;p13" descr=""/>
          <p:cNvPicPr/>
          <p:nvPr/>
        </p:nvPicPr>
        <p:blipFill>
          <a:blip r:embed="rId1"/>
          <a:stretch/>
        </p:blipFill>
        <p:spPr>
          <a:xfrm>
            <a:off x="2340720" y="2193840"/>
            <a:ext cx="7509960" cy="4417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  <a:ea typeface="Calibri"/>
              </a:rPr>
              <a:t>Présentations des points intéressants de notre conception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Calibri"/>
              </a:rPr>
              <a:t>Factorisation de code 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3" name="Google Shape;141;p22" descr=""/>
          <p:cNvPicPr/>
          <p:nvPr/>
        </p:nvPicPr>
        <p:blipFill>
          <a:blip r:embed="rId1"/>
          <a:stretch/>
        </p:blipFill>
        <p:spPr>
          <a:xfrm>
            <a:off x="1766880" y="2529360"/>
            <a:ext cx="7772040" cy="2370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12554280" y="1557360"/>
            <a:ext cx="90000" cy="33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5" name="Google Shape;147;p23" descr=""/>
          <p:cNvPicPr/>
          <p:nvPr/>
        </p:nvPicPr>
        <p:blipFill>
          <a:blip r:embed="rId1"/>
          <a:stretch/>
        </p:blipFill>
        <p:spPr>
          <a:xfrm>
            <a:off x="1828800" y="1027800"/>
            <a:ext cx="8534160" cy="4330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838080" y="365040"/>
            <a:ext cx="1051524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  <a:ea typeface="Calibri"/>
              </a:rPr>
              <a:t>TimeLineCombat :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8" name="Google Shape;154;p24" descr=""/>
          <p:cNvPicPr/>
          <p:nvPr/>
        </p:nvPicPr>
        <p:blipFill>
          <a:blip r:embed="rId1"/>
          <a:stretch/>
        </p:blipFill>
        <p:spPr>
          <a:xfrm>
            <a:off x="838080" y="1567440"/>
            <a:ext cx="10515240" cy="5094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  <a:ea typeface="Calibri"/>
              </a:rPr>
              <a:t>Echappatoire :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0" name="Google Shape;160;p25" descr=""/>
          <p:cNvPicPr/>
          <p:nvPr/>
        </p:nvPicPr>
        <p:blipFill>
          <a:blip r:embed="rId1"/>
          <a:stretch/>
        </p:blipFill>
        <p:spPr>
          <a:xfrm>
            <a:off x="6718680" y="462960"/>
            <a:ext cx="3534120" cy="5931360"/>
          </a:xfrm>
          <a:prstGeom prst="rect">
            <a:avLst/>
          </a:prstGeom>
          <a:ln w="0">
            <a:noFill/>
          </a:ln>
        </p:spPr>
      </p:pic>
      <p:pic>
        <p:nvPicPr>
          <p:cNvPr id="111" name="Google Shape;161;p25" descr=""/>
          <p:cNvPicPr/>
          <p:nvPr/>
        </p:nvPicPr>
        <p:blipFill>
          <a:blip r:embed="rId2"/>
          <a:stretch/>
        </p:blipFill>
        <p:spPr>
          <a:xfrm>
            <a:off x="152280" y="1843200"/>
            <a:ext cx="6413400" cy="3390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  <a:ea typeface="Calibri"/>
              </a:rPr>
              <a:t>Bilan :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Calibri"/>
              </a:rPr>
              <a:t>La principale difficulté de ce projet était de créer une conception très efficace des différentes classes.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Calibri"/>
              </a:rPr>
              <a:t>Deux problèmes de factorisation : Coordonnée.java – Entite.java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Calibri"/>
              </a:rPr>
              <a:t>La classe Echapatoire.java fût la plus compliquée à concevoir et à créer.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  <a:ea typeface="Calibri"/>
              </a:rPr>
              <a:t>Sommaire :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Calibri"/>
              </a:rPr>
              <a:t>Démo du jeu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Calibri"/>
              </a:rPr>
              <a:t>Présentation des implémentations des différentes versions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Calibri"/>
              </a:rPr>
              <a:t>Conception du projet final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Calibri"/>
              </a:rPr>
              <a:t>Présentations des points intéressants de notre conception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Calibri"/>
              </a:rPr>
              <a:t>Bilan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  <a:ea typeface="Calibri"/>
              </a:rPr>
              <a:t>Démo du jeu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8" name="Google Shape;98;p15" descr=""/>
          <p:cNvPicPr/>
          <p:nvPr/>
        </p:nvPicPr>
        <p:blipFill>
          <a:blip r:embed="rId1"/>
          <a:stretch/>
        </p:blipFill>
        <p:spPr>
          <a:xfrm>
            <a:off x="2377080" y="1825560"/>
            <a:ext cx="7437240" cy="4350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  <a:ea typeface="Calibri"/>
              </a:rPr>
              <a:t>Implémentations des différentes versions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838080" y="1825560"/>
            <a:ext cx="10515240" cy="466704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Calibri"/>
              </a:rPr>
              <a:t>V1: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2200" spc="-1" strike="noStrike">
                <a:solidFill>
                  <a:srgbClr val="000000"/>
                </a:solidFill>
                <a:latin typeface="Calibri"/>
                <a:ea typeface="Calibri"/>
              </a:rPr>
              <a:t>1.Donner une position initiale au monstre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2200" spc="-1" strike="noStrike">
                <a:solidFill>
                  <a:srgbClr val="000000"/>
                </a:solidFill>
                <a:latin typeface="Calibri"/>
                <a:ea typeface="Calibri"/>
              </a:rPr>
              <a:t>2. Afficher le monstre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2200" spc="-1" strike="noStrike">
                <a:solidFill>
                  <a:srgbClr val="000000"/>
                </a:solidFill>
                <a:latin typeface="Calibri"/>
                <a:ea typeface="Calibri"/>
              </a:rPr>
              <a:t>3. Considérer le monstre dans les déplacements du personnage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2200" spc="-1" strike="noStrike">
                <a:solidFill>
                  <a:srgbClr val="000000"/>
                </a:solidFill>
                <a:latin typeface="Calibri"/>
                <a:ea typeface="Calibri"/>
              </a:rPr>
              <a:t>4. Déplacer le monstre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Calibri"/>
              </a:rPr>
              <a:t>V2: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2200" spc="-1" strike="noStrike">
                <a:solidFill>
                  <a:srgbClr val="000000"/>
                </a:solidFill>
                <a:latin typeface="Calibri"/>
                <a:ea typeface="Calibri"/>
              </a:rPr>
              <a:t>Ajout d’un Serpent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2200" spc="-1" strike="noStrike">
                <a:solidFill>
                  <a:srgbClr val="000000"/>
                </a:solidFill>
                <a:latin typeface="Calibri"/>
                <a:ea typeface="Calibri"/>
              </a:rPr>
              <a:t>Considération du Serpent dans les déplacements de aventurier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  <a:ea typeface="Calibri"/>
              </a:rPr>
              <a:t>Implémentations des différentes versions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  <a:ea typeface="Calibri"/>
              </a:rPr>
              <a:t>Implémentations des différentes versions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Calibri"/>
              </a:rPr>
              <a:t>V3: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2200" spc="-1" strike="noStrike">
                <a:solidFill>
                  <a:srgbClr val="000000"/>
                </a:solidFill>
                <a:latin typeface="Calibri"/>
                <a:ea typeface="Calibri"/>
              </a:rPr>
              <a:t>Ajout d’une mise en pause lors de la rencontre d’un monstre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2200" spc="-1" strike="noStrike">
                <a:solidFill>
                  <a:srgbClr val="000000"/>
                </a:solidFill>
                <a:latin typeface="Calibri"/>
                <a:ea typeface="Calibri"/>
              </a:rPr>
              <a:t>Ajout interface graphique de combat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2200" spc="-1" strike="noStrike">
                <a:solidFill>
                  <a:srgbClr val="000000"/>
                </a:solidFill>
                <a:latin typeface="Calibri"/>
                <a:ea typeface="Calibri"/>
              </a:rPr>
              <a:t>Actualisation interface graphique de combat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2200" spc="-1" strike="noStrike">
                <a:solidFill>
                  <a:srgbClr val="000000"/>
                </a:solidFill>
                <a:latin typeface="Calibri"/>
                <a:ea typeface="Calibri"/>
              </a:rPr>
              <a:t>Première partie système multi-étages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2200" spc="-1" strike="noStrike">
                <a:solidFill>
                  <a:srgbClr val="000000"/>
                </a:solidFill>
                <a:latin typeface="Calibri"/>
                <a:ea typeface="Calibri"/>
              </a:rPr>
              <a:t>Torche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2200" spc="-1" strike="noStrike">
                <a:solidFill>
                  <a:srgbClr val="000000"/>
                </a:solidFill>
                <a:latin typeface="Calibri"/>
                <a:ea typeface="Calibri"/>
              </a:rPr>
              <a:t>Caisse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2200" spc="-1" strike="noStrike">
                <a:solidFill>
                  <a:srgbClr val="000000"/>
                </a:solidFill>
                <a:latin typeface="Calibri"/>
                <a:ea typeface="Calibri"/>
              </a:rPr>
              <a:t>Trou 🡪 condition de défaite de l’aventurier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28600" indent="-50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  <a:ea typeface="Calibri"/>
              </a:rPr>
              <a:t>Implémentations des différentes versions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Calibri"/>
              </a:rPr>
              <a:t>V4: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2200" spc="-1" strike="noStrike">
                <a:solidFill>
                  <a:srgbClr val="000000"/>
                </a:solidFill>
                <a:latin typeface="Calibri"/>
                <a:ea typeface="Calibri"/>
              </a:rPr>
              <a:t>Initialisation des boutons d’attaque fonctionnel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2200" spc="-1" strike="noStrike">
                <a:solidFill>
                  <a:srgbClr val="000000"/>
                </a:solidFill>
                <a:latin typeface="Calibri"/>
                <a:ea typeface="Calibri"/>
              </a:rPr>
              <a:t>Ajout contre attaque monstre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2200" spc="-1" strike="noStrike">
                <a:solidFill>
                  <a:srgbClr val="000000"/>
                </a:solidFill>
                <a:latin typeface="Calibri"/>
                <a:ea typeface="Calibri"/>
              </a:rPr>
              <a:t>Gestion fin de combat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2200" spc="-1" strike="noStrike">
                <a:solidFill>
                  <a:srgbClr val="000000"/>
                </a:solidFill>
                <a:latin typeface="Calibri"/>
                <a:ea typeface="Calibri"/>
              </a:rPr>
              <a:t>Achèvement système labyrinthe multi-étages (plusieurs labyrinthes par étages)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2200" spc="-1" strike="noStrike">
                <a:solidFill>
                  <a:srgbClr val="000000"/>
                </a:solidFill>
                <a:latin typeface="Calibri"/>
                <a:ea typeface="Calibri"/>
              </a:rPr>
              <a:t>Ajout d’un fantôme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2200" spc="-1" strike="noStrike">
                <a:solidFill>
                  <a:srgbClr val="000000"/>
                </a:solidFill>
                <a:latin typeface="Calibri"/>
                <a:ea typeface="Calibri"/>
              </a:rPr>
              <a:t>Ajout d’un Trésor 🡪  ajout d’une fin du jeu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2200" spc="-1" strike="noStrike">
                <a:solidFill>
                  <a:srgbClr val="000000"/>
                </a:solidFill>
                <a:latin typeface="Calibri"/>
                <a:ea typeface="Calibri"/>
              </a:rPr>
              <a:t>Ajout des sprites (graphismes)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  <a:ea typeface="Calibri"/>
              </a:rPr>
              <a:t>Conception du projet final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Calibri"/>
              </a:rPr>
              <a:t>Le travail a été divisé en 3 groupes 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0" indent="457200">
              <a:lnSpc>
                <a:spcPct val="90000"/>
              </a:lnSpc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Calibri"/>
              </a:rPr>
              <a:t>🡪 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Calibri"/>
              </a:rPr>
              <a:t>Félix – Axel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Calibri"/>
              </a:rPr>
              <a:t>🡪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Calibri"/>
              </a:rPr>
              <a:t>Matias – Dimitri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Calibri"/>
              </a:rPr>
              <a:t>🡪 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Calibri"/>
              </a:rPr>
              <a:t>Nino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Calibri"/>
              </a:rPr>
              <a:t>Cela a permis de développer plusieurs fonctionnalités simultanément, bien que la conception a été vue globalement pour que tous puissent développé avec un conception commune différentes fonctionnalités.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838080" y="365040"/>
            <a:ext cx="419112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  <a:ea typeface="Calibri"/>
              </a:rPr>
              <a:t>Diagramme de classe final :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4905720" y="114480"/>
            <a:ext cx="5381280" cy="6565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Application>LibreOffice/7.0.1.2$Windows_X86_64 LibreOffice_project/7cbcfc562f6eb6708b5ff7d7397325de9e764452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2023-06-05T13:39:33Z</dcterms:modified>
  <cp:revision>1</cp:revision>
  <dc:subject/>
  <dc:title/>
</cp:coreProperties>
</file>