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0" r:id="rId9"/>
    <p:sldId id="261" r:id="rId10"/>
    <p:sldId id="262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C3812-2417-7A35-849F-4816CB6B8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4D28FF-C9F2-DBB9-8DC2-EB658F0F7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2B7CC4-EB86-C092-FD24-8EC889E8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647F-C2F6-3E4B-8FED-5CE4C518E9E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2CF81A-4ACC-C410-788E-02BE4837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A9F4B7-E507-0030-134F-C5EA6218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76D8-FCD6-E14F-93C0-B3366DE61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73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DC9DC-2D76-1114-C1FD-0D519816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545F05-999E-BA11-6E0F-3751D77EC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7CDACE-E40E-1CDC-09DA-9855B473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647F-C2F6-3E4B-8FED-5CE4C518E9E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92E417-93BF-9B03-8F68-E75762CC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0E7A0F-4C7E-B4AE-CBF5-00AB57E8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76D8-FCD6-E14F-93C0-B3366DE61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48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8EEC323-FB2B-9C5A-9EF1-5B063E118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8331D5-2152-69C8-7ECB-D8AFF03CD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EEEED6-B756-5651-4A06-0B80B257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647F-C2F6-3E4B-8FED-5CE4C518E9E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C55BEF-0FF8-B0C8-78ED-66833CEE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270FDC-4EB5-CF1F-6E36-59D93897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76D8-FCD6-E14F-93C0-B3366DE61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66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21DC6A-0041-D78F-87D3-37801BE7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1304B0-2220-6576-C13F-FB7222E5F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324306-6A06-AC67-5D6B-CF8A5463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647F-C2F6-3E4B-8FED-5CE4C518E9E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AB3FA4-D3E6-F23C-0C0B-1D8D6099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4BC4C9-7D01-954A-462D-6A0E36E1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76D8-FCD6-E14F-93C0-B3366DE61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32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8D003-ED85-922F-78A3-6EE463DB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39FEDF-D519-0F61-C46C-AFF9B0384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BF480B-CAE9-79BD-54A2-B0FF0A3D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647F-C2F6-3E4B-8FED-5CE4C518E9E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3AEEBB-5E7D-BA31-999A-ACC90050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B64812-0FBE-4D6A-B041-17D090B1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76D8-FCD6-E14F-93C0-B3366DE61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24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A12790-03E0-3B69-14D1-D03C5C9F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0AFBB8-9412-3279-A261-89A3F88C3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1755A3-EB8F-1C0D-2671-DEB041ECB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1D929E-F013-C93D-9D36-D23E2268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647F-C2F6-3E4B-8FED-5CE4C518E9E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4F4704-9DAC-A30E-C80E-0924B219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D12EB6-3197-A09F-6513-2999FCAC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76D8-FCD6-E14F-93C0-B3366DE61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69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AE589-BF7A-4F04-1406-23898D81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5641E4-930E-6FBA-8E8B-CACDE93A6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84353D-02F1-162D-4F16-71B520508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DC60DB-53B5-55EF-0F27-BD5325904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B1719D8-9A31-1442-7F49-1319565A7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7A637C2-D28F-142F-2C7A-AA263770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647F-C2F6-3E4B-8FED-5CE4C518E9E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D60713-7D1E-1BE3-FA2B-E1455C25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EE4F55-7A8A-A4D8-0828-EE64882B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76D8-FCD6-E14F-93C0-B3366DE61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79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3AEB4-5DA7-984E-9DD4-DE0DA5EC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DCEE54-6569-8444-A343-553BA69C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647F-C2F6-3E4B-8FED-5CE4C518E9E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BA48B4-7FED-9471-1E0E-90417BE6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E3A892-F4EA-0934-DB86-8C0F7D94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76D8-FCD6-E14F-93C0-B3366DE61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79DDE6D-E09D-F819-BC1F-96D94A34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647F-C2F6-3E4B-8FED-5CE4C518E9E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458A643-8889-2D9B-03BD-8FFA37B4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410852-29BB-3035-C732-6D1DC749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76D8-FCD6-E14F-93C0-B3366DE61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57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5983A-636B-9341-8035-0E3ABAF1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CA6CE0-1AB1-364A-4C4B-18943582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4648F7-AD00-8310-FE63-D71341101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3843C6-2E61-7D00-69E3-FDBDF6C4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647F-C2F6-3E4B-8FED-5CE4C518E9E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4F22A6-193D-5549-29ED-18421C80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3EDA26-5B78-9E90-0719-4EBC400C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76D8-FCD6-E14F-93C0-B3366DE61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78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57E6C-422E-76E9-7164-67E3ACC1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B58D556-014C-E145-7A86-0D5980284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4CF65A-347E-C59F-0575-E472B4FE8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50A06B-DEC6-7EE3-E68C-3D54260A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647F-C2F6-3E4B-8FED-5CE4C518E9E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BA8096-757D-0B12-E3F6-0E25B83F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82BD7B-F717-687C-97D0-B8797014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76D8-FCD6-E14F-93C0-B3366DE61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79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16C2F9-5316-8C56-27F9-7FBF172C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BE83C1-1F19-14E7-88D1-D7A1493C3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5A6B05-2C86-BCD8-B130-765D571CC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7647F-C2F6-3E4B-8FED-5CE4C518E9E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37E384-6D1D-B289-A3D6-B16D8E0C6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CE3D68-3210-FB11-99B1-674AA7E6A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776D8-FCD6-E14F-93C0-B3366DE61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72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9684DF-FDE0-640E-ECBD-A4ED58BD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0"/>
            <a:ext cx="9144000" cy="1655762"/>
          </a:xfrm>
        </p:spPr>
        <p:txBody>
          <a:bodyPr/>
          <a:lstStyle/>
          <a:p>
            <a:r>
              <a:rPr lang="fr-FR" dirty="0" err="1"/>
              <a:t>Zeldiablo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836C88-B175-1626-F80B-BBCB5034A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1655762"/>
          </a:xfrm>
        </p:spPr>
        <p:txBody>
          <a:bodyPr>
            <a:normAutofit/>
          </a:bodyPr>
          <a:lstStyle/>
          <a:p>
            <a:r>
              <a:rPr lang="fr-FR" sz="2000" dirty="0"/>
              <a:t>Nino </a:t>
            </a:r>
            <a:r>
              <a:rPr lang="fr-FR" sz="2000" dirty="0" err="1"/>
              <a:t>Arcelin</a:t>
            </a:r>
            <a:r>
              <a:rPr lang="fr-FR" sz="2000" dirty="0"/>
              <a:t> – Félix Brun - Matias </a:t>
            </a:r>
            <a:r>
              <a:rPr lang="fr-FR" sz="2000" dirty="0" err="1"/>
              <a:t>Amaglio</a:t>
            </a:r>
            <a:r>
              <a:rPr lang="fr-FR" sz="2000" dirty="0"/>
              <a:t> – Dimitri Vela-Mena – Axel Berret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725B3B-B4AC-70A1-A715-FBADD6D49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769" y="2193939"/>
            <a:ext cx="7510462" cy="44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13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F7C69-460C-6AA0-BBF6-0E2AA3B1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Présentations des points intéressants de notre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B8458-0623-989F-B674-24B6D80DA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Factorisation de code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E6862D-4876-8F61-C97B-8D0047DBC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2529228"/>
            <a:ext cx="7772400" cy="237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49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C84D64-9A85-5F07-D987-B73D4DBA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553950" y="1557338"/>
            <a:ext cx="90488" cy="333375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71CC7D0-A42C-651F-42A4-F2426BF74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027906"/>
            <a:ext cx="85344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0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F52A3-61D2-8D0C-0750-37EA3BCF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Echappatoire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C84A15-70AF-8944-2D86-14BD8F9AE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4191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05A4D3-AB60-E4C0-A963-85E1C831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1A8F58-935B-4E7D-6FEB-FFB2AD041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La principal difficulté de ce projet était de créer conception très efficace des différentes classes.</a:t>
            </a:r>
          </a:p>
          <a:p>
            <a:pPr marL="0" indent="0">
              <a:buNone/>
            </a:pPr>
            <a:r>
              <a:rPr lang="fr-FR" dirty="0"/>
              <a:t>Deux problèmes de factorisation : </a:t>
            </a:r>
            <a:r>
              <a:rPr lang="fr-FR" dirty="0" err="1"/>
              <a:t>Coordonnée.java</a:t>
            </a:r>
            <a:r>
              <a:rPr lang="fr-FR" dirty="0"/>
              <a:t> – </a:t>
            </a:r>
            <a:r>
              <a:rPr lang="fr-FR" dirty="0" err="1"/>
              <a:t>Entite.java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La classe </a:t>
            </a:r>
            <a:r>
              <a:rPr lang="fr-FR" dirty="0" err="1"/>
              <a:t>Echapatoire.java</a:t>
            </a:r>
            <a:r>
              <a:rPr lang="fr-FR" dirty="0"/>
              <a:t> fût la plus compliqué à concevoir et à créer.</a:t>
            </a:r>
          </a:p>
        </p:txBody>
      </p:sp>
    </p:spTree>
    <p:extLst>
      <p:ext uri="{BB962C8B-B14F-4D97-AF65-F5344CB8AC3E}">
        <p14:creationId xmlns:p14="http://schemas.microsoft.com/office/powerpoint/2010/main" val="397705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18AFE-E43A-ACAD-9BA9-1188BDEC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55DE4A-F875-B5F9-A86D-2820783F6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Démo du jeu</a:t>
            </a:r>
          </a:p>
          <a:p>
            <a:r>
              <a:rPr lang="fr-FR" dirty="0"/>
              <a:t>Présentation des implémentations des différentes versions</a:t>
            </a:r>
          </a:p>
          <a:p>
            <a:r>
              <a:rPr lang="fr-FR" dirty="0"/>
              <a:t>Conception du projet final</a:t>
            </a:r>
          </a:p>
          <a:p>
            <a:r>
              <a:rPr lang="fr-FR" dirty="0"/>
              <a:t>Présentations des points intéressants de notre conception</a:t>
            </a:r>
          </a:p>
          <a:p>
            <a:r>
              <a:rPr lang="fr-FR" dirty="0"/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152265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6C37B-4BB7-3F72-E5C4-2DFAE5A0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 du jeu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A7B71C6-A41F-0EF3-6473-8ACA6B96C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247" y="1825625"/>
            <a:ext cx="74375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4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116C1-D0FC-85D7-7EE4-14990FFD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Implémentations des différentes versions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63D6B7-0CB9-522E-CE06-9B5D42749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V1:	</a:t>
            </a:r>
            <a:r>
              <a:rPr lang="fr-FR" sz="1800" dirty="0"/>
              <a:t>			</a:t>
            </a:r>
          </a:p>
          <a:p>
            <a:r>
              <a:rPr lang="fr-FR" sz="2200" dirty="0"/>
              <a:t>1.Donner une position initiale au monstre</a:t>
            </a:r>
          </a:p>
          <a:p>
            <a:r>
              <a:rPr lang="fr-FR" sz="2200" dirty="0"/>
              <a:t>2. Afficher le monstre</a:t>
            </a:r>
          </a:p>
          <a:p>
            <a:r>
              <a:rPr lang="fr-FR" sz="2200" dirty="0"/>
              <a:t>3. Considérer le monstre dans les déplacements du personnage</a:t>
            </a:r>
          </a:p>
          <a:p>
            <a:r>
              <a:rPr lang="fr-FR" sz="2200" dirty="0"/>
              <a:t>4. Déplacer le monstre</a:t>
            </a:r>
          </a:p>
        </p:txBody>
      </p:sp>
    </p:spTree>
    <p:extLst>
      <p:ext uri="{BB962C8B-B14F-4D97-AF65-F5344CB8AC3E}">
        <p14:creationId xmlns:p14="http://schemas.microsoft.com/office/powerpoint/2010/main" val="167773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C529B-7279-95B1-AF79-CEA31029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Implémentations des différentes versions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205746-6FAB-C2E0-CE57-AD3163F71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/>
              <a:t>V2:</a:t>
            </a:r>
          </a:p>
          <a:p>
            <a:r>
              <a:rPr lang="fr-FR" sz="2200" dirty="0"/>
              <a:t>Ajout d’un Serpent</a:t>
            </a:r>
          </a:p>
          <a:p>
            <a:r>
              <a:rPr lang="fr-FR" sz="2200" dirty="0"/>
              <a:t>Considération du Serpent dans les déplacements de aventurier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44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493E9C-0D99-91A2-BC06-8E4F6E5C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Implémentations des différentes versions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F87E7E-30C8-C63A-EB83-3C88422BC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/>
              <a:t>V3:</a:t>
            </a:r>
          </a:p>
          <a:p>
            <a:r>
              <a:rPr lang="fr-FR" sz="2200" dirty="0"/>
              <a:t>Ajout d’une mise en pause lors de la rencontre d’un monstre</a:t>
            </a:r>
          </a:p>
          <a:p>
            <a:r>
              <a:rPr lang="fr-FR" sz="2200" dirty="0"/>
              <a:t>Ajout d’un labyrinthe multi-étages (un labyrinthes par étages)</a:t>
            </a:r>
          </a:p>
          <a:p>
            <a:r>
              <a:rPr lang="fr-FR" sz="2200" dirty="0"/>
              <a:t>Torche</a:t>
            </a:r>
          </a:p>
          <a:p>
            <a:r>
              <a:rPr lang="fr-FR" sz="2200" dirty="0"/>
              <a:t>Caisse</a:t>
            </a:r>
          </a:p>
          <a:p>
            <a:r>
              <a:rPr lang="fr-FR" sz="2200" dirty="0"/>
              <a:t>Trou </a:t>
            </a:r>
            <a:r>
              <a:rPr lang="fr-FR" sz="2200" dirty="0">
                <a:sym typeface="Wingdings" pitchFamily="2" charset="2"/>
              </a:rPr>
              <a:t> condition de défaite de l’aventurier</a:t>
            </a:r>
            <a:endParaRPr lang="fr-FR" sz="22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555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0AC4B-D144-D150-ED3C-AB301E18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Implémentations des différentes versions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4D98D7-6250-375C-26E3-4C450330D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/>
              <a:t>V4:</a:t>
            </a:r>
          </a:p>
          <a:p>
            <a:r>
              <a:rPr lang="fr-FR" sz="2200" dirty="0"/>
              <a:t>Implémentation du combat</a:t>
            </a:r>
          </a:p>
          <a:p>
            <a:r>
              <a:rPr lang="fr-FR" sz="2200" dirty="0"/>
              <a:t>Implémentation d’un labyrinthe multi-étages (plusieurs labyrinthes par étages)</a:t>
            </a:r>
          </a:p>
          <a:p>
            <a:r>
              <a:rPr lang="fr-FR" sz="2200" dirty="0"/>
              <a:t>Ajout d’un fantôme</a:t>
            </a:r>
          </a:p>
          <a:p>
            <a:r>
              <a:rPr lang="fr-FR" sz="2200" dirty="0"/>
              <a:t>Ajout d’un Trésor </a:t>
            </a:r>
            <a:r>
              <a:rPr lang="fr-FR" sz="2200" dirty="0">
                <a:sym typeface="Wingdings" pitchFamily="2" charset="2"/>
              </a:rPr>
              <a:t></a:t>
            </a:r>
            <a:r>
              <a:rPr lang="fr-FR" sz="2200" dirty="0"/>
              <a:t>  ajout d’une fin du jeu</a:t>
            </a:r>
          </a:p>
          <a:p>
            <a:r>
              <a:rPr lang="fr-FR" sz="2200" dirty="0"/>
              <a:t>Ajout des </a:t>
            </a:r>
            <a:r>
              <a:rPr lang="fr-FR" sz="2200" dirty="0" err="1"/>
              <a:t>sprites</a:t>
            </a:r>
            <a:r>
              <a:rPr lang="fr-FR" sz="2200" dirty="0"/>
              <a:t> (graphismes)</a:t>
            </a:r>
          </a:p>
        </p:txBody>
      </p:sp>
    </p:spTree>
    <p:extLst>
      <p:ext uri="{BB962C8B-B14F-4D97-AF65-F5344CB8AC3E}">
        <p14:creationId xmlns:p14="http://schemas.microsoft.com/office/powerpoint/2010/main" val="120806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36B5B-375F-67A1-893F-63A04B94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du projet final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DC15FD-7A69-C284-0217-6CB60C4D9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 travail a été divisé en 3 groupes 	</a:t>
            </a:r>
            <a:r>
              <a:rPr lang="fr-FR" dirty="0">
                <a:sym typeface="Wingdings" pitchFamily="2" charset="2"/>
              </a:rPr>
              <a:t></a:t>
            </a:r>
            <a:r>
              <a:rPr lang="fr-FR" dirty="0"/>
              <a:t> Félix – Axel</a:t>
            </a:r>
          </a:p>
          <a:p>
            <a:pPr marL="0" indent="0">
              <a:buNone/>
            </a:pPr>
            <a:r>
              <a:rPr lang="fr-FR" dirty="0"/>
              <a:t>						</a:t>
            </a:r>
            <a:r>
              <a:rPr lang="fr-FR" dirty="0">
                <a:sym typeface="Wingdings" pitchFamily="2" charset="2"/>
              </a:rPr>
              <a:t>Matias – Dimitri</a:t>
            </a:r>
          </a:p>
          <a:p>
            <a:pPr marL="0" indent="0">
              <a:buNone/>
            </a:pPr>
            <a:r>
              <a:rPr lang="fr-FR" dirty="0">
                <a:sym typeface="Wingdings" pitchFamily="2" charset="2"/>
              </a:rPr>
              <a:t>						 Nino</a:t>
            </a:r>
          </a:p>
          <a:p>
            <a:pPr marL="0" indent="0">
              <a:buNone/>
            </a:pPr>
            <a:r>
              <a:rPr lang="fr-FR" dirty="0">
                <a:sym typeface="Wingdings" pitchFamily="2" charset="2"/>
              </a:rPr>
              <a:t>Cela a permis de développé plusieurs fonctionnalités simultanément, bien que la conception a été vu globalement pour que tous puissent développé avec un conception commune différentes fonctionnalités.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002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18D6A-A11A-7D59-A9C8-8CB8BA58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 final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0DD678-08C5-AEE4-6F6D-BAB0C9983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04956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295</Words>
  <Application>Microsoft Macintosh PowerPoint</Application>
  <PresentationFormat>Grand écran</PresentationFormat>
  <Paragraphs>46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Zeldiablo</vt:lpstr>
      <vt:lpstr>Sommaire :</vt:lpstr>
      <vt:lpstr>Démo du jeu</vt:lpstr>
      <vt:lpstr>Implémentations des différentes versions</vt:lpstr>
      <vt:lpstr>Implémentations des différentes versions</vt:lpstr>
      <vt:lpstr>Implémentations des différentes versions</vt:lpstr>
      <vt:lpstr>Implémentations des différentes versions</vt:lpstr>
      <vt:lpstr>Conception du projet final</vt:lpstr>
      <vt:lpstr>Diagramme de classe final :</vt:lpstr>
      <vt:lpstr>Présentations des points intéressants de notre conception</vt:lpstr>
      <vt:lpstr>Présentation PowerPoint</vt:lpstr>
      <vt:lpstr>Echappatoire</vt:lpstr>
      <vt:lpstr>Bilan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Zeldiablo</dc:title>
  <dc:creator>Nino Arcelin</dc:creator>
  <cp:lastModifiedBy>Nino Arcelin</cp:lastModifiedBy>
  <cp:revision>2</cp:revision>
  <dcterms:created xsi:type="dcterms:W3CDTF">2023-06-05T08:50:47Z</dcterms:created>
  <dcterms:modified xsi:type="dcterms:W3CDTF">2023-06-05T10:45:33Z</dcterms:modified>
</cp:coreProperties>
</file>