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7"/>
  </p:notesMasterIdLst>
  <p:sldIdLst>
    <p:sldId id="2435" r:id="rId2"/>
    <p:sldId id="2432" r:id="rId3"/>
    <p:sldId id="2434" r:id="rId4"/>
    <p:sldId id="2436" r:id="rId5"/>
    <p:sldId id="2437" r:id="rId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902"/>
    <a:srgbClr val="FEBAB3"/>
    <a:srgbClr val="9E0D03"/>
    <a:srgbClr val="FC4107"/>
    <a:srgbClr val="FC2222"/>
    <a:srgbClr val="FD6620"/>
    <a:srgbClr val="181818"/>
    <a:srgbClr val="E6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61" autoAdjust="0"/>
    <p:restoredTop sz="83888" autoAdjust="0"/>
  </p:normalViewPr>
  <p:slideViewPr>
    <p:cSldViewPr snapToGrid="0" snapToObjects="1">
      <p:cViewPr>
        <p:scale>
          <a:sx n="80" d="100"/>
          <a:sy n="80" d="100"/>
        </p:scale>
        <p:origin x="760" y="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04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9" d="100"/>
          <a:sy n="159" d="100"/>
        </p:scale>
        <p:origin x="56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F35D6CC-E1EB-D445-88FF-3EA8E886DA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E705D35-5250-6143-A2E9-6FA3A1FF0E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80C80E-070E-3B4E-833E-14C141B0AE6E}" type="datetimeFigureOut">
              <a:rPr lang="en-US" altLang="zh-CN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A288106C-C6C4-3647-9306-94C7935C4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C9DA3AAD-2F7A-6D48-87FD-E1025781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E3DB34-3902-C74A-B4D1-DE7E8A84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6810B7-8371-BE48-8620-95E1443B7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75EE0D-BB5A-EA49-B1FC-9BA3F3A34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335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3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5EE0D-BB5A-EA49-B1FC-9BA3F3A3465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19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05BD7B-DDD9-C341-A8FD-28F0BC4AB8BF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313C6C-2A61-164B-8FB0-91E0137AB7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12C04-CC2D-2D47-9CB5-CB3F21C0B045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D0CC1F-3605-404D-B671-0FEFAC8538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8D912-D11F-3442-A789-2420CCAF93F0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C92360-C1CF-1347-B59A-7FB60ADCA6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48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9B0B6-A7EB-4444-ADFD-147CB46ECE97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1B8F5-30E3-7846-B508-327350BA5EAD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48B495-19D0-3343-B92C-F3469155E7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73167-D114-1244-8BAB-42C21D80A5F8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81F605-BCF9-494B-AAE5-F94E2CAE362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A92C7-38BD-C548-9AA1-B65E561E3901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49C1D0-D9DB-CD45-9A77-213A147340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D3B019-7EF1-AA4E-B0B7-06BD50BE2F9B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8BB689-F521-954B-9EB9-6F834C19D1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AEED50-38F7-BE44-ABAB-6328323E6AF4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CFB3E2-95E6-D545-96AA-4FBF4FAB23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62755-66A6-4A43-BEEB-4B07FC3430C7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F21384-9A52-7645-B218-34F78BE1818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B15BE-C051-7949-87E3-1C17642C70FE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D6AE22-7AB4-5044-8854-C3B8DF2573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05BD7B-DDD9-C341-A8FD-28F0BC4AB8BF}" type="datetimeFigureOut">
              <a:rPr lang="en-US" altLang="zh-CN" smtClean="0"/>
              <a:pPr>
                <a:defRPr/>
              </a:pPr>
              <a:t>12/22/19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0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8" y="0"/>
            <a:ext cx="49012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8" y="4418076"/>
            <a:ext cx="4965700" cy="26543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08" y="-749808"/>
            <a:ext cx="4991100" cy="41529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86382" y="3833301"/>
            <a:ext cx="190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instance 2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6382" y="-1334583"/>
            <a:ext cx="190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instance 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9" name="直线箭头连接符 29"/>
          <p:cNvCxnSpPr/>
          <p:nvPr/>
        </p:nvCxnSpPr>
        <p:spPr>
          <a:xfrm flipH="1">
            <a:off x="5376674" y="2066544"/>
            <a:ext cx="1253234" cy="0"/>
          </a:xfrm>
          <a:prstGeom prst="straightConnector1">
            <a:avLst/>
          </a:prstGeom>
          <a:ln w="762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29"/>
          <p:cNvCxnSpPr/>
          <p:nvPr/>
        </p:nvCxnSpPr>
        <p:spPr>
          <a:xfrm flipH="1">
            <a:off x="5376673" y="5469636"/>
            <a:ext cx="1253235" cy="0"/>
          </a:xfrm>
          <a:prstGeom prst="straightConnector1">
            <a:avLst/>
          </a:prstGeom>
          <a:ln w="762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" y="304800"/>
            <a:ext cx="5372100" cy="6248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54" y="-112294"/>
            <a:ext cx="632149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69174" y="2346093"/>
            <a:ext cx="2938072" cy="2124860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9173" y="4755763"/>
            <a:ext cx="5836171" cy="52840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9174" y="5583965"/>
            <a:ext cx="5836170" cy="509669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箭头连接符 29"/>
          <p:cNvCxnSpPr/>
          <p:nvPr/>
        </p:nvCxnSpPr>
        <p:spPr>
          <a:xfrm flipH="1" flipV="1">
            <a:off x="4227227" y="1439058"/>
            <a:ext cx="2641946" cy="1223931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9"/>
          <p:cNvCxnSpPr/>
          <p:nvPr/>
        </p:nvCxnSpPr>
        <p:spPr>
          <a:xfrm flipH="1" flipV="1">
            <a:off x="4877451" y="4127461"/>
            <a:ext cx="1991722" cy="877676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29"/>
          <p:cNvCxnSpPr>
            <a:stCxn id="12" idx="1"/>
          </p:cNvCxnSpPr>
          <p:nvPr/>
        </p:nvCxnSpPr>
        <p:spPr>
          <a:xfrm flipH="1" flipV="1">
            <a:off x="5085347" y="5821831"/>
            <a:ext cx="1783827" cy="16969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509330">
            <a:off x="5258949" y="2228728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series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459630">
            <a:off x="5255674" y="4560798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/>
              <a:t>eries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24924" y="5827708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</a:rPr>
              <a:t>s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eries 2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9" y="-1063508"/>
            <a:ext cx="4134773" cy="7772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" y="304800"/>
            <a:ext cx="5372100" cy="624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17150" y="3703360"/>
            <a:ext cx="2972548" cy="96806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17150" y="4898825"/>
            <a:ext cx="1956763" cy="498425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7150" y="5607102"/>
            <a:ext cx="1956763" cy="509669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箭头连接符 29"/>
          <p:cNvCxnSpPr/>
          <p:nvPr/>
        </p:nvCxnSpPr>
        <p:spPr>
          <a:xfrm flipH="1" flipV="1">
            <a:off x="4154906" y="1668379"/>
            <a:ext cx="2762244" cy="2197768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29"/>
          <p:cNvCxnSpPr>
            <a:stCxn id="11" idx="1"/>
          </p:cNvCxnSpPr>
          <p:nvPr/>
        </p:nvCxnSpPr>
        <p:spPr>
          <a:xfrm flipH="1" flipV="1">
            <a:off x="5091309" y="3703360"/>
            <a:ext cx="1825841" cy="1444678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29"/>
          <p:cNvCxnSpPr>
            <a:stCxn id="12" idx="1"/>
          </p:cNvCxnSpPr>
          <p:nvPr/>
        </p:nvCxnSpPr>
        <p:spPr>
          <a:xfrm flipH="1">
            <a:off x="5154520" y="5861937"/>
            <a:ext cx="1762630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355239">
            <a:off x="5371243" y="3191251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/>
              <a:t>eries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374062">
            <a:off x="5303800" y="4416420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/>
              <a:t>eries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75063" y="5856602"/>
            <a:ext cx="12314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</a:rPr>
              <a:t>s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eries 2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7853" y="147644"/>
            <a:ext cx="544965" cy="2853677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10059" y="147643"/>
            <a:ext cx="313165" cy="2853677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0465" y="147642"/>
            <a:ext cx="313165" cy="2853677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52115" y="147642"/>
            <a:ext cx="1050537" cy="712423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曲线连接符 36"/>
          <p:cNvCxnSpPr/>
          <p:nvPr/>
        </p:nvCxnSpPr>
        <p:spPr>
          <a:xfrm rot="16200000" flipH="1">
            <a:off x="7452394" y="3726518"/>
            <a:ext cx="1936867" cy="906171"/>
          </a:xfrm>
          <a:prstGeom prst="curvedConnector4">
            <a:avLst>
              <a:gd name="adj1" fmla="val 13109"/>
              <a:gd name="adj2" fmla="val 273876"/>
            </a:avLst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36"/>
          <p:cNvCxnSpPr/>
          <p:nvPr/>
        </p:nvCxnSpPr>
        <p:spPr>
          <a:xfrm rot="16200000" flipH="1">
            <a:off x="7404622" y="4392646"/>
            <a:ext cx="2650766" cy="287816"/>
          </a:xfrm>
          <a:prstGeom prst="curvedConnector4">
            <a:avLst>
              <a:gd name="adj1" fmla="val 5876"/>
              <a:gd name="adj2" fmla="val 790919"/>
            </a:avLst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618448" y="2993665"/>
            <a:ext cx="349294" cy="217504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</p:cNvCxnSpPr>
          <p:nvPr/>
        </p:nvCxnSpPr>
        <p:spPr>
          <a:xfrm flipH="1">
            <a:off x="7967742" y="3001320"/>
            <a:ext cx="298900" cy="209849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18448" y="3001319"/>
            <a:ext cx="967649" cy="209850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</p:cNvCxnSpPr>
          <p:nvPr/>
        </p:nvCxnSpPr>
        <p:spPr>
          <a:xfrm flipH="1">
            <a:off x="8586097" y="3001319"/>
            <a:ext cx="240951" cy="209850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9486575" y="860065"/>
            <a:ext cx="19665" cy="2843295"/>
          </a:xfrm>
          <a:prstGeom prst="line">
            <a:avLst/>
          </a:prstGeom>
          <a:ln w="254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24" y="249308"/>
            <a:ext cx="3289300" cy="6007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70000"/>
            <a:ext cx="8229600" cy="431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7760" y="1444752"/>
            <a:ext cx="1810512" cy="62179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66176" y="1444752"/>
            <a:ext cx="1772920" cy="621792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15984" y="2269236"/>
            <a:ext cx="1023112" cy="2266188"/>
          </a:xfrm>
          <a:prstGeom prst="rect">
            <a:avLst/>
          </a:prstGeom>
          <a:noFill/>
          <a:ln w="50800" cap="flat">
            <a:solidFill>
              <a:srgbClr val="C00000">
                <a:alpha val="3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60296" y="4177284"/>
            <a:ext cx="6983984" cy="486156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4855210"/>
            <a:ext cx="6729984" cy="576326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00072" y="2066544"/>
            <a:ext cx="643128" cy="2468880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74720" y="2386330"/>
            <a:ext cx="1261872" cy="1380998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4369" y="744076"/>
            <a:ext cx="2179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l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egend component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29"/>
          <p:cNvCxnSpPr/>
          <p:nvPr/>
        </p:nvCxnSpPr>
        <p:spPr>
          <a:xfrm>
            <a:off x="5827191" y="1124966"/>
            <a:ext cx="0" cy="30080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31872" y="744076"/>
            <a:ext cx="217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ooltip component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66218" y="4983007"/>
            <a:ext cx="140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</a:rPr>
              <a:t>visualMap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c</a:t>
            </a:r>
            <a:r>
              <a:rPr lang="en-US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086" y="2597501"/>
            <a:ext cx="140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yAxis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086" y="4122138"/>
            <a:ext cx="1404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x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Axis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8218" y="5675614"/>
            <a:ext cx="253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dataZoom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component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27" name="直线箭头连接符 29"/>
          <p:cNvCxnSpPr/>
          <p:nvPr/>
        </p:nvCxnSpPr>
        <p:spPr>
          <a:xfrm>
            <a:off x="9152636" y="1111758"/>
            <a:ext cx="0" cy="30080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9"/>
          <p:cNvCxnSpPr/>
          <p:nvPr/>
        </p:nvCxnSpPr>
        <p:spPr>
          <a:xfrm flipH="1" flipV="1">
            <a:off x="9850921" y="4562856"/>
            <a:ext cx="6311" cy="43844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29"/>
          <p:cNvCxnSpPr/>
          <p:nvPr/>
        </p:nvCxnSpPr>
        <p:spPr>
          <a:xfrm flipV="1">
            <a:off x="5435385" y="5461236"/>
            <a:ext cx="1" cy="25478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29"/>
          <p:cNvCxnSpPr/>
          <p:nvPr/>
        </p:nvCxnSpPr>
        <p:spPr>
          <a:xfrm>
            <a:off x="1592518" y="4420362"/>
            <a:ext cx="230917" cy="1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29"/>
          <p:cNvCxnSpPr>
            <a:stCxn id="20" idx="3"/>
          </p:cNvCxnSpPr>
          <p:nvPr/>
        </p:nvCxnSpPr>
        <p:spPr>
          <a:xfrm>
            <a:off x="1710509" y="2951444"/>
            <a:ext cx="270691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90470" y="758936"/>
            <a:ext cx="1404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tooltip</a:t>
            </a:r>
          </a:p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omponent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0" name="直线箭头连接符 29"/>
          <p:cNvCxnSpPr/>
          <p:nvPr/>
        </p:nvCxnSpPr>
        <p:spPr>
          <a:xfrm>
            <a:off x="3703320" y="1444752"/>
            <a:ext cx="402336" cy="897636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2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4" y="1556084"/>
            <a:ext cx="8255000" cy="3810000"/>
          </a:xfrm>
          <a:prstGeom prst="rect">
            <a:avLst/>
          </a:prstGeom>
        </p:spPr>
      </p:pic>
      <p:cxnSp>
        <p:nvCxnSpPr>
          <p:cNvPr id="5" name="直线箭头连接符 29"/>
          <p:cNvCxnSpPr/>
          <p:nvPr/>
        </p:nvCxnSpPr>
        <p:spPr>
          <a:xfrm flipH="1">
            <a:off x="3834309" y="3981691"/>
            <a:ext cx="23" cy="1372818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382897" y="4552674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ottom: 110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线箭头连接符 29"/>
          <p:cNvCxnSpPr/>
          <p:nvPr/>
        </p:nvCxnSpPr>
        <p:spPr>
          <a:xfrm flipH="1">
            <a:off x="708236" y="2090758"/>
            <a:ext cx="1649295" cy="4256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0057" y="169912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left: 110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29"/>
          <p:cNvCxnSpPr/>
          <p:nvPr/>
        </p:nvCxnSpPr>
        <p:spPr>
          <a:xfrm flipH="1">
            <a:off x="6501268" y="3680748"/>
            <a:ext cx="2461967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43387" y="2981563"/>
            <a:ext cx="1980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rig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ht: </a:t>
            </a:r>
            <a:r>
              <a:rPr lang="mr-IN" b="1" dirty="0">
                <a:solidFill>
                  <a:srgbClr val="C00000"/>
                </a:solidFill>
              </a:rPr>
              <a:t>’</a:t>
            </a:r>
            <a:r>
              <a:rPr lang="mr-IN" b="1" dirty="0" smtClean="0">
                <a:solidFill>
                  <a:srgbClr val="C00000"/>
                </a:solidFill>
                <a:latin typeface="+mn-lt"/>
              </a:rPr>
              <a:t>30%’</a:t>
            </a:r>
            <a:endParaRPr lang="en-US" b="1" dirty="0" smtClean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= </a:t>
            </a:r>
            <a:r>
              <a:rPr lang="en-US" sz="1400" b="1" dirty="0" err="1" smtClean="0">
                <a:solidFill>
                  <a:srgbClr val="C00000"/>
                </a:solidFill>
                <a:latin typeface="+mn-lt"/>
              </a:rPr>
              <a:t>containerWidth</a:t>
            </a:r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 x 30%</a:t>
            </a:r>
            <a:endParaRPr lang="mr-IN" sz="14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2" name="直线箭头连接符 29"/>
          <p:cNvCxnSpPr/>
          <p:nvPr/>
        </p:nvCxnSpPr>
        <p:spPr>
          <a:xfrm flipH="1">
            <a:off x="708235" y="5467108"/>
            <a:ext cx="8254999" cy="0"/>
          </a:xfrm>
          <a:prstGeom prst="straightConnector1">
            <a:avLst/>
          </a:prstGeom>
          <a:ln w="38100" cmpd="sng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2750" y="5514984"/>
            <a:ext cx="23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containerWidth</a:t>
            </a:r>
            <a:endParaRPr lang="mr-IN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5" name="直线箭头连接符 29"/>
          <p:cNvCxnSpPr/>
          <p:nvPr/>
        </p:nvCxnSpPr>
        <p:spPr>
          <a:xfrm flipH="1">
            <a:off x="1944422" y="2453833"/>
            <a:ext cx="7055" cy="1527858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920" y="3031156"/>
            <a:ext cx="1980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: </a:t>
            </a:r>
            <a:r>
              <a:rPr lang="mr-I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’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r>
              <a:rPr lang="mr-I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0%’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=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containerHeight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x 40%</a:t>
            </a:r>
            <a:endParaRPr lang="mr-IN" sz="1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31" name="直线箭头连接符 29"/>
          <p:cNvCxnSpPr/>
          <p:nvPr/>
        </p:nvCxnSpPr>
        <p:spPr>
          <a:xfrm>
            <a:off x="608959" y="1550344"/>
            <a:ext cx="7905" cy="3804165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-833414" y="3125947"/>
            <a:ext cx="23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containerHeight</a:t>
            </a:r>
            <a:endParaRPr lang="mr-IN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3" name="直线箭头连接符 29"/>
          <p:cNvCxnSpPr/>
          <p:nvPr/>
        </p:nvCxnSpPr>
        <p:spPr>
          <a:xfrm>
            <a:off x="2357531" y="1560228"/>
            <a:ext cx="5509" cy="86081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29"/>
          <p:cNvCxnSpPr/>
          <p:nvPr/>
        </p:nvCxnSpPr>
        <p:spPr>
          <a:xfrm>
            <a:off x="707698" y="5359230"/>
            <a:ext cx="0" cy="34330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29"/>
          <p:cNvCxnSpPr/>
          <p:nvPr/>
        </p:nvCxnSpPr>
        <p:spPr>
          <a:xfrm>
            <a:off x="8956034" y="5366084"/>
            <a:ext cx="0" cy="34330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29"/>
          <p:cNvCxnSpPr/>
          <p:nvPr/>
        </p:nvCxnSpPr>
        <p:spPr>
          <a:xfrm>
            <a:off x="1817776" y="2448822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29"/>
          <p:cNvCxnSpPr/>
          <p:nvPr/>
        </p:nvCxnSpPr>
        <p:spPr>
          <a:xfrm>
            <a:off x="1812781" y="3980321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29"/>
          <p:cNvCxnSpPr/>
          <p:nvPr/>
        </p:nvCxnSpPr>
        <p:spPr>
          <a:xfrm>
            <a:off x="434739" y="5369410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29"/>
          <p:cNvCxnSpPr/>
          <p:nvPr/>
        </p:nvCxnSpPr>
        <p:spPr>
          <a:xfrm>
            <a:off x="432617" y="1556091"/>
            <a:ext cx="275151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939" y="1678600"/>
            <a:ext cx="3369423" cy="3805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2" name="Rectangle 71"/>
          <p:cNvSpPr/>
          <p:nvPr/>
        </p:nvSpPr>
        <p:spPr>
          <a:xfrm>
            <a:off x="9948673" y="2050168"/>
            <a:ext cx="2395727" cy="2004036"/>
          </a:xfrm>
          <a:prstGeom prst="rect">
            <a:avLst/>
          </a:prstGeom>
          <a:noFill/>
          <a:ln w="50800">
            <a:solidFill>
              <a:srgbClr val="C0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直线箭头连接符 29"/>
          <p:cNvCxnSpPr/>
          <p:nvPr/>
        </p:nvCxnSpPr>
        <p:spPr>
          <a:xfrm flipH="1">
            <a:off x="9091323" y="2775284"/>
            <a:ext cx="857350" cy="4492"/>
          </a:xfrm>
          <a:prstGeom prst="straightConnector1">
            <a:avLst/>
          </a:prstGeom>
          <a:ln w="152400" cmpd="sng">
            <a:solidFill>
              <a:srgbClr val="C00000">
                <a:alpha val="30000"/>
              </a:srgbClr>
            </a:solidFill>
            <a:headEnd type="none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9086</TotalTime>
  <Words>61</Words>
  <Application>Microsoft Macintosh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沈 毅</dc:creator>
  <cp:lastModifiedBy>Microsoft Office User</cp:lastModifiedBy>
  <cp:revision>1506</cp:revision>
  <dcterms:created xsi:type="dcterms:W3CDTF">2019-10-16T15:59:17Z</dcterms:created>
  <dcterms:modified xsi:type="dcterms:W3CDTF">2019-12-22T20:37:13Z</dcterms:modified>
</cp:coreProperties>
</file>