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4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59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52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7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Festival Companion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Door: </a:t>
            </a:r>
            <a:r>
              <a:rPr lang="en-GB" dirty="0"/>
              <a:t>Brandon Wijngaarde</a:t>
            </a:r>
            <a:endParaRPr dirty="0"/>
          </a:p>
          <a:p>
            <a:r>
              <a:rPr dirty="0"/>
              <a:t>Contact: </a:t>
            </a:r>
            <a:r>
              <a:rPr lang="en-GB" dirty="0"/>
              <a:t>100224@glr.nl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Festivalproblemen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Bezoekers raken vrienden kwijt.</a:t>
            </a:r>
          </a:p>
          <a:p>
            <a:r>
              <a:t>- Lange wachttijden bij foodtrucks.</a:t>
            </a:r>
          </a:p>
          <a:p>
            <a:r>
              <a:t>- Gebrek aan overzicht op het festivalterrein.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Festival Companion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Live locatie delen met vrienden.</a:t>
            </a:r>
          </a:p>
          <a:p>
            <a:r>
              <a:t>- Live wachttijden bij foodtrucks.</a:t>
            </a:r>
          </a:p>
          <a:p>
            <a:r>
              <a:t>- Interactieve plattegrond met drukte-indicatie.</a:t>
            </a:r>
          </a:p>
          <a:p>
            <a:r>
              <a:t>- Pushnotificaties over wachttijden en drukte.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Wie profiteren van deze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Festivalbezoekers: Snellere, leukere en beter georganiseerde ervaring.</a:t>
            </a:r>
          </a:p>
          <a:p>
            <a:r>
              <a:t>- Festivalorganisatoren: Beter crowd management en meer tevreden bezoekers.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Waardepropositie: Sneller vrienden terugvinden, wachttijden vermijden.</a:t>
            </a:r>
          </a:p>
          <a:p>
            <a:endParaRPr/>
          </a:p>
          <a:p>
            <a:r>
              <a:t>Klantsegmenten: Festivalbezoekers, festivalorganisatoren.</a:t>
            </a:r>
          </a:p>
          <a:p>
            <a:endParaRPr/>
          </a:p>
          <a:p>
            <a:r>
              <a:t>Kanalen: Mobile app stores, promotie via het festival.</a:t>
            </a:r>
          </a:p>
          <a:p>
            <a:endParaRPr/>
          </a:p>
          <a:p>
            <a:r>
              <a:t>Relaties: Zelfservice via app, notificaties.</a:t>
            </a:r>
          </a:p>
          <a:p>
            <a:endParaRPr/>
          </a:p>
          <a:p>
            <a:r>
              <a:t>Kernactiviteiten: App-ontwikkeling, dataverzameling via GPS en sensoren.</a:t>
            </a:r>
          </a:p>
          <a:p>
            <a:endParaRPr/>
          </a:p>
          <a:p>
            <a:r>
              <a:t>Kernmiddelen: GPS-technologie, wachttijd-sensoren, development team.</a:t>
            </a:r>
          </a:p>
          <a:p>
            <a:endParaRPr/>
          </a:p>
          <a:p>
            <a:r>
              <a:t>Partners: Festivalorganisator, foodtrucks, technologische partners.</a:t>
            </a:r>
          </a:p>
          <a:p>
            <a:endParaRPr/>
          </a:p>
          <a:p>
            <a:r>
              <a:t>Kosten: App-ontwikkeling, GPS-server, sensoren.</a:t>
            </a:r>
          </a:p>
          <a:p>
            <a:endParaRPr/>
          </a:p>
          <a:p>
            <a:r>
              <a:t>Inkomsten: Verkoop licenties per festival.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Waarom is deze app waardevol?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Minder wachttijd, meer genieten.</a:t>
            </a:r>
          </a:p>
          <a:p>
            <a:r>
              <a:t>- Snel vrienden terugvinden.</a:t>
            </a:r>
          </a:p>
          <a:p>
            <a:r>
              <a:t>- Beter overzicht van het festival.</a:t>
            </a:r>
          </a:p>
          <a:p>
            <a:r>
              <a:t>- Organisatoren kunnen bezoekers sturen met notificaties.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Hoe voeren we het uit?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Testfase: Pilot op klein festival.</a:t>
            </a:r>
          </a:p>
          <a:p>
            <a:r>
              <a:t>- Invoering: Sensors bij foodtrucks installeren.</a:t>
            </a:r>
          </a:p>
          <a:p>
            <a:r>
              <a:t>- Oplevering: App beschikbaar in app stores met festivalpromotie.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Visuele</a:t>
            </a:r>
            <a:r>
              <a:rPr dirty="0"/>
              <a:t> Mock-up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481507A9-FA15-0798-CFE8-85D442D13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729" y="2160588"/>
            <a:ext cx="5822155" cy="3881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 vragen wij?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Samenwerking</a:t>
            </a:r>
            <a:r>
              <a:rPr dirty="0"/>
              <a:t> </a:t>
            </a:r>
            <a:r>
              <a:rPr dirty="0" err="1"/>
              <a:t>voor</a:t>
            </a:r>
            <a:r>
              <a:rPr dirty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lang="en-GB" dirty="0"/>
              <a:t>test</a:t>
            </a:r>
            <a:r>
              <a:rPr dirty="0"/>
              <a:t> op </a:t>
            </a:r>
            <a:r>
              <a:rPr dirty="0" err="1"/>
              <a:t>uw</a:t>
            </a:r>
            <a:r>
              <a:rPr dirty="0"/>
              <a:t> festival.</a:t>
            </a:r>
          </a:p>
          <a:p>
            <a:r>
              <a:rPr dirty="0"/>
              <a:t>Feedback op de app-</a:t>
            </a:r>
            <a:r>
              <a:rPr dirty="0" err="1"/>
              <a:t>ervaring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Neem contact op via: </a:t>
            </a:r>
            <a:r>
              <a:rPr lang="en-GB" dirty="0"/>
              <a:t>100224@glr.nl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269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Smart Festival Companion App</vt:lpstr>
      <vt:lpstr>Festivalproblemen</vt:lpstr>
      <vt:lpstr>Smart Festival Companion App</vt:lpstr>
      <vt:lpstr>Wie profiteren van deze app?</vt:lpstr>
      <vt:lpstr>Business Model Canvas</vt:lpstr>
      <vt:lpstr>Waarom is deze app waardevol?</vt:lpstr>
      <vt:lpstr>Hoe voeren we het uit?</vt:lpstr>
      <vt:lpstr>Visuele Mock-up</vt:lpstr>
      <vt:lpstr>Wat vragen wij?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Wijngaarde</cp:lastModifiedBy>
  <cp:revision>3</cp:revision>
  <dcterms:created xsi:type="dcterms:W3CDTF">2013-01-27T09:14:16Z</dcterms:created>
  <dcterms:modified xsi:type="dcterms:W3CDTF">2025-06-10T22:09:07Z</dcterms:modified>
  <cp:category/>
</cp:coreProperties>
</file>