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1" r:id="rId2"/>
    <p:sldId id="309" r:id="rId3"/>
    <p:sldId id="288" r:id="rId4"/>
    <p:sldId id="313" r:id="rId5"/>
    <p:sldId id="298" r:id="rId6"/>
    <p:sldId id="299" r:id="rId7"/>
    <p:sldId id="300" r:id="rId8"/>
  </p:sldIdLst>
  <p:sldSz cx="12192000" cy="6858000"/>
  <p:notesSz cx="6858000" cy="9144000"/>
  <p:embeddedFontLst>
    <p:embeddedFont>
      <p:font typeface="汉仪尚巍自由 W" panose="02010600030101010101" pitchFamily="2" charset="-122"/>
      <p:regular r:id="rId11"/>
    </p:embeddedFont>
    <p:embeddedFont>
      <p:font typeface="华光综艺_CNKI" panose="02000500000000000000" pitchFamily="2" charset="-122"/>
      <p:regular r:id="rId12"/>
    </p:embeddedFont>
    <p:embeddedFont>
      <p:font typeface="宋体" panose="02010600030101010101" pitchFamily="2" charset="-122"/>
      <p:regular r:id="rId13"/>
    </p:embeddedFont>
    <p:embeddedFont>
      <p:font typeface="幼圆" panose="02010509060101010101" pitchFamily="49" charset="-122"/>
      <p:regular r:id="rId14"/>
    </p:embeddedFont>
    <p:embeddedFont>
      <p:font typeface="等线" panose="02010600030101010101" pitchFamily="2" charset="-122"/>
      <p:regular r:id="rId15"/>
      <p:bold r:id="rId16"/>
    </p:embeddedFont>
    <p:embeddedFont>
      <p:font typeface="华文彩云" panose="020B0400000000000000" pitchFamily="34" charset="-122"/>
      <p:regular r:id="rId17"/>
    </p:embeddedFont>
    <p:embeddedFont>
      <p:font typeface="华文楷体"/>
      <p:regular r:id="rId18"/>
    </p:embeddedFont>
    <p:embeddedFont>
      <p:font typeface="微软雅黑" panose="020B0503020204020204" pitchFamily="34" charset="-122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3673"/>
  </p:normalViewPr>
  <p:slideViewPr>
    <p:cSldViewPr snapToGrid="0" snapToObjects="1">
      <p:cViewPr varScale="1">
        <p:scale>
          <a:sx n="120" d="100"/>
          <a:sy n="120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C719E-4314-46F3-B3FC-41349AF62834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84ADD-D950-4029-A99B-4B11A22FE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91EE59C-3B2D-4513-AC46-7C0CA58BB25C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02485" y="1526733"/>
            <a:ext cx="1248750" cy="97875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114" y="2234577"/>
            <a:ext cx="5189748" cy="15501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POWERPOINT</a:t>
            </a:r>
          </a:p>
          <a:p>
            <a:pPr lvl="0"/>
            <a:r>
              <a:rPr lang="en-US" altLang="zh-CN" dirty="0"/>
              <a:t>TEMPLATE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1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231144" y="2714195"/>
            <a:ext cx="6393031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231144" y="3560292"/>
            <a:ext cx="6393031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834454" y="1399076"/>
            <a:ext cx="2396690" cy="40672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0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_2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92114" y="2234577"/>
            <a:ext cx="5189748" cy="1548130"/>
          </a:xfrm>
        </p:spPr>
        <p:txBody>
          <a:bodyPr/>
          <a:lstStyle/>
          <a:p>
            <a:r>
              <a:rPr lang="en-US" altLang="zh-CN" b="1" dirty="0" err="1">
                <a:latin typeface="华文彩云" panose="02010800040101010101" charset="-122"/>
                <a:ea typeface="华文彩云" panose="02010800040101010101" charset="-122"/>
              </a:rPr>
              <a:t>OneBox</a:t>
            </a:r>
            <a:endParaRPr lang="en-US" altLang="zh-CN" b="1" dirty="0">
              <a:latin typeface="华文彩云" panose="02010800040101010101" charset="-122"/>
              <a:ea typeface="华文彩云" panose="02010800040101010101" charset="-122"/>
            </a:endParaRPr>
          </a:p>
          <a:p>
            <a:r>
              <a:rPr lang="zh-CN" altLang="en-US" b="1" dirty="0">
                <a:latin typeface="华文彩云" panose="02010800040101010101" charset="-122"/>
                <a:ea typeface="华文彩云" panose="02010800040101010101" charset="-122"/>
              </a:rPr>
              <a:t>项目答辩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3942912"/>
            <a:ext cx="1422400" cy="838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97750" y="3153410"/>
            <a:ext cx="309880" cy="330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90316" y="2795178"/>
            <a:ext cx="6393031" cy="755650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华文彩云" panose="02010800040101010101" charset="-122"/>
                <a:ea typeface="华文彩云" panose="02010800040101010101" charset="-122"/>
              </a:rPr>
              <a:t>项目介绍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390316" y="3622929"/>
            <a:ext cx="6393031" cy="589280"/>
          </a:xfrm>
        </p:spPr>
        <p:txBody>
          <a:bodyPr/>
          <a:lstStyle/>
          <a:p>
            <a:pPr algn="ctr"/>
            <a:r>
              <a:rPr lang="en-US" altLang="zh-CN" dirty="0">
                <a:latin typeface="华文彩云" panose="02010800040101010101" charset="-122"/>
                <a:ea typeface="华文彩云" panose="02010800040101010101" charset="-122"/>
              </a:rPr>
              <a:t>Project Introduction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1834454" y="1399076"/>
            <a:ext cx="2396690" cy="4065905"/>
          </a:xfrm>
        </p:spPr>
        <p:txBody>
          <a:bodyPr/>
          <a:lstStyle/>
          <a:p>
            <a:r>
              <a:rPr lang="en-US" altLang="zh-CN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761740" y="1697355"/>
            <a:ext cx="7146290" cy="30816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lt"/>
              </a:rPr>
              <a:t>项目名称：</a:t>
            </a:r>
            <a:r>
              <a:rPr lang="en-US" altLang="zh-CN" sz="2000" b="1" kern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lt"/>
              </a:rPr>
              <a:t>OneBox</a:t>
            </a:r>
            <a:endParaRPr lang="en-US" altLang="zh-CN" sz="2000" b="1" kern="0" dirty="0">
              <a:solidFill>
                <a:prstClr val="white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lt"/>
            </a:endParaRPr>
          </a:p>
          <a:p>
            <a:pPr algn="l"/>
            <a:r>
              <a:rPr lang="en-US" altLang="zh-CN" sz="1800" kern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ONEBOX </a:t>
            </a:r>
            <a:r>
              <a:rPr lang="zh-CN" altLang="zh-CN" sz="18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是一个目标用于搭建私人网盘，方便部署于服务器、</a:t>
            </a:r>
            <a:r>
              <a:rPr lang="en-US" altLang="zh-CN" sz="18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NAS </a:t>
            </a:r>
            <a:r>
              <a:rPr lang="zh-CN" altLang="zh-CN" sz="18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的网盘程序，支持备份、预览等多种功能，支持通过</a:t>
            </a:r>
            <a:r>
              <a:rPr lang="en-US" altLang="zh-CN" sz="18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部署。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lt"/>
              </a:rPr>
              <a:t>负责团队：</a:t>
            </a:r>
            <a:r>
              <a:rPr lang="zh-CN" altLang="en-US" sz="2000" kern="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lt"/>
              </a:rPr>
              <a:t>天码行空</a:t>
            </a:r>
            <a:endParaRPr lang="en-US" altLang="zh-CN" sz="2000" b="1" kern="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lt"/>
            </a:endParaRPr>
          </a:p>
          <a:p>
            <a:pPr lvl="1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lt"/>
              </a:rPr>
              <a:t>韩云亮、尹贺然、何彦涛、黄宇瀚、翁世宇、李晓宇、</a:t>
            </a:r>
          </a:p>
          <a:p>
            <a:pPr marL="457200" marR="0" lvl="1" indent="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lt"/>
              </a:rPr>
              <a:t>陈睿、贾泽西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lt"/>
              </a:rPr>
              <a:t>团队理念：</a:t>
            </a:r>
            <a:endParaRPr lang="en-US" altLang="zh-CN" sz="2000" b="1" kern="0" dirty="0">
              <a:solidFill>
                <a:prstClr val="white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lt"/>
              </a:rPr>
              <a:t>    不论我们的基础如何，经过不懈努力，最终一定都能顺利实现自己的目标。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汉仪尚巍自由 W" panose="00020600040101010101" pitchFamily="18" charset="-122"/>
              <a:ea typeface="汉仪尚巍自由 W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4256295" y="813829"/>
            <a:ext cx="3680109" cy="48013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</a:rPr>
              <a:t>项目介绍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14315" y="1539875"/>
            <a:ext cx="309880" cy="330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15DA2F-E63F-971F-5320-D28959FC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599" y="2116084"/>
            <a:ext cx="1819048" cy="1847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474419" y="1243916"/>
            <a:ext cx="1243159" cy="5530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indent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+mn-ea"/>
                <a:sym typeface="+mn-lt"/>
              </a:rPr>
              <a:t>人员分工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4255945" y="744362"/>
            <a:ext cx="3680109" cy="48013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bg1"/>
                </a:solidFill>
                <a:latin typeface="华文彩云" panose="02010800040101010101" charset="-122"/>
                <a:ea typeface="华文彩云" panose="02010800040101010101" charset="-122"/>
              </a:rPr>
              <a:t>项目开发流程</a:t>
            </a: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597616"/>
              </p:ext>
            </p:extLst>
          </p:nvPr>
        </p:nvGraphicFramePr>
        <p:xfrm>
          <a:off x="2031998" y="2086659"/>
          <a:ext cx="8128000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06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+mn-ea"/>
                        </a:rPr>
                        <a:t>前端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+mn-ea"/>
                        </a:rPr>
                        <a:t>陈睿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+mn-ea"/>
                        </a:rPr>
                        <a:t>前端设计、开发，项目测试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+mn-ea"/>
                        </a:rPr>
                        <a:t>后端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+mn-ea"/>
                        </a:rPr>
                        <a:t>何彦涛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+mn-ea"/>
                        </a:rPr>
                        <a:t>架构设计，代码整合，项目测试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+mn-ea"/>
                        </a:rPr>
                        <a:t>翁世宇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登陆退出功能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+mn-ea"/>
                        </a:rPr>
                        <a:t>黄宇瀚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文件上传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+mn-ea"/>
                        </a:rPr>
                        <a:t>韩云亮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文件下载</a:t>
                      </a:r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+mn-ea"/>
                        </a:rPr>
                        <a:t>，项目测试</a:t>
                      </a:r>
                      <a:endParaRPr lang="zh-CN" altLang="en-US" sz="1600" kern="0" dirty="0">
                        <a:solidFill>
                          <a:schemeClr val="bg1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+mn-ea"/>
                        </a:rPr>
                        <a:t>李晓宇</a:t>
                      </a:r>
                      <a:r>
                        <a:rPr lang="zh-CN" altLang="en-US" sz="1600" kern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+mn-ea"/>
                        </a:rPr>
                        <a:t>、尹贺然</a:t>
                      </a:r>
                      <a:endParaRPr lang="zh-CN" altLang="en-US" sz="1600" kern="0" dirty="0">
                        <a:solidFill>
                          <a:schemeClr val="bg1"/>
                        </a:solidFill>
                        <a:latin typeface="幼圆" panose="02010509060101010101" charset="-122"/>
                        <a:ea typeface="幼圆" panose="02010509060101010101" charset="-122"/>
                        <a:cs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文件操作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+mn-ea"/>
                        </a:rPr>
                        <a:t>贾泽西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回收站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90316" y="2795178"/>
            <a:ext cx="6393031" cy="755650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华文彩云" panose="02010800040101010101" charset="-122"/>
                <a:ea typeface="华文彩云" panose="02010800040101010101" charset="-122"/>
              </a:rPr>
              <a:t>小组总结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390316" y="3622929"/>
            <a:ext cx="6393031" cy="589280"/>
          </a:xfrm>
        </p:spPr>
        <p:txBody>
          <a:bodyPr/>
          <a:lstStyle/>
          <a:p>
            <a:pPr algn="ctr"/>
            <a:r>
              <a:rPr lang="en-US" altLang="zh-CN" dirty="0">
                <a:latin typeface="华文彩云" panose="02010800040101010101" charset="-122"/>
                <a:ea typeface="华文彩云" panose="02010800040101010101" charset="-122"/>
                <a:cs typeface="Segoe UI" panose="020B0502040204020203" charset="0"/>
              </a:rPr>
              <a:t>Team Concluded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1834454" y="1399076"/>
            <a:ext cx="2396690" cy="4065905"/>
          </a:xfrm>
        </p:spPr>
        <p:txBody>
          <a:bodyPr/>
          <a:lstStyle/>
          <a:p>
            <a:r>
              <a:rPr lang="en-US" altLang="zh-CN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12669" y="642908"/>
            <a:ext cx="1966659" cy="68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小组总结</a:t>
            </a:r>
            <a:endParaRPr lang="zh-CN" altLang="en-US" sz="3200" kern="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1204" y="1310498"/>
            <a:ext cx="9889587" cy="485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26670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此次项目，让我们了解了一个项目是如何开发出来的。从一开始的项目立项，项目的设计，需求文档的编辑，功能流程图和产品原型图的编辑，架构的设计，到最后的分工开发和测试。大家在这个过程中我们发现了许多自身的问题，同样也学习到了许多东西，宝贵的经验，让我们不断成长，不断完善自己。</a:t>
            </a:r>
          </a:p>
          <a:p>
            <a:pPr marL="0" marR="0" indent="26670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前期的准备工作中，大家都积极参与每个环节。从项目确立到功能流程图和产品原型图编辑，我们每个人都参与讨论，分享自己的想法和点子，讨论实施的可行性，交流自己的看法，积极地参与进来。在学长们的指导下，我们前期的准备工作有条不紊地进行，为后期的编码节省了很多时间，由此看出准备工作的重要性。</a:t>
            </a:r>
          </a:p>
          <a:p>
            <a:pPr marL="0" marR="0" indent="26670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工开发阶段，因为学习进度的不同，每个人的分工不同，都认真完成了自己的任务。因为前期的准备工作做得较为充足，编码阶段进展较为顺利，虽然因为技术原因有一部分的功能没有实现，但是我们争取在下一次项目中做得更加完善。</a:t>
            </a:r>
          </a:p>
          <a:p>
            <a:pPr marL="0" marR="0" indent="26670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小组完成项目发现困难的时候，要和小组共同讨论，共同解决、攻克困难，所以一个小组的团结至关重要。团队的凝聚力能冲破一切阻挡团队前进步伐的绊脚石。每发现一个困难就是一个不可多得的经验，每解决一个困难就是一个不可多得的成长历程。</a:t>
            </a:r>
          </a:p>
          <a:p>
            <a:pPr marL="0" marR="0" indent="26670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在制作项目当中会发现或多或少的困难，只要不放弃，总能成功地克服。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7104" y="77496"/>
            <a:ext cx="11927745" cy="6673598"/>
            <a:chOff x="93619" y="95911"/>
            <a:chExt cx="11927745" cy="66735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01126" y="2633396"/>
            <a:ext cx="5189748" cy="840230"/>
          </a:xfrm>
        </p:spPr>
        <p:txBody>
          <a:bodyPr/>
          <a:lstStyle/>
          <a:p>
            <a:r>
              <a:rPr lang="en-US" altLang="zh-CN" sz="5400" dirty="0">
                <a:latin typeface="华光综艺_CNKI" panose="02000500000000000000" pitchFamily="2" charset="-122"/>
                <a:ea typeface="华光综艺_CNKI" panose="02000500000000000000" pitchFamily="2" charset="-122"/>
              </a:rPr>
              <a:t>THANK YOU !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3942912"/>
            <a:ext cx="1422400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EyMTYwOWM4YjA3YzBiNTczOTk1Nzk1ODVhMzlhMj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f3fa233-ed93-45bb-9b60-53c2196784a1}"/>
</p:tagLst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510</Words>
  <Application>Microsoft Macintosh PowerPoint</Application>
  <PresentationFormat>宽屏</PresentationFormat>
  <Paragraphs>48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宋体</vt:lpstr>
      <vt:lpstr>Calibri</vt:lpstr>
      <vt:lpstr>华文彩云</vt:lpstr>
      <vt:lpstr>Arial</vt:lpstr>
      <vt:lpstr>Segoe UI</vt:lpstr>
      <vt:lpstr>幼圆</vt:lpstr>
      <vt:lpstr>华光综艺_CNKI</vt:lpstr>
      <vt:lpstr>等线</vt:lpstr>
      <vt:lpstr>汉仪尚巍自由 W</vt:lpstr>
      <vt:lpstr>微软雅黑</vt:lpstr>
      <vt:lpstr>华文楷体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He Colin</cp:lastModifiedBy>
  <cp:revision>68</cp:revision>
  <dcterms:created xsi:type="dcterms:W3CDTF">2015-08-18T02:51:00Z</dcterms:created>
  <dcterms:modified xsi:type="dcterms:W3CDTF">2022-08-24T04:23:00Z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2017-12-21T06:41:29.3413476Z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ICV">
    <vt:lpwstr>6DBA70D15F574F65842C8058C79C606D</vt:lpwstr>
  </property>
  <property fmtid="{D5CDD505-2E9C-101B-9397-08002B2CF9AE}" pid="11" name="KSOProductBuildVer">
    <vt:lpwstr>2052-11.1.0.11636</vt:lpwstr>
  </property>
</Properties>
</file>