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39" r:id="rId2"/>
    <p:sldId id="257" r:id="rId3"/>
    <p:sldId id="271" r:id="rId4"/>
    <p:sldId id="359" r:id="rId5"/>
    <p:sldId id="259" r:id="rId6"/>
    <p:sldId id="277" r:id="rId7"/>
    <p:sldId id="355" r:id="rId8"/>
    <p:sldId id="341" r:id="rId9"/>
    <p:sldId id="356" r:id="rId10"/>
    <p:sldId id="357" r:id="rId11"/>
    <p:sldId id="358" r:id="rId12"/>
    <p:sldId id="360" r:id="rId13"/>
    <p:sldId id="361" r:id="rId14"/>
    <p:sldId id="362" r:id="rId15"/>
    <p:sldId id="36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2" autoAdjust="0"/>
    <p:restoredTop sz="95755" autoAdjust="0"/>
  </p:normalViewPr>
  <p:slideViewPr>
    <p:cSldViewPr snapToGrid="0">
      <p:cViewPr>
        <p:scale>
          <a:sx n="76" d="100"/>
          <a:sy n="76" d="100"/>
        </p:scale>
        <p:origin x="-97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5334-3847-4339-B5F7-FD2B1689DC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187B-D29A-44D6-B3FE-E77AD7F428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2775" y="274638"/>
            <a:ext cx="1724025" cy="6011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85938" y="274638"/>
            <a:ext cx="5024437" cy="6011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B7ECE-5432-4010-B92A-30F3210244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39319-8781-4ADE-BB1A-3B0AC3E335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FB256-12F9-492E-AF87-B9E347CFD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85938" y="1600200"/>
            <a:ext cx="3373437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1775" y="1600200"/>
            <a:ext cx="3375025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30C4C-2877-4684-8190-779134C35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D522F-3101-4C8B-A23C-9743071FD1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05683-F7B1-44AE-B62C-B79F9B1D8F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1FDBD-E27D-4245-82CA-439414BF4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A4C5-7979-42BE-ACE7-1B14CAFB7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53F2B-16A2-4027-B3B7-8BFB1B5CB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85938" y="1600200"/>
            <a:ext cx="6900862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B8F64-D231-42D5-B9D2-520617B4EC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iliugen.iteye.com/blog/9728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kekec/archive/2010/08/09/179558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yangwen.blog.51cto.com/337928/10306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 idx="4294967295"/>
          </p:nvPr>
        </p:nvSpPr>
        <p:spPr>
          <a:xfrm>
            <a:off x="1543050" y="2397365"/>
            <a:ext cx="7143750" cy="1357312"/>
          </a:xfrm>
        </p:spPr>
        <p:txBody>
          <a:bodyPr/>
          <a:lstStyle/>
          <a:p>
            <a:pPr eaLnBrk="1" hangingPunct="1"/>
            <a:r>
              <a:rPr lang="en-US" altLang="zh-CN" sz="4800" dirty="0" smtClean="0"/>
              <a:t>SVN</a:t>
            </a:r>
            <a:r>
              <a:rPr lang="zh-CN" altLang="en-US" sz="4800" dirty="0" smtClean="0"/>
              <a:t>简介</a:t>
            </a:r>
            <a:endParaRPr lang="en-US" altLang="zh-CN" sz="4800" dirty="0" smtClean="0"/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5316E4-6217-45E4-880A-05A3F488283A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zh-CN" alt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7650" y="1252728"/>
            <a:ext cx="6900862" cy="5221224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trunk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是主分支，是日常开发进行的地方。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是分支。一些阶段性的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版本，这些版本是可以继续进行开发和维护的，则放在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目录中。又比如为不同用户客制化的版本，也可以放在分支中进行开发。 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目录一般是只读的，这里存储阶段性的发布版本，只是作为一个里程碑的版本进行存档。 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800" dirty="0" smtClean="0">
                <a:hlinkClick r:id="rId2"/>
              </a:rPr>
              <a:t>http://liliugen.iteye.com/blog/972815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http://www.cnblogs.com/kekec/archive/2010/08/09/1795581.html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配置使用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http://yangwen.blog.51cto.com/337928/103066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集成简要讲解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第一步：安装</a:t>
            </a:r>
            <a:r>
              <a:rPr lang="en-US" altLang="zh-CN" dirty="0" err="1" smtClean="0"/>
              <a:t>VisualSVN</a:t>
            </a:r>
            <a:r>
              <a:rPr lang="en-US" altLang="zh-CN" dirty="0" smtClean="0"/>
              <a:t> Server</a:t>
            </a:r>
          </a:p>
          <a:p>
            <a:r>
              <a:rPr lang="zh-CN" altLang="en-US" dirty="0" smtClean="0"/>
              <a:t>第二步：创建一个资源库（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第三步：在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下安装</a:t>
            </a:r>
            <a:r>
              <a:rPr lang="en-US" altLang="zh-CN" dirty="0" err="1" smtClean="0"/>
              <a:t>subclipse</a:t>
            </a:r>
            <a:r>
              <a:rPr lang="zh-CN" altLang="en-US" dirty="0" smtClean="0"/>
              <a:t>插件（就是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下的插件）</a:t>
            </a:r>
            <a:endParaRPr lang="en-US" altLang="zh-CN" dirty="0" smtClean="0"/>
          </a:p>
          <a:p>
            <a:r>
              <a:rPr lang="zh-CN" altLang="en-US" dirty="0" smtClean="0"/>
              <a:t>第四步：在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下添加在</a:t>
            </a:r>
            <a:r>
              <a:rPr lang="en-US" altLang="zh-CN" dirty="0" err="1" smtClean="0"/>
              <a:t>VisualSVN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下的资源库。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 code</a:t>
            </a:r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Google code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Host.</a:t>
            </a:r>
          </a:p>
          <a:p>
            <a:pPr lvl="1"/>
            <a:r>
              <a:rPr lang="en-US" altLang="zh-CN" dirty="0" smtClean="0"/>
              <a:t>Google code </a:t>
            </a:r>
            <a:r>
              <a:rPr lang="zh-CN" altLang="en-US" dirty="0" smtClean="0"/>
              <a:t>有功能提供了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0"/>
            <a:r>
              <a:rPr lang="en-US" altLang="zh-CN" dirty="0" err="1" smtClean="0">
                <a:solidFill>
                  <a:srgbClr val="000000"/>
                </a:solidFill>
              </a:rPr>
              <a:t>Git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最初</a:t>
            </a:r>
            <a:r>
              <a:rPr lang="en-US" altLang="zh-CN" smtClean="0">
                <a:solidFill>
                  <a:srgbClr val="000000"/>
                </a:solidFill>
              </a:rPr>
              <a:t>-Linux</a:t>
            </a:r>
            <a:r>
              <a:rPr lang="zh-CN" altLang="en-US" dirty="0" smtClean="0">
                <a:solidFill>
                  <a:srgbClr val="000000"/>
                </a:solidFill>
              </a:rPr>
              <a:t>内核开发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分布式版本库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https://github.com/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开发环境中：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服务器：</a:t>
            </a:r>
            <a:r>
              <a:rPr lang="en-US" altLang="zh-CN" dirty="0" err="1" smtClean="0"/>
              <a:t>VisualSVN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Google code</a:t>
            </a:r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客户端：</a:t>
            </a:r>
            <a:r>
              <a:rPr lang="en-US" altLang="zh-CN" dirty="0" smtClean="0"/>
              <a:t>eclipse SVN</a:t>
            </a:r>
            <a:r>
              <a:rPr lang="zh-CN" altLang="en-US" dirty="0" smtClean="0"/>
              <a:t>插件 </a:t>
            </a:r>
            <a:r>
              <a:rPr lang="en-US" altLang="zh-CN" dirty="0" err="1" smtClean="0"/>
              <a:t>subclipse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不需要安装</a:t>
            </a:r>
            <a:r>
              <a:rPr lang="en-US" altLang="zh-CN" dirty="0" smtClean="0"/>
              <a:t>Tortoise</a:t>
            </a:r>
            <a:r>
              <a:rPr lang="zh-CN" altLang="en-US" dirty="0" smtClean="0"/>
              <a:t>客户端。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</a:t>
            </a:r>
          </a:p>
        </p:txBody>
      </p:sp>
      <p:sp>
        <p:nvSpPr>
          <p:cNvPr id="4099" name="Rectangle 5"/>
          <p:cNvSpPr>
            <a:spLocks noGrp="1"/>
          </p:cNvSpPr>
          <p:nvPr>
            <p:ph type="body" idx="1"/>
          </p:nvPr>
        </p:nvSpPr>
        <p:spPr>
          <a:xfrm>
            <a:off x="1765618" y="1600200"/>
            <a:ext cx="6900862" cy="4686300"/>
          </a:xfrm>
        </p:spPr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的组成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服务器运行方式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的集成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SVN</a:t>
            </a:r>
            <a:r>
              <a:rPr lang="zh-CN" altLang="en-US" dirty="0" smtClean="0"/>
              <a:t>是什么</a:t>
            </a:r>
          </a:p>
        </p:txBody>
      </p:sp>
      <p:sp>
        <p:nvSpPr>
          <p:cNvPr id="5123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svn</a:t>
            </a:r>
            <a:r>
              <a:rPr lang="en-US" altLang="zh-CN" dirty="0" smtClean="0"/>
              <a:t>(subversion)</a:t>
            </a:r>
            <a:r>
              <a:rPr lang="zh-CN" altLang="en-US" dirty="0" smtClean="0"/>
              <a:t>是近年来崛起的</a:t>
            </a:r>
            <a:r>
              <a:rPr lang="zh-CN" altLang="en-US" u="sng" dirty="0" smtClean="0"/>
              <a:t>版本管理</a:t>
            </a:r>
            <a:r>
              <a:rPr lang="zh-CN" altLang="en-US" dirty="0" smtClean="0"/>
              <a:t>工具，是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的接班人。目前，绝大多数</a:t>
            </a:r>
            <a:r>
              <a:rPr lang="zh-CN" altLang="en-US" u="sng" dirty="0" smtClean="0"/>
              <a:t>开源软件</a:t>
            </a:r>
            <a:r>
              <a:rPr lang="zh-CN" altLang="en-US" dirty="0" smtClean="0"/>
              <a:t>都使用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作为代码版本管理软件。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当多人共同开发同一个软件时，会涉及源代码的共享以及带来的相关问题，比如追究某个代码是由谁在什么时间修改的。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下面列出版本控制带来的好处：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为团队提供了所有项目文档的回退按钮，个人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工具只能提供某个文件的回退按钮，而不能做到，比如回退到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日下午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分时的所有项目文件；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支持多个开发人员在可控的方式下为相同的代码工作；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版本控制系统保存了文档在过去的各个改动，便于查找是谁，在何时，因为什么修改了文档；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支持在文档的主线上同时有多个版本（版本的分支和合并是版本控制的主要手段，一些开发团队仅仅是简单的共享代码主干）；</a:t>
            </a:r>
          </a:p>
          <a:p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支持查询在某个时点上项目各个文档的状态，可用于研究生产效率等（比如，统计项目哪个时期代码提交最活跃，以及每个人的代码提交频次等等），也可用于对以前的软件发行版的再发行（比如，以前构建的</a:t>
            </a:r>
            <a:r>
              <a:rPr lang="en-US" altLang="zh-CN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2.0</a:t>
            </a:r>
            <a:r>
              <a:rPr lang="zh-CN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版本的安装包丢失了，那么可以通过版本控制器记录的历史重新回溯到那个版本，然后重新构建出安装包）。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SVN</a:t>
            </a:r>
            <a:r>
              <a:rPr lang="zh-CN" altLang="en-US" dirty="0" smtClean="0"/>
              <a:t>的组成</a:t>
            </a:r>
          </a:p>
        </p:txBody>
      </p:sp>
      <p:sp>
        <p:nvSpPr>
          <p:cNvPr id="6147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SVN</a:t>
            </a:r>
            <a:r>
              <a:rPr lang="zh-CN" altLang="en-US" dirty="0" smtClean="0"/>
              <a:t>服务器运行方式</a:t>
            </a:r>
          </a:p>
        </p:txBody>
      </p:sp>
      <p:sp>
        <p:nvSpPr>
          <p:cNvPr id="7171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独立服务器</a:t>
            </a:r>
            <a:endParaRPr lang="en-US" altLang="zh-CN" dirty="0" smtClean="0"/>
          </a:p>
          <a:p>
            <a:r>
              <a:rPr lang="zh-CN" altLang="en-US" dirty="0" smtClean="0"/>
              <a:t>借助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通常的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服务器是搭建在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等系统下，例如用</a:t>
            </a:r>
            <a:r>
              <a:rPr lang="en-US" altLang="zh-CN" dirty="0" err="1" smtClean="0"/>
              <a:t>Apache+SVN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性能会非常好，但配置有些繁琐，如果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服务器只有自己使用，那么可以直接把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服务器搭建在个人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环境下使用。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服务器的选择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推荐的选择：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服务器： </a:t>
            </a:r>
            <a:r>
              <a:rPr lang="en-US" altLang="zh-CN" dirty="0" err="1" smtClean="0"/>
              <a:t>VisualSVN</a:t>
            </a:r>
            <a:r>
              <a:rPr lang="en-US" altLang="zh-CN" dirty="0" smtClean="0"/>
              <a:t> Server</a:t>
            </a:r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客户端： 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理由：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服务器：简单、快捷、无痛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客服端：不解释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15C15-CF05-4F7B-8B39-77E49C21801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SVN </a:t>
            </a:r>
            <a:r>
              <a:rPr lang="zh-CN" altLang="en-US" dirty="0" smtClean="0"/>
              <a:t>安装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928178" y="1600200"/>
            <a:ext cx="6900862" cy="4686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见</a:t>
            </a:r>
            <a:r>
              <a:rPr lang="en-US" altLang="zh-CN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PDF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+-trunk</a:t>
            </a:r>
            <a:b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+-branches</a:t>
            </a:r>
            <a:b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+-tags  </a:t>
            </a:r>
            <a:b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 是一个标准的布局，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trunk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为主开发目录，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为分支开发目录，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存档目录（不允许修改）。但是具体这几个目录应该如何使 用，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并没有明确的规范，更多的还是用户自己的习惯。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39319-8781-4ADE-BB1A-3B0AC3E335D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1">
  <a:themeElements>
    <a:clrScheme name="CSE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SE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E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计算与软件工程课件模板</Template>
  <TotalTime>2823</TotalTime>
  <Words>648</Words>
  <Application>Microsoft Office PowerPoint</Application>
  <PresentationFormat>全屏显示(4:3)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CSE1</vt:lpstr>
      <vt:lpstr>SVN简介</vt:lpstr>
      <vt:lpstr>内容</vt:lpstr>
      <vt:lpstr>SVN是什么</vt:lpstr>
      <vt:lpstr>为什么用SVN</vt:lpstr>
      <vt:lpstr>SVN的组成</vt:lpstr>
      <vt:lpstr>SVN服务器运行方式</vt:lpstr>
      <vt:lpstr>SVN服务器的选择</vt:lpstr>
      <vt:lpstr>SVN 安装</vt:lpstr>
      <vt:lpstr>SVN目录结构</vt:lpstr>
      <vt:lpstr>SVN目录</vt:lpstr>
      <vt:lpstr>与eclipse的集成</vt:lpstr>
      <vt:lpstr>与eclipse的集成</vt:lpstr>
      <vt:lpstr>集成简要讲解</vt:lpstr>
      <vt:lpstr>另外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未知用户</dc:creator>
  <cp:lastModifiedBy>ysm</cp:lastModifiedBy>
  <cp:revision>137</cp:revision>
  <dcterms:created xsi:type="dcterms:W3CDTF">2009-04-19T04:54:48Z</dcterms:created>
  <dcterms:modified xsi:type="dcterms:W3CDTF">2012-11-04T14:11:44Z</dcterms:modified>
</cp:coreProperties>
</file>