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99"/>
  </p:notesMasterIdLst>
  <p:handoutMasterIdLst>
    <p:handoutMasterId r:id="rId100"/>
  </p:handoutMasterIdLst>
  <p:sldIdLst>
    <p:sldId id="256" r:id="rId2"/>
    <p:sldId id="421" r:id="rId3"/>
    <p:sldId id="375" r:id="rId4"/>
    <p:sldId id="424" r:id="rId5"/>
    <p:sldId id="380" r:id="rId6"/>
    <p:sldId id="409" r:id="rId7"/>
    <p:sldId id="426" r:id="rId8"/>
    <p:sldId id="425" r:id="rId9"/>
    <p:sldId id="436" r:id="rId10"/>
    <p:sldId id="437" r:id="rId11"/>
    <p:sldId id="438" r:id="rId12"/>
    <p:sldId id="439" r:id="rId13"/>
    <p:sldId id="440" r:id="rId14"/>
    <p:sldId id="465" r:id="rId15"/>
    <p:sldId id="441" r:id="rId16"/>
    <p:sldId id="442" r:id="rId17"/>
    <p:sldId id="466" r:id="rId18"/>
    <p:sldId id="443" r:id="rId19"/>
    <p:sldId id="467" r:id="rId20"/>
    <p:sldId id="444" r:id="rId21"/>
    <p:sldId id="468" r:id="rId22"/>
    <p:sldId id="445" r:id="rId23"/>
    <p:sldId id="446" r:id="rId24"/>
    <p:sldId id="469" r:id="rId25"/>
    <p:sldId id="447" r:id="rId26"/>
    <p:sldId id="448" r:id="rId27"/>
    <p:sldId id="449" r:id="rId28"/>
    <p:sldId id="470" r:id="rId29"/>
    <p:sldId id="450" r:id="rId30"/>
    <p:sldId id="451" r:id="rId31"/>
    <p:sldId id="452" r:id="rId32"/>
    <p:sldId id="471" r:id="rId33"/>
    <p:sldId id="453" r:id="rId34"/>
    <p:sldId id="454" r:id="rId35"/>
    <p:sldId id="455" r:id="rId36"/>
    <p:sldId id="472" r:id="rId37"/>
    <p:sldId id="456" r:id="rId38"/>
    <p:sldId id="457" r:id="rId39"/>
    <p:sldId id="458" r:id="rId40"/>
    <p:sldId id="459" r:id="rId41"/>
    <p:sldId id="473" r:id="rId42"/>
    <p:sldId id="463" r:id="rId43"/>
    <p:sldId id="464" r:id="rId44"/>
    <p:sldId id="474" r:id="rId45"/>
    <p:sldId id="423" r:id="rId46"/>
    <p:sldId id="415" r:id="rId47"/>
    <p:sldId id="330" r:id="rId48"/>
    <p:sldId id="332" r:id="rId49"/>
    <p:sldId id="372" r:id="rId50"/>
    <p:sldId id="373" r:id="rId51"/>
    <p:sldId id="333" r:id="rId52"/>
    <p:sldId id="334" r:id="rId53"/>
    <p:sldId id="418" r:id="rId54"/>
    <p:sldId id="419" r:id="rId55"/>
    <p:sldId id="343" r:id="rId56"/>
    <p:sldId id="344" r:id="rId57"/>
    <p:sldId id="370" r:id="rId58"/>
    <p:sldId id="371" r:id="rId59"/>
    <p:sldId id="337" r:id="rId60"/>
    <p:sldId id="341" r:id="rId61"/>
    <p:sldId id="342" r:id="rId62"/>
    <p:sldId id="349" r:id="rId63"/>
    <p:sldId id="350" r:id="rId64"/>
    <p:sldId id="345" r:id="rId65"/>
    <p:sldId id="346" r:id="rId66"/>
    <p:sldId id="433" r:id="rId67"/>
    <p:sldId id="431" r:id="rId68"/>
    <p:sldId id="435" r:id="rId69"/>
    <p:sldId id="347" r:id="rId70"/>
    <p:sldId id="348" r:id="rId71"/>
    <p:sldId id="355" r:id="rId72"/>
    <p:sldId id="356" r:id="rId73"/>
    <p:sldId id="351" r:id="rId74"/>
    <p:sldId id="352" r:id="rId75"/>
    <p:sldId id="353" r:id="rId76"/>
    <p:sldId id="354" r:id="rId77"/>
    <p:sldId id="376" r:id="rId78"/>
    <p:sldId id="361" r:id="rId79"/>
    <p:sldId id="362" r:id="rId80"/>
    <p:sldId id="377" r:id="rId81"/>
    <p:sldId id="359" r:id="rId82"/>
    <p:sldId id="360" r:id="rId83"/>
    <p:sldId id="357" r:id="rId84"/>
    <p:sldId id="358" r:id="rId85"/>
    <p:sldId id="378" r:id="rId86"/>
    <p:sldId id="368" r:id="rId87"/>
    <p:sldId id="369" r:id="rId88"/>
    <p:sldId id="379" r:id="rId89"/>
    <p:sldId id="363" r:id="rId90"/>
    <p:sldId id="364" r:id="rId91"/>
    <p:sldId id="406" r:id="rId92"/>
    <p:sldId id="462" r:id="rId93"/>
    <p:sldId id="394" r:id="rId94"/>
    <p:sldId id="383" r:id="rId95"/>
    <p:sldId id="460" r:id="rId96"/>
    <p:sldId id="461" r:id="rId97"/>
    <p:sldId id="417" r:id="rId9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4C834C"/>
    <a:srgbClr val="1C2358"/>
    <a:srgbClr val="FF9D5B"/>
    <a:srgbClr val="FFAA71"/>
    <a:srgbClr val="E6EEF2"/>
    <a:srgbClr val="F8F7E8"/>
    <a:srgbClr val="FFFF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2" autoAdjust="0"/>
    <p:restoredTop sz="92000" autoAdjust="0"/>
  </p:normalViewPr>
  <p:slideViewPr>
    <p:cSldViewPr snapToGrid="0" snapToObjects="1">
      <p:cViewPr varScale="1">
        <p:scale>
          <a:sx n="105" d="100"/>
          <a:sy n="105" d="100"/>
        </p:scale>
        <p:origin x="61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54.xml"/><Relationship Id="rId18" Type="http://schemas.openxmlformats.org/officeDocument/2006/relationships/slide" Target="slides/slide59.xml"/><Relationship Id="rId26" Type="http://schemas.openxmlformats.org/officeDocument/2006/relationships/slide" Target="slides/slide70.xml"/><Relationship Id="rId39" Type="http://schemas.openxmlformats.org/officeDocument/2006/relationships/slide" Target="slides/slide83.xml"/><Relationship Id="rId21" Type="http://schemas.openxmlformats.org/officeDocument/2006/relationships/slide" Target="slides/slide62.xml"/><Relationship Id="rId34" Type="http://schemas.openxmlformats.org/officeDocument/2006/relationships/slide" Target="slides/slide78.xml"/><Relationship Id="rId42" Type="http://schemas.openxmlformats.org/officeDocument/2006/relationships/slide" Target="slides/slide86.xml"/><Relationship Id="rId7" Type="http://schemas.openxmlformats.org/officeDocument/2006/relationships/slide" Target="slides/slide48.xml"/><Relationship Id="rId2" Type="http://schemas.openxmlformats.org/officeDocument/2006/relationships/slide" Target="slides/slide3.xml"/><Relationship Id="rId16" Type="http://schemas.openxmlformats.org/officeDocument/2006/relationships/slide" Target="slides/slide57.xml"/><Relationship Id="rId29" Type="http://schemas.openxmlformats.org/officeDocument/2006/relationships/slide" Target="slides/slide73.xml"/><Relationship Id="rId1" Type="http://schemas.openxmlformats.org/officeDocument/2006/relationships/slide" Target="slides/slide1.xml"/><Relationship Id="rId6" Type="http://schemas.openxmlformats.org/officeDocument/2006/relationships/slide" Target="slides/slide47.xml"/><Relationship Id="rId11" Type="http://schemas.openxmlformats.org/officeDocument/2006/relationships/slide" Target="slides/slide52.xml"/><Relationship Id="rId24" Type="http://schemas.openxmlformats.org/officeDocument/2006/relationships/slide" Target="slides/slide65.xml"/><Relationship Id="rId32" Type="http://schemas.openxmlformats.org/officeDocument/2006/relationships/slide" Target="slides/slide76.xml"/><Relationship Id="rId37" Type="http://schemas.openxmlformats.org/officeDocument/2006/relationships/slide" Target="slides/slide81.xml"/><Relationship Id="rId40" Type="http://schemas.openxmlformats.org/officeDocument/2006/relationships/slide" Target="slides/slide84.xml"/><Relationship Id="rId45" Type="http://schemas.openxmlformats.org/officeDocument/2006/relationships/slide" Target="slides/slide89.xml"/><Relationship Id="rId5" Type="http://schemas.openxmlformats.org/officeDocument/2006/relationships/slide" Target="slides/slide46.xml"/><Relationship Id="rId15" Type="http://schemas.openxmlformats.org/officeDocument/2006/relationships/slide" Target="slides/slide56.xml"/><Relationship Id="rId23" Type="http://schemas.openxmlformats.org/officeDocument/2006/relationships/slide" Target="slides/slide64.xml"/><Relationship Id="rId28" Type="http://schemas.openxmlformats.org/officeDocument/2006/relationships/slide" Target="slides/slide72.xml"/><Relationship Id="rId36" Type="http://schemas.openxmlformats.org/officeDocument/2006/relationships/slide" Target="slides/slide80.xml"/><Relationship Id="rId10" Type="http://schemas.openxmlformats.org/officeDocument/2006/relationships/slide" Target="slides/slide51.xml"/><Relationship Id="rId19" Type="http://schemas.openxmlformats.org/officeDocument/2006/relationships/slide" Target="slides/slide60.xml"/><Relationship Id="rId31" Type="http://schemas.openxmlformats.org/officeDocument/2006/relationships/slide" Target="slides/slide75.xml"/><Relationship Id="rId44" Type="http://schemas.openxmlformats.org/officeDocument/2006/relationships/slide" Target="slides/slide88.xml"/><Relationship Id="rId4" Type="http://schemas.openxmlformats.org/officeDocument/2006/relationships/slide" Target="slides/slide45.xml"/><Relationship Id="rId9" Type="http://schemas.openxmlformats.org/officeDocument/2006/relationships/slide" Target="slides/slide50.xml"/><Relationship Id="rId14" Type="http://schemas.openxmlformats.org/officeDocument/2006/relationships/slide" Target="slides/slide55.xml"/><Relationship Id="rId22" Type="http://schemas.openxmlformats.org/officeDocument/2006/relationships/slide" Target="slides/slide63.xml"/><Relationship Id="rId27" Type="http://schemas.openxmlformats.org/officeDocument/2006/relationships/slide" Target="slides/slide71.xml"/><Relationship Id="rId30" Type="http://schemas.openxmlformats.org/officeDocument/2006/relationships/slide" Target="slides/slide74.xml"/><Relationship Id="rId35" Type="http://schemas.openxmlformats.org/officeDocument/2006/relationships/slide" Target="slides/slide79.xml"/><Relationship Id="rId43" Type="http://schemas.openxmlformats.org/officeDocument/2006/relationships/slide" Target="slides/slide87.xml"/><Relationship Id="rId8" Type="http://schemas.openxmlformats.org/officeDocument/2006/relationships/slide" Target="slides/slide49.xml"/><Relationship Id="rId3" Type="http://schemas.openxmlformats.org/officeDocument/2006/relationships/slide" Target="slides/slide9.xml"/><Relationship Id="rId12" Type="http://schemas.openxmlformats.org/officeDocument/2006/relationships/slide" Target="slides/slide53.xml"/><Relationship Id="rId17" Type="http://schemas.openxmlformats.org/officeDocument/2006/relationships/slide" Target="slides/slide58.xml"/><Relationship Id="rId25" Type="http://schemas.openxmlformats.org/officeDocument/2006/relationships/slide" Target="slides/slide69.xml"/><Relationship Id="rId33" Type="http://schemas.openxmlformats.org/officeDocument/2006/relationships/slide" Target="slides/slide77.xml"/><Relationship Id="rId38" Type="http://schemas.openxmlformats.org/officeDocument/2006/relationships/slide" Target="slides/slide82.xml"/><Relationship Id="rId46" Type="http://schemas.openxmlformats.org/officeDocument/2006/relationships/slide" Target="slides/slide90.xml"/><Relationship Id="rId20" Type="http://schemas.openxmlformats.org/officeDocument/2006/relationships/slide" Target="slides/slide61.xml"/><Relationship Id="rId41" Type="http://schemas.openxmlformats.org/officeDocument/2006/relationships/slide" Target="slides/slide8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Ciatto" userId="0994ea56-e36d-4ebf-8631-b5c703034c66" providerId="ADAL" clId="{397A7B16-2C4C-4255-9718-63E797EC65A8}"/>
    <pc:docChg chg="undo redo custSel addSld delSld modSld sldOrd">
      <pc:chgData name="Giovanni Ciatto" userId="0994ea56-e36d-4ebf-8631-b5c703034c66" providerId="ADAL" clId="{397A7B16-2C4C-4255-9718-63E797EC65A8}" dt="2017-12-06T07:45:48.509" v="4611"/>
      <pc:docMkLst>
        <pc:docMk/>
      </pc:docMkLst>
      <pc:sldChg chg="addSp modSp">
        <pc:chgData name="Giovanni Ciatto" userId="0994ea56-e36d-4ebf-8631-b5c703034c66" providerId="ADAL" clId="{397A7B16-2C4C-4255-9718-63E797EC65A8}" dt="2017-12-03T18:22:48.776" v="1120" actId="20577"/>
        <pc:sldMkLst>
          <pc:docMk/>
          <pc:sldMk cId="0" sldId="256"/>
        </pc:sldMkLst>
        <pc:spChg chg="add">
          <ac:chgData name="Giovanni Ciatto" userId="0994ea56-e36d-4ebf-8631-b5c703034c66" providerId="ADAL" clId="{397A7B16-2C4C-4255-9718-63E797EC65A8}" dt="2017-12-03T18:22:21.869" v="1083" actId="20577"/>
          <ac:spMkLst>
            <pc:docMk/>
            <pc:sldMk cId="0" sldId="256"/>
            <ac:spMk id="6" creationId="{8D5E51F1-4C7F-4209-A458-392BAB45CE0D}"/>
          </ac:spMkLst>
        </pc:spChg>
        <pc:spChg chg="mod">
          <ac:chgData name="Giovanni Ciatto" userId="0994ea56-e36d-4ebf-8631-b5c703034c66" providerId="ADAL" clId="{397A7B16-2C4C-4255-9718-63E797EC65A8}" dt="2017-12-03T18:22:48.776" v="1120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6T07:39:46.347" v="4565"/>
        <pc:sldMkLst>
          <pc:docMk/>
          <pc:sldMk cId="1179261178" sldId="330"/>
        </pc:sldMkLst>
        <pc:spChg chg="mod">
          <ac:chgData name="Giovanni Ciatto" userId="0994ea56-e36d-4ebf-8631-b5c703034c66" providerId="ADAL" clId="{397A7B16-2C4C-4255-9718-63E797EC65A8}" dt="2017-12-03T11:04:27.974" v="10" actId="1076"/>
          <ac:spMkLst>
            <pc:docMk/>
            <pc:sldMk cId="1179261178" sldId="330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6T07:32:32.967" v="4510" actId="121"/>
          <ac:spMkLst>
            <pc:docMk/>
            <pc:sldMk cId="1179261178" sldId="330"/>
            <ac:spMk id="1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27:24.769" v="2465" actId="108"/>
          <ac:spMkLst>
            <pc:docMk/>
            <pc:sldMk cId="1179261178" sldId="330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23:03.449" v="2378" actId="1076"/>
        <pc:sldMkLst>
          <pc:docMk/>
          <pc:sldMk cId="4203715631" sldId="332"/>
        </pc:sldMkLst>
        <pc:spChg chg="mod">
          <ac:chgData name="Giovanni Ciatto" userId="0994ea56-e36d-4ebf-8631-b5c703034c66" providerId="ADAL" clId="{397A7B16-2C4C-4255-9718-63E797EC65A8}" dt="2017-12-05T21:23:03.449" v="2378" actId="1076"/>
          <ac:spMkLst>
            <pc:docMk/>
            <pc:sldMk cId="4203715631" sldId="332"/>
            <ac:spMk id="5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22:57.718" v="2374" actId="115"/>
          <ac:spMkLst>
            <pc:docMk/>
            <pc:sldMk cId="4203715631" sldId="332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23:02.933" v="2377" actId="404"/>
          <ac:spMkLst>
            <pc:docMk/>
            <pc:sldMk cId="4203715631" sldId="332"/>
            <ac:spMk id="8" creationId="{00000000-0000-0000-0000-000000000000}"/>
          </ac:spMkLst>
        </pc:spChg>
        <pc:picChg chg="mod">
          <ac:chgData name="Giovanni Ciatto" userId="0994ea56-e36d-4ebf-8631-b5c703034c66" providerId="ADAL" clId="{397A7B16-2C4C-4255-9718-63E797EC65A8}" dt="2017-12-03T11:06:05.229" v="103" actId="1035"/>
          <ac:picMkLst>
            <pc:docMk/>
            <pc:sldMk cId="4203715631" sldId="332"/>
            <ac:picMk id="2" creationId="{00000000-0000-0000-0000-000000000000}"/>
          </ac:picMkLst>
        </pc:picChg>
        <pc:picChg chg="mod">
          <ac:chgData name="Giovanni Ciatto" userId="0994ea56-e36d-4ebf-8631-b5c703034c66" providerId="ADAL" clId="{397A7B16-2C4C-4255-9718-63E797EC65A8}" dt="2017-12-03T11:06:05.229" v="103" actId="1035"/>
          <ac:picMkLst>
            <pc:docMk/>
            <pc:sldMk cId="4203715631" sldId="332"/>
            <ac:picMk id="9" creationId="{00000000-0000-0000-0000-000000000000}"/>
          </ac:picMkLst>
        </pc:picChg>
      </pc:sldChg>
      <pc:sldChg chg="modSp modAnim">
        <pc:chgData name="Giovanni Ciatto" userId="0994ea56-e36d-4ebf-8631-b5c703034c66" providerId="ADAL" clId="{397A7B16-2C4C-4255-9718-63E797EC65A8}" dt="2017-12-06T07:34:09.712" v="4521"/>
        <pc:sldMkLst>
          <pc:docMk/>
          <pc:sldMk cId="2173640484" sldId="333"/>
        </pc:sldMkLst>
        <pc:spChg chg="mod">
          <ac:chgData name="Giovanni Ciatto" userId="0994ea56-e36d-4ebf-8631-b5c703034c66" providerId="ADAL" clId="{397A7B16-2C4C-4255-9718-63E797EC65A8}" dt="2017-12-05T21:26:53.031" v="2463" actId="255"/>
          <ac:spMkLst>
            <pc:docMk/>
            <pc:sldMk cId="2173640484" sldId="333"/>
            <ac:spMk id="1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6T07:33:40.334" v="4517"/>
          <ac:spMkLst>
            <pc:docMk/>
            <pc:sldMk cId="2173640484" sldId="333"/>
            <ac:spMk id="15" creationId="{00000000-0000-0000-0000-000000000000}"/>
          </ac:spMkLst>
        </pc:spChg>
      </pc:sldChg>
      <pc:sldChg chg="addSp delSp modSp">
        <pc:chgData name="Giovanni Ciatto" userId="0994ea56-e36d-4ebf-8631-b5c703034c66" providerId="ADAL" clId="{397A7B16-2C4C-4255-9718-63E797EC65A8}" dt="2017-12-03T11:09:59.098" v="223" actId="20577"/>
        <pc:sldMkLst>
          <pc:docMk/>
          <pc:sldMk cId="2857922417" sldId="334"/>
        </pc:sldMkLst>
        <pc:spChg chg="mod">
          <ac:chgData name="Giovanni Ciatto" userId="0994ea56-e36d-4ebf-8631-b5c703034c66" providerId="ADAL" clId="{397A7B16-2C4C-4255-9718-63E797EC65A8}" dt="2017-12-03T11:09:30.614" v="192" actId="20577"/>
          <ac:spMkLst>
            <pc:docMk/>
            <pc:sldMk cId="2857922417" sldId="334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09:59.098" v="223" actId="20577"/>
          <ac:spMkLst>
            <pc:docMk/>
            <pc:sldMk cId="2857922417" sldId="334"/>
            <ac:spMk id="8" creationId="{00000000-0000-0000-0000-000000000000}"/>
          </ac:spMkLst>
        </pc:spChg>
        <pc:picChg chg="del">
          <ac:chgData name="Giovanni Ciatto" userId="0994ea56-e36d-4ebf-8631-b5c703034c66" providerId="ADAL" clId="{397A7B16-2C4C-4255-9718-63E797EC65A8}" dt="2017-12-03T11:08:08.926" v="137" actId="478"/>
          <ac:picMkLst>
            <pc:docMk/>
            <pc:sldMk cId="2857922417" sldId="334"/>
            <ac:picMk id="9" creationId="{00000000-0000-0000-0000-000000000000}"/>
          </ac:picMkLst>
        </pc:picChg>
        <pc:picChg chg="del">
          <ac:chgData name="Giovanni Ciatto" userId="0994ea56-e36d-4ebf-8631-b5c703034c66" providerId="ADAL" clId="{397A7B16-2C4C-4255-9718-63E797EC65A8}" dt="2017-12-03T11:08:08.926" v="137" actId="478"/>
          <ac:picMkLst>
            <pc:docMk/>
            <pc:sldMk cId="2857922417" sldId="334"/>
            <ac:picMk id="10" creationId="{00000000-0000-0000-0000-000000000000}"/>
          </ac:picMkLst>
        </pc:picChg>
        <pc:picChg chg="add mod">
          <ac:chgData name="Giovanni Ciatto" userId="0994ea56-e36d-4ebf-8631-b5c703034c66" providerId="ADAL" clId="{397A7B16-2C4C-4255-9718-63E797EC65A8}" dt="2017-12-03T11:08:18.516" v="157" actId="1035"/>
          <ac:picMkLst>
            <pc:docMk/>
            <pc:sldMk cId="2857922417" sldId="334"/>
            <ac:picMk id="11" creationId="{C3BA0D87-20A4-48B1-8F4A-4EFBE8D6019C}"/>
          </ac:picMkLst>
        </pc:picChg>
        <pc:picChg chg="add mod">
          <ac:chgData name="Giovanni Ciatto" userId="0994ea56-e36d-4ebf-8631-b5c703034c66" providerId="ADAL" clId="{397A7B16-2C4C-4255-9718-63E797EC65A8}" dt="2017-12-03T11:08:18.516" v="157" actId="1035"/>
          <ac:picMkLst>
            <pc:docMk/>
            <pc:sldMk cId="2857922417" sldId="334"/>
            <ac:picMk id="12" creationId="{EED9AD85-B375-47CE-A4DE-7E67803CD630}"/>
          </ac:picMkLst>
        </pc:picChg>
      </pc:sldChg>
      <pc:sldChg chg="modAnim">
        <pc:chgData name="Giovanni Ciatto" userId="0994ea56-e36d-4ebf-8631-b5c703034c66" providerId="ADAL" clId="{397A7B16-2C4C-4255-9718-63E797EC65A8}" dt="2017-12-06T07:42:15.099" v="4572"/>
        <pc:sldMkLst>
          <pc:docMk/>
          <pc:sldMk cId="2293170377" sldId="337"/>
        </pc:sldMkLst>
      </pc:sldChg>
      <pc:sldChg chg="modSp modAnim">
        <pc:chgData name="Giovanni Ciatto" userId="0994ea56-e36d-4ebf-8631-b5c703034c66" providerId="ADAL" clId="{397A7B16-2C4C-4255-9718-63E797EC65A8}" dt="2017-12-06T07:42:53.349" v="4579"/>
        <pc:sldMkLst>
          <pc:docMk/>
          <pc:sldMk cId="2293170377" sldId="341"/>
        </pc:sldMkLst>
        <pc:spChg chg="mod">
          <ac:chgData name="Giovanni Ciatto" userId="0994ea56-e36d-4ebf-8631-b5c703034c66" providerId="ADAL" clId="{397A7B16-2C4C-4255-9718-63E797EC65A8}" dt="2017-12-05T21:33:57.867" v="2540" actId="14100"/>
          <ac:spMkLst>
            <pc:docMk/>
            <pc:sldMk cId="2293170377" sldId="341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32:51.279" v="2519" actId="108"/>
          <ac:spMkLst>
            <pc:docMk/>
            <pc:sldMk cId="2293170377" sldId="341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1:32:35.036" v="934" actId="13822"/>
        <pc:sldMkLst>
          <pc:docMk/>
          <pc:sldMk cId="3832327629" sldId="342"/>
        </pc:sldMkLst>
        <pc:spChg chg="mod">
          <ac:chgData name="Giovanni Ciatto" userId="0994ea56-e36d-4ebf-8631-b5c703034c66" providerId="ADAL" clId="{397A7B16-2C4C-4255-9718-63E797EC65A8}" dt="2017-12-03T11:32:35.036" v="934" actId="13822"/>
          <ac:spMkLst>
            <pc:docMk/>
            <pc:sldMk cId="3832327629" sldId="342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32:35.036" v="934" actId="13822"/>
          <ac:spMkLst>
            <pc:docMk/>
            <pc:sldMk cId="3832327629" sldId="342"/>
            <ac:spMk id="8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6T07:37:53.436" v="4550"/>
        <pc:sldMkLst>
          <pc:docMk/>
          <pc:sldMk cId="2293170377" sldId="343"/>
        </pc:sldMkLst>
        <pc:spChg chg="mod">
          <ac:chgData name="Giovanni Ciatto" userId="0994ea56-e36d-4ebf-8631-b5c703034c66" providerId="ADAL" clId="{397A7B16-2C4C-4255-9718-63E797EC65A8}" dt="2017-12-05T21:31:26.386" v="2512" actId="108"/>
          <ac:spMkLst>
            <pc:docMk/>
            <pc:sldMk cId="2293170377" sldId="343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6T07:36:02.145" v="4533" actId="2711"/>
          <ac:spMkLst>
            <pc:docMk/>
            <pc:sldMk cId="2293170377" sldId="343"/>
            <ac:spMk id="15" creationId="{00000000-0000-0000-0000-000000000000}"/>
          </ac:spMkLst>
        </pc:spChg>
      </pc:sldChg>
      <pc:sldChg chg="addSp modSp">
        <pc:chgData name="Giovanni Ciatto" userId="0994ea56-e36d-4ebf-8631-b5c703034c66" providerId="ADAL" clId="{397A7B16-2C4C-4255-9718-63E797EC65A8}" dt="2017-12-03T11:20:52.578" v="566" actId="1036"/>
        <pc:sldMkLst>
          <pc:docMk/>
          <pc:sldMk cId="3832327629" sldId="344"/>
        </pc:sldMkLst>
        <pc:spChg chg="add">
          <ac:chgData name="Giovanni Ciatto" userId="0994ea56-e36d-4ebf-8631-b5c703034c66" providerId="ADAL" clId="{397A7B16-2C4C-4255-9718-63E797EC65A8}" dt="2017-12-03T11:16:40.964" v="419" actId="1036"/>
          <ac:spMkLst>
            <pc:docMk/>
            <pc:sldMk cId="3832327629" sldId="344"/>
            <ac:spMk id="2" creationId="{164EFDD3-88C5-4E93-8315-21065E78F008}"/>
          </ac:spMkLst>
        </pc:spChg>
        <pc:spChg chg="mod">
          <ac:chgData name="Giovanni Ciatto" userId="0994ea56-e36d-4ebf-8631-b5c703034c66" providerId="ADAL" clId="{397A7B16-2C4C-4255-9718-63E797EC65A8}" dt="2017-12-03T11:20:38.537" v="552" actId="20577"/>
          <ac:spMkLst>
            <pc:docMk/>
            <pc:sldMk cId="3832327629" sldId="344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20:42.802" v="553" actId="20577"/>
          <ac:spMkLst>
            <pc:docMk/>
            <pc:sldMk cId="3832327629" sldId="344"/>
            <ac:spMk id="8" creationId="{00000000-0000-0000-0000-000000000000}"/>
          </ac:spMkLst>
        </pc:spChg>
        <pc:picChg chg="mod">
          <ac:chgData name="Giovanni Ciatto" userId="0994ea56-e36d-4ebf-8631-b5c703034c66" providerId="ADAL" clId="{397A7B16-2C4C-4255-9718-63E797EC65A8}" dt="2017-12-03T11:20:52.578" v="566" actId="1036"/>
          <ac:picMkLst>
            <pc:docMk/>
            <pc:sldMk cId="3832327629" sldId="344"/>
            <ac:picMk id="9" creationId="{00000000-0000-0000-0000-000000000000}"/>
          </ac:picMkLst>
        </pc:picChg>
        <pc:picChg chg="mod">
          <ac:chgData name="Giovanni Ciatto" userId="0994ea56-e36d-4ebf-8631-b5c703034c66" providerId="ADAL" clId="{397A7B16-2C4C-4255-9718-63E797EC65A8}" dt="2017-12-03T11:20:52.578" v="566" actId="1036"/>
          <ac:picMkLst>
            <pc:docMk/>
            <pc:sldMk cId="3832327629" sldId="344"/>
            <ac:picMk id="10" creationId="{00000000-0000-0000-0000-000000000000}"/>
          </ac:picMkLst>
        </pc:picChg>
      </pc:sldChg>
      <pc:sldChg chg="modSp modAnim">
        <pc:chgData name="Giovanni Ciatto" userId="0994ea56-e36d-4ebf-8631-b5c703034c66" providerId="ADAL" clId="{397A7B16-2C4C-4255-9718-63E797EC65A8}" dt="2017-12-06T07:44:53.987" v="4609"/>
        <pc:sldMkLst>
          <pc:docMk/>
          <pc:sldMk cId="2293170377" sldId="345"/>
        </pc:sldMkLst>
        <pc:spChg chg="mod">
          <ac:chgData name="Giovanni Ciatto" userId="0994ea56-e36d-4ebf-8631-b5c703034c66" providerId="ADAL" clId="{397A7B16-2C4C-4255-9718-63E797EC65A8}" dt="2017-12-06T07:44:42.377" v="4608" actId="20577"/>
          <ac:spMkLst>
            <pc:docMk/>
            <pc:sldMk cId="2293170377" sldId="345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36:10.776" v="2561" actId="255"/>
          <ac:spMkLst>
            <pc:docMk/>
            <pc:sldMk cId="2293170377" sldId="345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6:53:49.884" v="938" actId="13822"/>
        <pc:sldMkLst>
          <pc:docMk/>
          <pc:sldMk cId="3832327629" sldId="346"/>
        </pc:sldMkLst>
        <pc:spChg chg="mod">
          <ac:chgData name="Giovanni Ciatto" userId="0994ea56-e36d-4ebf-8631-b5c703034c66" providerId="ADAL" clId="{397A7B16-2C4C-4255-9718-63E797EC65A8}" dt="2017-12-03T16:53:40.382" v="937" actId="13822"/>
          <ac:spMkLst>
            <pc:docMk/>
            <pc:sldMk cId="3832327629" sldId="346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3:49.884" v="938" actId="13822"/>
          <ac:spMkLst>
            <pc:docMk/>
            <pc:sldMk cId="3832327629" sldId="346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3:49.884" v="938" actId="13822"/>
          <ac:spMkLst>
            <pc:docMk/>
            <pc:sldMk cId="3832327629" sldId="346"/>
            <ac:spMk id="1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3:40.382" v="937" actId="13822"/>
          <ac:spMkLst>
            <pc:docMk/>
            <pc:sldMk cId="3832327629" sldId="346"/>
            <ac:spMk id="12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43:59.205" v="2605" actId="20578"/>
        <pc:sldMkLst>
          <pc:docMk/>
          <pc:sldMk cId="2293170377" sldId="347"/>
        </pc:sldMkLst>
        <pc:spChg chg="mod">
          <ac:chgData name="Giovanni Ciatto" userId="0994ea56-e36d-4ebf-8631-b5c703034c66" providerId="ADAL" clId="{397A7B16-2C4C-4255-9718-63E797EC65A8}" dt="2017-12-05T21:38:09.557" v="2570" actId="108"/>
          <ac:spMkLst>
            <pc:docMk/>
            <pc:sldMk cId="2293170377" sldId="347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43:59.205" v="2605" actId="20578"/>
          <ac:spMkLst>
            <pc:docMk/>
            <pc:sldMk cId="2293170377" sldId="347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00:13.600" v="964" actId="13822"/>
        <pc:sldMkLst>
          <pc:docMk/>
          <pc:sldMk cId="3832327629" sldId="348"/>
        </pc:sldMkLst>
        <pc:spChg chg="mod">
          <ac:chgData name="Giovanni Ciatto" userId="0994ea56-e36d-4ebf-8631-b5c703034c66" providerId="ADAL" clId="{397A7B16-2C4C-4255-9718-63E797EC65A8}" dt="2017-12-03T17:00:13.600" v="964" actId="13822"/>
          <ac:spMkLst>
            <pc:docMk/>
            <pc:sldMk cId="3832327629" sldId="348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0:13.600" v="964" actId="13822"/>
          <ac:spMkLst>
            <pc:docMk/>
            <pc:sldMk cId="3832327629" sldId="348"/>
            <ac:spMk id="8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6T07:43:44.886" v="4584" actId="2711"/>
        <pc:sldMkLst>
          <pc:docMk/>
          <pc:sldMk cId="2293170377" sldId="349"/>
        </pc:sldMkLst>
        <pc:spChg chg="mod">
          <ac:chgData name="Giovanni Ciatto" userId="0994ea56-e36d-4ebf-8631-b5c703034c66" providerId="ADAL" clId="{397A7B16-2C4C-4255-9718-63E797EC65A8}" dt="2017-12-06T07:43:44.886" v="4584" actId="2711"/>
          <ac:spMkLst>
            <pc:docMk/>
            <pc:sldMk cId="2293170377" sldId="349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34:52.151" v="2550" actId="255"/>
          <ac:spMkLst>
            <pc:docMk/>
            <pc:sldMk cId="2293170377" sldId="349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6:52:16.472" v="936" actId="13822"/>
        <pc:sldMkLst>
          <pc:docMk/>
          <pc:sldMk cId="3832327629" sldId="350"/>
        </pc:sldMkLst>
        <pc:spChg chg="mod">
          <ac:chgData name="Giovanni Ciatto" userId="0994ea56-e36d-4ebf-8631-b5c703034c66" providerId="ADAL" clId="{397A7B16-2C4C-4255-9718-63E797EC65A8}" dt="2017-12-03T16:52:13.271" v="935" actId="13822"/>
          <ac:spMkLst>
            <pc:docMk/>
            <pc:sldMk cId="3832327629" sldId="350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2:16.472" v="936" actId="13822"/>
          <ac:spMkLst>
            <pc:docMk/>
            <pc:sldMk cId="3832327629" sldId="350"/>
            <ac:spMk id="10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49:33.127" v="2623" actId="255"/>
        <pc:sldMkLst>
          <pc:docMk/>
          <pc:sldMk cId="2293170377" sldId="351"/>
        </pc:sldMkLst>
        <pc:spChg chg="mod">
          <ac:chgData name="Giovanni Ciatto" userId="0994ea56-e36d-4ebf-8631-b5c703034c66" providerId="ADAL" clId="{397A7B16-2C4C-4255-9718-63E797EC65A8}" dt="2017-12-05T21:49:33.127" v="2623" actId="255"/>
          <ac:spMkLst>
            <pc:docMk/>
            <pc:sldMk cId="2293170377" sldId="351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01:56.452" v="965" actId="13822"/>
        <pc:sldMkLst>
          <pc:docMk/>
          <pc:sldMk cId="3832327629" sldId="352"/>
        </pc:sldMkLst>
        <pc:spChg chg="mod">
          <ac:chgData name="Giovanni Ciatto" userId="0994ea56-e36d-4ebf-8631-b5c703034c66" providerId="ADAL" clId="{397A7B16-2C4C-4255-9718-63E797EC65A8}" dt="2017-12-03T17:01:56.452" v="965" actId="13822"/>
          <ac:spMkLst>
            <pc:docMk/>
            <pc:sldMk cId="3832327629" sldId="352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1:56.452" v="965" actId="13822"/>
          <ac:spMkLst>
            <pc:docMk/>
            <pc:sldMk cId="3832327629" sldId="352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1:56.452" v="965" actId="13822"/>
          <ac:spMkLst>
            <pc:docMk/>
            <pc:sldMk cId="3832327629" sldId="352"/>
            <ac:spMk id="1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1:56.452" v="965" actId="13822"/>
          <ac:spMkLst>
            <pc:docMk/>
            <pc:sldMk cId="3832327629" sldId="352"/>
            <ac:spMk id="12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49:45.850" v="2624" actId="255"/>
        <pc:sldMkLst>
          <pc:docMk/>
          <pc:sldMk cId="2293170377" sldId="353"/>
        </pc:sldMkLst>
        <pc:spChg chg="mod">
          <ac:chgData name="Giovanni Ciatto" userId="0994ea56-e36d-4ebf-8631-b5c703034c66" providerId="ADAL" clId="{397A7B16-2C4C-4255-9718-63E797EC65A8}" dt="2017-12-05T21:39:05.448" v="2580" actId="108"/>
          <ac:spMkLst>
            <pc:docMk/>
            <pc:sldMk cId="2293170377" sldId="353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49:45.850" v="2624" actId="255"/>
          <ac:spMkLst>
            <pc:docMk/>
            <pc:sldMk cId="2293170377" sldId="353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03:19.234" v="966" actId="13822"/>
        <pc:sldMkLst>
          <pc:docMk/>
          <pc:sldMk cId="3832327629" sldId="354"/>
        </pc:sldMkLst>
        <pc:spChg chg="mod">
          <ac:chgData name="Giovanni Ciatto" userId="0994ea56-e36d-4ebf-8631-b5c703034c66" providerId="ADAL" clId="{397A7B16-2C4C-4255-9718-63E797EC65A8}" dt="2017-12-03T17:03:19.234" v="966" actId="13822"/>
          <ac:spMkLst>
            <pc:docMk/>
            <pc:sldMk cId="3832327629" sldId="354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3:19.234" v="966" actId="13822"/>
          <ac:spMkLst>
            <pc:docMk/>
            <pc:sldMk cId="3832327629" sldId="354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44:24.390" v="2607" actId="255"/>
        <pc:sldMkLst>
          <pc:docMk/>
          <pc:sldMk cId="463781958" sldId="355"/>
        </pc:sldMkLst>
        <pc:spChg chg="mod">
          <ac:chgData name="Giovanni Ciatto" userId="0994ea56-e36d-4ebf-8631-b5c703034c66" providerId="ADAL" clId="{397A7B16-2C4C-4255-9718-63E797EC65A8}" dt="2017-12-05T21:44:24.390" v="2607" actId="255"/>
          <ac:spMkLst>
            <pc:docMk/>
            <pc:sldMk cId="463781958" sldId="355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7:10.712" v="1050" actId="13822"/>
          <ac:spMkLst>
            <pc:docMk/>
            <pc:sldMk cId="463781958" sldId="355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44:14.048" v="2606" actId="255"/>
          <ac:spMkLst>
            <pc:docMk/>
            <pc:sldMk cId="463781958" sldId="355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47:18.017" v="1051" actId="13822"/>
        <pc:sldMkLst>
          <pc:docMk/>
          <pc:sldMk cId="2245167277" sldId="356"/>
        </pc:sldMkLst>
        <pc:spChg chg="mod">
          <ac:chgData name="Giovanni Ciatto" userId="0994ea56-e36d-4ebf-8631-b5c703034c66" providerId="ADAL" clId="{397A7B16-2C4C-4255-9718-63E797EC65A8}" dt="2017-12-03T17:47:18.017" v="1051" actId="13822"/>
          <ac:spMkLst>
            <pc:docMk/>
            <pc:sldMk cId="2245167277" sldId="356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7:18.017" v="1051" actId="13822"/>
          <ac:spMkLst>
            <pc:docMk/>
            <pc:sldMk cId="2245167277" sldId="356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51:24.996" v="2632" actId="2711"/>
        <pc:sldMkLst>
          <pc:docMk/>
          <pc:sldMk cId="3310515900" sldId="357"/>
        </pc:sldMkLst>
        <pc:spChg chg="mod">
          <ac:chgData name="Giovanni Ciatto" userId="0994ea56-e36d-4ebf-8631-b5c703034c66" providerId="ADAL" clId="{397A7B16-2C4C-4255-9718-63E797EC65A8}" dt="2017-12-05T21:46:35.816" v="2617" actId="108"/>
          <ac:spMkLst>
            <pc:docMk/>
            <pc:sldMk cId="3310515900" sldId="357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51:24.996" v="2632" actId="2711"/>
          <ac:spMkLst>
            <pc:docMk/>
            <pc:sldMk cId="3310515900" sldId="357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10:52.852" v="971" actId="13822"/>
        <pc:sldMkLst>
          <pc:docMk/>
          <pc:sldMk cId="1722331284" sldId="358"/>
        </pc:sldMkLst>
        <pc:spChg chg="mod">
          <ac:chgData name="Giovanni Ciatto" userId="0994ea56-e36d-4ebf-8631-b5c703034c66" providerId="ADAL" clId="{397A7B16-2C4C-4255-9718-63E797EC65A8}" dt="2017-12-03T17:10:52.852" v="971" actId="13822"/>
          <ac:spMkLst>
            <pc:docMk/>
            <pc:sldMk cId="1722331284" sldId="358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0:52.852" v="971" actId="13822"/>
          <ac:spMkLst>
            <pc:docMk/>
            <pc:sldMk cId="1722331284" sldId="358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50:34.890" v="2627"/>
        <pc:sldMkLst>
          <pc:docMk/>
          <pc:sldMk cId="3310515900" sldId="359"/>
        </pc:sldMkLst>
        <pc:spChg chg="mod">
          <ac:chgData name="Giovanni Ciatto" userId="0994ea56-e36d-4ebf-8631-b5c703034c66" providerId="ADAL" clId="{397A7B16-2C4C-4255-9718-63E797EC65A8}" dt="2017-12-05T21:50:34.890" v="2627"/>
          <ac:spMkLst>
            <pc:docMk/>
            <pc:sldMk cId="3310515900" sldId="359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50:27.130" v="2626" actId="255"/>
          <ac:spMkLst>
            <pc:docMk/>
            <pc:sldMk cId="3310515900" sldId="359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09:33.939" v="970" actId="13822"/>
        <pc:sldMkLst>
          <pc:docMk/>
          <pc:sldMk cId="1722331284" sldId="360"/>
        </pc:sldMkLst>
        <pc:spChg chg="mod">
          <ac:chgData name="Giovanni Ciatto" userId="0994ea56-e36d-4ebf-8631-b5c703034c66" providerId="ADAL" clId="{397A7B16-2C4C-4255-9718-63E797EC65A8}" dt="2017-12-03T17:09:33.939" v="970" actId="13822"/>
          <ac:spMkLst>
            <pc:docMk/>
            <pc:sldMk cId="1722331284" sldId="360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9:33.939" v="970" actId="13822"/>
          <ac:spMkLst>
            <pc:docMk/>
            <pc:sldMk cId="1722331284" sldId="360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50:04.136" v="2625" actId="255"/>
        <pc:sldMkLst>
          <pc:docMk/>
          <pc:sldMk cId="3310515900" sldId="361"/>
        </pc:sldMkLst>
        <pc:spChg chg="mod">
          <ac:chgData name="Giovanni Ciatto" userId="0994ea56-e36d-4ebf-8631-b5c703034c66" providerId="ADAL" clId="{397A7B16-2C4C-4255-9718-63E797EC65A8}" dt="2017-12-05T21:50:04.136" v="2625" actId="255"/>
          <ac:spMkLst>
            <pc:docMk/>
            <pc:sldMk cId="3310515900" sldId="361"/>
            <ac:spMk id="2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20:11.627" v="990" actId="400"/>
        <pc:sldMkLst>
          <pc:docMk/>
          <pc:sldMk cId="1722331284" sldId="362"/>
        </pc:sldMkLst>
        <pc:spChg chg="mod">
          <ac:chgData name="Giovanni Ciatto" userId="0994ea56-e36d-4ebf-8631-b5c703034c66" providerId="ADAL" clId="{397A7B16-2C4C-4255-9718-63E797EC65A8}" dt="2017-12-03T17:20:11.627" v="990" actId="400"/>
          <ac:spMkLst>
            <pc:docMk/>
            <pc:sldMk cId="1722331284" sldId="362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9:57.666" v="988" actId="400"/>
          <ac:spMkLst>
            <pc:docMk/>
            <pc:sldMk cId="1722331284" sldId="362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53:00.268" v="2634" actId="108"/>
        <pc:sldMkLst>
          <pc:docMk/>
          <pc:sldMk cId="3310515900" sldId="363"/>
        </pc:sldMkLst>
        <pc:spChg chg="mod">
          <ac:chgData name="Giovanni Ciatto" userId="0994ea56-e36d-4ebf-8631-b5c703034c66" providerId="ADAL" clId="{397A7B16-2C4C-4255-9718-63E797EC65A8}" dt="2017-12-05T21:53:00.268" v="2634" actId="108"/>
          <ac:spMkLst>
            <pc:docMk/>
            <pc:sldMk cId="3310515900" sldId="363"/>
            <ac:spMk id="2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14:36.984" v="975" actId="13822"/>
        <pc:sldMkLst>
          <pc:docMk/>
          <pc:sldMk cId="1722331284" sldId="364"/>
        </pc:sldMkLst>
        <pc:spChg chg="mod">
          <ac:chgData name="Giovanni Ciatto" userId="0994ea56-e36d-4ebf-8631-b5c703034c66" providerId="ADAL" clId="{397A7B16-2C4C-4255-9718-63E797EC65A8}" dt="2017-12-03T17:14:36.984" v="975" actId="13822"/>
          <ac:spMkLst>
            <pc:docMk/>
            <pc:sldMk cId="1722331284" sldId="364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4:36.984" v="975" actId="13822"/>
          <ac:spMkLst>
            <pc:docMk/>
            <pc:sldMk cId="1722331284" sldId="364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47:22.950" v="2622" actId="108"/>
        <pc:sldMkLst>
          <pc:docMk/>
          <pc:sldMk cId="888854685" sldId="368"/>
        </pc:sldMkLst>
        <pc:spChg chg="mod">
          <ac:chgData name="Giovanni Ciatto" userId="0994ea56-e36d-4ebf-8631-b5c703034c66" providerId="ADAL" clId="{397A7B16-2C4C-4255-9718-63E797EC65A8}" dt="2017-12-05T21:47:22.950" v="2622" actId="108"/>
          <ac:spMkLst>
            <pc:docMk/>
            <pc:sldMk cId="888854685" sldId="368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47:10.355" v="2620" actId="108"/>
          <ac:spMkLst>
            <pc:docMk/>
            <pc:sldMk cId="888854685" sldId="368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13:41.514" v="973" actId="13822"/>
        <pc:sldMkLst>
          <pc:docMk/>
          <pc:sldMk cId="1641459547" sldId="369"/>
        </pc:sldMkLst>
        <pc:spChg chg="mod">
          <ac:chgData name="Giovanni Ciatto" userId="0994ea56-e36d-4ebf-8631-b5c703034c66" providerId="ADAL" clId="{397A7B16-2C4C-4255-9718-63E797EC65A8}" dt="2017-12-03T17:13:41.514" v="973" actId="13822"/>
          <ac:spMkLst>
            <pc:docMk/>
            <pc:sldMk cId="1641459547" sldId="369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3:41.514" v="973" actId="13822"/>
          <ac:spMkLst>
            <pc:docMk/>
            <pc:sldMk cId="1641459547" sldId="369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3:41.514" v="973" actId="13822"/>
          <ac:spMkLst>
            <pc:docMk/>
            <pc:sldMk cId="1641459547" sldId="369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3:41.514" v="973" actId="13822"/>
          <ac:spMkLst>
            <pc:docMk/>
            <pc:sldMk cId="1641459547" sldId="369"/>
            <ac:spMk id="10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6T07:40:54.635" v="4570"/>
        <pc:sldMkLst>
          <pc:docMk/>
          <pc:sldMk cId="1420014257" sldId="370"/>
        </pc:sldMkLst>
        <pc:spChg chg="mod">
          <ac:chgData name="Giovanni Ciatto" userId="0994ea56-e36d-4ebf-8631-b5c703034c66" providerId="ADAL" clId="{397A7B16-2C4C-4255-9718-63E797EC65A8}" dt="2017-12-03T11:22:10.923" v="572" actId="255"/>
          <ac:spMkLst>
            <pc:docMk/>
            <pc:sldMk cId="1420014257" sldId="370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32:08.558" v="2515" actId="255"/>
          <ac:spMkLst>
            <pc:docMk/>
            <pc:sldMk cId="1420014257" sldId="370"/>
            <ac:spMk id="15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1:23:03.127" v="661" actId="1037"/>
        <pc:sldMkLst>
          <pc:docMk/>
          <pc:sldMk cId="1847964245" sldId="371"/>
        </pc:sldMkLst>
        <pc:spChg chg="mod">
          <ac:chgData name="Giovanni Ciatto" userId="0994ea56-e36d-4ebf-8631-b5c703034c66" providerId="ADAL" clId="{397A7B16-2C4C-4255-9718-63E797EC65A8}" dt="2017-12-03T11:22:28.939" v="574" actId="13822"/>
          <ac:spMkLst>
            <pc:docMk/>
            <pc:sldMk cId="1847964245" sldId="371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22:24.519" v="573" actId="13822"/>
          <ac:spMkLst>
            <pc:docMk/>
            <pc:sldMk cId="1847964245" sldId="371"/>
            <ac:spMk id="8" creationId="{00000000-0000-0000-0000-000000000000}"/>
          </ac:spMkLst>
        </pc:spChg>
        <pc:picChg chg="mod">
          <ac:chgData name="Giovanni Ciatto" userId="0994ea56-e36d-4ebf-8631-b5c703034c66" providerId="ADAL" clId="{397A7B16-2C4C-4255-9718-63E797EC65A8}" dt="2017-12-03T11:23:03.127" v="661" actId="1037"/>
          <ac:picMkLst>
            <pc:docMk/>
            <pc:sldMk cId="1847964245" sldId="371"/>
            <ac:picMk id="9" creationId="{00000000-0000-0000-0000-000000000000}"/>
          </ac:picMkLst>
        </pc:picChg>
        <pc:picChg chg="mod">
          <ac:chgData name="Giovanni Ciatto" userId="0994ea56-e36d-4ebf-8631-b5c703034c66" providerId="ADAL" clId="{397A7B16-2C4C-4255-9718-63E797EC65A8}" dt="2017-12-03T11:23:03.127" v="661" actId="1037"/>
          <ac:picMkLst>
            <pc:docMk/>
            <pc:sldMk cId="1847964245" sldId="371"/>
            <ac:picMk id="10" creationId="{00000000-0000-0000-0000-000000000000}"/>
          </ac:picMkLst>
        </pc:picChg>
      </pc:sldChg>
      <pc:sldChg chg="modSp modAnim">
        <pc:chgData name="Giovanni Ciatto" userId="0994ea56-e36d-4ebf-8631-b5c703034c66" providerId="ADAL" clId="{397A7B16-2C4C-4255-9718-63E797EC65A8}" dt="2017-12-06T07:33:11.549" v="4514"/>
        <pc:sldMkLst>
          <pc:docMk/>
          <pc:sldMk cId="1459236064" sldId="372"/>
        </pc:sldMkLst>
        <pc:spChg chg="mod">
          <ac:chgData name="Giovanni Ciatto" userId="0994ea56-e36d-4ebf-8631-b5c703034c66" providerId="ADAL" clId="{397A7B16-2C4C-4255-9718-63E797EC65A8}" dt="2017-12-05T21:25:12.544" v="2445" actId="2711"/>
          <ac:spMkLst>
            <pc:docMk/>
            <pc:sldMk cId="1459236064" sldId="372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23:37.402" v="2380" actId="255"/>
          <ac:spMkLst>
            <pc:docMk/>
            <pc:sldMk cId="1459236064" sldId="372"/>
            <ac:spMk id="15" creationId="{00000000-0000-0000-0000-000000000000}"/>
          </ac:spMkLst>
        </pc:spChg>
      </pc:sldChg>
      <pc:sldChg chg="addSp delSp modSp">
        <pc:chgData name="Giovanni Ciatto" userId="0994ea56-e36d-4ebf-8631-b5c703034c66" providerId="ADAL" clId="{397A7B16-2C4C-4255-9718-63E797EC65A8}" dt="2017-12-05T21:25:27.038" v="2447" actId="403"/>
        <pc:sldMkLst>
          <pc:docMk/>
          <pc:sldMk cId="177419758" sldId="373"/>
        </pc:sldMkLst>
        <pc:spChg chg="mod">
          <ac:chgData name="Giovanni Ciatto" userId="0994ea56-e36d-4ebf-8631-b5c703034c66" providerId="ADAL" clId="{397A7B16-2C4C-4255-9718-63E797EC65A8}" dt="2017-12-03T11:05:45.004" v="13" actId="13822"/>
          <ac:spMkLst>
            <pc:docMk/>
            <pc:sldMk cId="177419758" sldId="373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25:27.038" v="2447" actId="403"/>
          <ac:spMkLst>
            <pc:docMk/>
            <pc:sldMk cId="177419758" sldId="373"/>
            <ac:spMk id="8" creationId="{00000000-0000-0000-0000-000000000000}"/>
          </ac:spMkLst>
        </pc:spChg>
        <pc:picChg chg="del">
          <ac:chgData name="Giovanni Ciatto" userId="0994ea56-e36d-4ebf-8631-b5c703034c66" providerId="ADAL" clId="{397A7B16-2C4C-4255-9718-63E797EC65A8}" dt="2017-12-03T11:06:27.649" v="105" actId="478"/>
          <ac:picMkLst>
            <pc:docMk/>
            <pc:sldMk cId="177419758" sldId="373"/>
            <ac:picMk id="9" creationId="{00000000-0000-0000-0000-000000000000}"/>
          </ac:picMkLst>
        </pc:picChg>
        <pc:picChg chg="del">
          <ac:chgData name="Giovanni Ciatto" userId="0994ea56-e36d-4ebf-8631-b5c703034c66" providerId="ADAL" clId="{397A7B16-2C4C-4255-9718-63E797EC65A8}" dt="2017-12-03T11:06:27.649" v="105" actId="478"/>
          <ac:picMkLst>
            <pc:docMk/>
            <pc:sldMk cId="177419758" sldId="373"/>
            <ac:picMk id="10" creationId="{00000000-0000-0000-0000-000000000000}"/>
          </ac:picMkLst>
        </pc:picChg>
        <pc:picChg chg="add mod">
          <ac:chgData name="Giovanni Ciatto" userId="0994ea56-e36d-4ebf-8631-b5c703034c66" providerId="ADAL" clId="{397A7B16-2C4C-4255-9718-63E797EC65A8}" dt="2017-12-03T11:06:38.616" v="130" actId="1035"/>
          <ac:picMkLst>
            <pc:docMk/>
            <pc:sldMk cId="177419758" sldId="373"/>
            <ac:picMk id="11" creationId="{C74AB227-4519-4003-BCF7-1E11C7CA89F6}"/>
          </ac:picMkLst>
        </pc:picChg>
        <pc:picChg chg="add mod">
          <ac:chgData name="Giovanni Ciatto" userId="0994ea56-e36d-4ebf-8631-b5c703034c66" providerId="ADAL" clId="{397A7B16-2C4C-4255-9718-63E797EC65A8}" dt="2017-12-03T11:06:38.616" v="130" actId="1035"/>
          <ac:picMkLst>
            <pc:docMk/>
            <pc:sldMk cId="177419758" sldId="373"/>
            <ac:picMk id="12" creationId="{A33A8573-491E-4994-BBAB-6D8F8AAE5BFF}"/>
          </ac:picMkLst>
        </pc:picChg>
      </pc:sldChg>
      <pc:sldChg chg="modSp">
        <pc:chgData name="Giovanni Ciatto" userId="0994ea56-e36d-4ebf-8631-b5c703034c66" providerId="ADAL" clId="{397A7B16-2C4C-4255-9718-63E797EC65A8}" dt="2017-12-03T17:06:21.028" v="967" actId="13822"/>
        <pc:sldMkLst>
          <pc:docMk/>
          <pc:sldMk cId="1318908271" sldId="376"/>
        </pc:sldMkLst>
        <pc:spChg chg="mod">
          <ac:chgData name="Giovanni Ciatto" userId="0994ea56-e36d-4ebf-8631-b5c703034c66" providerId="ADAL" clId="{397A7B16-2C4C-4255-9718-63E797EC65A8}" dt="2017-12-03T17:06:21.028" v="967" actId="13822"/>
          <ac:spMkLst>
            <pc:docMk/>
            <pc:sldMk cId="1318908271" sldId="376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06:21.028" v="967" actId="13822"/>
          <ac:spMkLst>
            <pc:docMk/>
            <pc:sldMk cId="1318908271" sldId="376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18:00.129" v="982" actId="20578"/>
        <pc:sldMkLst>
          <pc:docMk/>
          <pc:sldMk cId="2096944817" sldId="377"/>
        </pc:sldMkLst>
        <pc:spChg chg="mod">
          <ac:chgData name="Giovanni Ciatto" userId="0994ea56-e36d-4ebf-8631-b5c703034c66" providerId="ADAL" clId="{397A7B16-2C4C-4255-9718-63E797EC65A8}" dt="2017-12-03T17:08:00.744" v="969" actId="13822"/>
          <ac:spMkLst>
            <pc:docMk/>
            <pc:sldMk cId="2096944817" sldId="377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8:00.129" v="982" actId="20578"/>
          <ac:spMkLst>
            <pc:docMk/>
            <pc:sldMk cId="2096944817" sldId="377"/>
            <ac:spMk id="8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42:40.509" v="2596"/>
        <pc:sldMkLst>
          <pc:docMk/>
          <pc:sldMk cId="1151175767" sldId="378"/>
        </pc:sldMkLst>
        <pc:spChg chg="mod">
          <ac:chgData name="Giovanni Ciatto" userId="0994ea56-e36d-4ebf-8631-b5c703034c66" providerId="ADAL" clId="{397A7B16-2C4C-4255-9718-63E797EC65A8}" dt="2017-12-03T17:11:02.633" v="972" actId="13822"/>
          <ac:spMkLst>
            <pc:docMk/>
            <pc:sldMk cId="1151175767" sldId="378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1:02.633" v="972" actId="13822"/>
          <ac:spMkLst>
            <pc:docMk/>
            <pc:sldMk cId="1151175767" sldId="378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42:40.509" v="2596"/>
          <ac:spMkLst>
            <pc:docMk/>
            <pc:sldMk cId="1151175767" sldId="378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1:02.633" v="972" actId="13822"/>
          <ac:spMkLst>
            <pc:docMk/>
            <pc:sldMk cId="1151175767" sldId="378"/>
            <ac:spMk id="10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7:13:57.025" v="974" actId="13822"/>
        <pc:sldMkLst>
          <pc:docMk/>
          <pc:sldMk cId="4231554146" sldId="379"/>
        </pc:sldMkLst>
        <pc:spChg chg="mod">
          <ac:chgData name="Giovanni Ciatto" userId="0994ea56-e36d-4ebf-8631-b5c703034c66" providerId="ADAL" clId="{397A7B16-2C4C-4255-9718-63E797EC65A8}" dt="2017-12-03T17:13:57.025" v="974" actId="13822"/>
          <ac:spMkLst>
            <pc:docMk/>
            <pc:sldMk cId="4231554146" sldId="379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3:57.025" v="974" actId="13822"/>
          <ac:spMkLst>
            <pc:docMk/>
            <pc:sldMk cId="4231554146" sldId="379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3:57.025" v="974" actId="13822"/>
          <ac:spMkLst>
            <pc:docMk/>
            <pc:sldMk cId="4231554146" sldId="379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3:57.025" v="974" actId="13822"/>
          <ac:spMkLst>
            <pc:docMk/>
            <pc:sldMk cId="4231554146" sldId="379"/>
            <ac:spMk id="10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5T23:35:50.564" v="4488"/>
        <pc:sldMkLst>
          <pc:docMk/>
          <pc:sldMk cId="3768424484" sldId="380"/>
        </pc:sldMkLst>
        <pc:spChg chg="mod">
          <ac:chgData name="Giovanni Ciatto" userId="0994ea56-e36d-4ebf-8631-b5c703034c66" providerId="ADAL" clId="{397A7B16-2C4C-4255-9718-63E797EC65A8}" dt="2017-12-05T22:52:11.729" v="3980" actId="20577"/>
          <ac:spMkLst>
            <pc:docMk/>
            <pc:sldMk cId="3768424484" sldId="380"/>
            <ac:spMk id="9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01" v="2250" actId="2696"/>
        <pc:sldMkLst>
          <pc:docMk/>
          <pc:sldMk cId="2796861388" sldId="381"/>
        </pc:sldMkLst>
        <pc:spChg chg="mod">
          <ac:chgData name="Giovanni Ciatto" userId="0994ea56-e36d-4ebf-8631-b5c703034c66" providerId="ADAL" clId="{397A7B16-2C4C-4255-9718-63E797EC65A8}" dt="2017-12-03T17:35:52.758" v="1036" actId="13822"/>
          <ac:spMkLst>
            <pc:docMk/>
            <pc:sldMk cId="2796861388" sldId="381"/>
            <ac:spMk id="34918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5:52.758" v="1036" actId="13822"/>
          <ac:spMkLst>
            <pc:docMk/>
            <pc:sldMk cId="2796861388" sldId="381"/>
            <ac:spMk id="349190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17" v="2252" actId="2696"/>
        <pc:sldMkLst>
          <pc:docMk/>
          <pc:sldMk cId="188366523" sldId="382"/>
        </pc:sldMkLst>
        <pc:spChg chg="mod">
          <ac:chgData name="Giovanni Ciatto" userId="0994ea56-e36d-4ebf-8631-b5c703034c66" providerId="ADAL" clId="{397A7B16-2C4C-4255-9718-63E797EC65A8}" dt="2017-12-03T17:36:34.925" v="1037" actId="13822"/>
          <ac:spMkLst>
            <pc:docMk/>
            <pc:sldMk cId="188366523" sldId="382"/>
            <ac:spMk id="351249" creationId="{00000000-0000-0000-0000-000000000000}"/>
          </ac:spMkLst>
        </pc:spChg>
      </pc:sldChg>
      <pc:sldChg chg="ord modTransition">
        <pc:chgData name="Giovanni Ciatto" userId="0994ea56-e36d-4ebf-8631-b5c703034c66" providerId="ADAL" clId="{397A7B16-2C4C-4255-9718-63E797EC65A8}" dt="2017-12-05T21:09:25.198" v="2272"/>
        <pc:sldMkLst>
          <pc:docMk/>
          <pc:sldMk cId="1559114859" sldId="383"/>
        </pc:sldMkLst>
      </pc:sldChg>
      <pc:sldChg chg="modSp del">
        <pc:chgData name="Giovanni Ciatto" userId="0994ea56-e36d-4ebf-8631-b5c703034c66" providerId="ADAL" clId="{397A7B16-2C4C-4255-9718-63E797EC65A8}" dt="2017-12-05T21:08:00.004" v="2238" actId="2696"/>
        <pc:sldMkLst>
          <pc:docMk/>
          <pc:sldMk cId="2801996972" sldId="389"/>
        </pc:sldMkLst>
        <pc:spChg chg="mod">
          <ac:chgData name="Giovanni Ciatto" userId="0994ea56-e36d-4ebf-8631-b5c703034c66" providerId="ADAL" clId="{397A7B16-2C4C-4255-9718-63E797EC65A8}" dt="2017-12-03T17:25:29.955" v="1005" actId="13822"/>
          <ac:spMkLst>
            <pc:docMk/>
            <pc:sldMk cId="2801996972" sldId="389"/>
            <ac:spMk id="1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5:29.955" v="1005" actId="13822"/>
          <ac:spMkLst>
            <pc:docMk/>
            <pc:sldMk cId="2801996972" sldId="389"/>
            <ac:spMk id="1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5:29.955" v="1005" actId="13822"/>
          <ac:spMkLst>
            <pc:docMk/>
            <pc:sldMk cId="2801996972" sldId="389"/>
            <ac:spMk id="358404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14" v="2239" actId="2696"/>
        <pc:sldMkLst>
          <pc:docMk/>
          <pc:sldMk cId="2005027491" sldId="390"/>
        </pc:sldMkLst>
        <pc:spChg chg="mod">
          <ac:chgData name="Giovanni Ciatto" userId="0994ea56-e36d-4ebf-8631-b5c703034c66" providerId="ADAL" clId="{397A7B16-2C4C-4255-9718-63E797EC65A8}" dt="2017-12-03T17:26:15.317" v="1006" actId="13822"/>
          <ac:spMkLst>
            <pc:docMk/>
            <pc:sldMk cId="2005027491" sldId="390"/>
            <ac:spMk id="382980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6:15.317" v="1006" actId="13822"/>
          <ac:spMkLst>
            <pc:docMk/>
            <pc:sldMk cId="2005027491" sldId="390"/>
            <ac:spMk id="382981" creationId="{00000000-0000-0000-0000-000000000000}"/>
          </ac:spMkLst>
        </pc:spChg>
      </pc:sldChg>
      <pc:sldChg chg="modSp del ord">
        <pc:chgData name="Giovanni Ciatto" userId="0994ea56-e36d-4ebf-8631-b5c703034c66" providerId="ADAL" clId="{397A7B16-2C4C-4255-9718-63E797EC65A8}" dt="2017-12-05T21:08:00.123" v="2253" actId="2696"/>
        <pc:sldMkLst>
          <pc:docMk/>
          <pc:sldMk cId="2792789106" sldId="393"/>
        </pc:sldMkLst>
        <pc:spChg chg="mod">
          <ac:chgData name="Giovanni Ciatto" userId="0994ea56-e36d-4ebf-8631-b5c703034c66" providerId="ADAL" clId="{397A7B16-2C4C-4255-9718-63E797EC65A8}" dt="2017-12-03T17:39:21.343" v="1039" actId="14100"/>
          <ac:spMkLst>
            <pc:docMk/>
            <pc:sldMk cId="2792789106" sldId="393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6:54.866" v="1038" actId="13822"/>
          <ac:spMkLst>
            <pc:docMk/>
            <pc:sldMk cId="2792789106" sldId="393"/>
            <ac:spMk id="6" creationId="{00000000-0000-0000-0000-000000000000}"/>
          </ac:spMkLst>
        </pc:spChg>
      </pc:sldChg>
      <pc:sldChg chg="modSp ord modTransition">
        <pc:chgData name="Giovanni Ciatto" userId="0994ea56-e36d-4ebf-8631-b5c703034c66" providerId="ADAL" clId="{397A7B16-2C4C-4255-9718-63E797EC65A8}" dt="2017-12-05T21:55:02.357" v="2644"/>
        <pc:sldMkLst>
          <pc:docMk/>
          <pc:sldMk cId="367784542" sldId="394"/>
        </pc:sldMkLst>
        <pc:spChg chg="mod">
          <ac:chgData name="Giovanni Ciatto" userId="0994ea56-e36d-4ebf-8631-b5c703034c66" providerId="ADAL" clId="{397A7B16-2C4C-4255-9718-63E797EC65A8}" dt="2017-12-05T21:54:27.335" v="2642" actId="2711"/>
          <ac:spMkLst>
            <pc:docMk/>
            <pc:sldMk cId="367784542" sldId="394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5:54.950" v="1048" actId="13822"/>
          <ac:spMkLst>
            <pc:docMk/>
            <pc:sldMk cId="367784542" sldId="394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5:54.950" v="1048" actId="13822"/>
          <ac:spMkLst>
            <pc:docMk/>
            <pc:sldMk cId="367784542" sldId="394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5:54.950" v="1048" actId="13822"/>
          <ac:spMkLst>
            <pc:docMk/>
            <pc:sldMk cId="367784542" sldId="394"/>
            <ac:spMk id="8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52" v="2243" actId="2696"/>
        <pc:sldMkLst>
          <pc:docMk/>
          <pc:sldMk cId="3164365390" sldId="395"/>
        </pc:sldMkLst>
        <pc:spChg chg="mod">
          <ac:chgData name="Giovanni Ciatto" userId="0994ea56-e36d-4ebf-8631-b5c703034c66" providerId="ADAL" clId="{397A7B16-2C4C-4255-9718-63E797EC65A8}" dt="2017-12-03T17:32:28.406" v="1011" actId="13822"/>
          <ac:spMkLst>
            <pc:docMk/>
            <pc:sldMk cId="3164365390" sldId="395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2:28.406" v="1011" actId="13822"/>
          <ac:spMkLst>
            <pc:docMk/>
            <pc:sldMk cId="3164365390" sldId="395"/>
            <ac:spMk id="10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7:59.972" v="2235" actId="2696"/>
        <pc:sldMkLst>
          <pc:docMk/>
          <pc:sldMk cId="3383130265" sldId="396"/>
        </pc:sldMkLst>
        <pc:spChg chg="mod">
          <ac:chgData name="Giovanni Ciatto" userId="0994ea56-e36d-4ebf-8631-b5c703034c66" providerId="ADAL" clId="{397A7B16-2C4C-4255-9718-63E797EC65A8}" dt="2017-12-03T17:42:55.466" v="1046" actId="13822"/>
          <ac:spMkLst>
            <pc:docMk/>
            <pc:sldMk cId="3383130265" sldId="396"/>
            <ac:spMk id="6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81" v="2247" actId="2696"/>
        <pc:sldMkLst>
          <pc:docMk/>
          <pc:sldMk cId="4008821370" sldId="398"/>
        </pc:sldMkLst>
        <pc:spChg chg="mod">
          <ac:chgData name="Giovanni Ciatto" userId="0994ea56-e36d-4ebf-8631-b5c703034c66" providerId="ADAL" clId="{397A7B16-2C4C-4255-9718-63E797EC65A8}" dt="2017-12-03T17:33:50.053" v="1019" actId="13822"/>
          <ac:spMkLst>
            <pc:docMk/>
            <pc:sldMk cId="4008821370" sldId="398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4:00.107" v="1022" actId="20577"/>
          <ac:spMkLst>
            <pc:docMk/>
            <pc:sldMk cId="4008821370" sldId="398"/>
            <ac:spMk id="9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87" v="2248" actId="2696"/>
        <pc:sldMkLst>
          <pc:docMk/>
          <pc:sldMk cId="2841664192" sldId="399"/>
        </pc:sldMkLst>
        <pc:spChg chg="mod">
          <ac:chgData name="Giovanni Ciatto" userId="0994ea56-e36d-4ebf-8631-b5c703034c66" providerId="ADAL" clId="{397A7B16-2C4C-4255-9718-63E797EC65A8}" dt="2017-12-03T17:34:36.019" v="1023" actId="13822"/>
          <ac:spMkLst>
            <pc:docMk/>
            <pc:sldMk cId="2841664192" sldId="399"/>
            <ac:spMk id="16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50" v="2258" actId="2696"/>
        <pc:sldMkLst>
          <pc:docMk/>
          <pc:sldMk cId="3131412317" sldId="400"/>
        </pc:sldMkLst>
        <pc:spChg chg="mod">
          <ac:chgData name="Giovanni Ciatto" userId="0994ea56-e36d-4ebf-8631-b5c703034c66" providerId="ADAL" clId="{397A7B16-2C4C-4255-9718-63E797EC65A8}" dt="2017-12-03T17:41:07.040" v="1042" actId="13822"/>
          <ac:spMkLst>
            <pc:docMk/>
            <pc:sldMk cId="3131412317" sldId="400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1:07.040" v="1042" actId="13822"/>
          <ac:spMkLst>
            <pc:docMk/>
            <pc:sldMk cId="3131412317" sldId="400"/>
            <ac:spMk id="7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33" v="2241" actId="2696"/>
        <pc:sldMkLst>
          <pc:docMk/>
          <pc:sldMk cId="3472133086" sldId="402"/>
        </pc:sldMkLst>
        <pc:spChg chg="mod">
          <ac:chgData name="Giovanni Ciatto" userId="0994ea56-e36d-4ebf-8631-b5c703034c66" providerId="ADAL" clId="{397A7B16-2C4C-4255-9718-63E797EC65A8}" dt="2017-12-03T17:29:49.547" v="1008" actId="13822"/>
          <ac:spMkLst>
            <pc:docMk/>
            <pc:sldMk cId="3472133086" sldId="402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9:04.458" v="1071" actId="20577"/>
          <ac:spMkLst>
            <pc:docMk/>
            <pc:sldMk cId="3472133086" sldId="402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9:49.547" v="1008" actId="13822"/>
          <ac:spMkLst>
            <pc:docMk/>
            <pc:sldMk cId="3472133086" sldId="402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9:55.501" v="1009" actId="13822"/>
          <ac:spMkLst>
            <pc:docMk/>
            <pc:sldMk cId="3472133086" sldId="402"/>
            <ac:spMk id="10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9:55.501" v="1009" actId="13822"/>
          <ac:spMkLst>
            <pc:docMk/>
            <pc:sldMk cId="3472133086" sldId="402"/>
            <ac:spMk id="11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59" v="2244" actId="2696"/>
        <pc:sldMkLst>
          <pc:docMk/>
          <pc:sldMk cId="1060780018" sldId="403"/>
        </pc:sldMkLst>
        <pc:spChg chg="mod">
          <ac:chgData name="Giovanni Ciatto" userId="0994ea56-e36d-4ebf-8631-b5c703034c66" providerId="ADAL" clId="{397A7B16-2C4C-4255-9718-63E797EC65A8}" dt="2017-12-03T17:33:06.603" v="1012" actId="13822"/>
          <ac:spMkLst>
            <pc:docMk/>
            <pc:sldMk cId="1060780018" sldId="403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3:06.603" v="1012" actId="13822"/>
          <ac:spMkLst>
            <pc:docMk/>
            <pc:sldMk cId="1060780018" sldId="403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3:06.603" v="1012" actId="13822"/>
          <ac:spMkLst>
            <pc:docMk/>
            <pc:sldMk cId="1060780018" sldId="403"/>
            <ac:spMk id="8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29" v="2254" actId="2696"/>
        <pc:sldMkLst>
          <pc:docMk/>
          <pc:sldMk cId="804625196" sldId="404"/>
        </pc:sldMkLst>
        <pc:spChg chg="mod">
          <ac:chgData name="Giovanni Ciatto" userId="0994ea56-e36d-4ebf-8631-b5c703034c66" providerId="ADAL" clId="{397A7B16-2C4C-4255-9718-63E797EC65A8}" dt="2017-12-03T17:40:03.222" v="1040" actId="13822"/>
          <ac:spMkLst>
            <pc:docMk/>
            <pc:sldMk cId="804625196" sldId="404"/>
            <ac:spMk id="6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34" v="2255" actId="2696"/>
        <pc:sldMkLst>
          <pc:docMk/>
          <pc:sldMk cId="239125362" sldId="407"/>
        </pc:sldMkLst>
        <pc:spChg chg="mod">
          <ac:chgData name="Giovanni Ciatto" userId="0994ea56-e36d-4ebf-8631-b5c703034c66" providerId="ADAL" clId="{397A7B16-2C4C-4255-9718-63E797EC65A8}" dt="2017-12-03T17:40:17.018" v="1041" actId="13822"/>
          <ac:spMkLst>
            <pc:docMk/>
            <pc:sldMk cId="239125362" sldId="407"/>
            <ac:spMk id="6" creationId="{00000000-0000-0000-0000-000000000000}"/>
          </ac:spMkLst>
        </pc:spChg>
      </pc:sldChg>
      <pc:sldChg chg="del">
        <pc:chgData name="Giovanni Ciatto" userId="0994ea56-e36d-4ebf-8631-b5c703034c66" providerId="ADAL" clId="{397A7B16-2C4C-4255-9718-63E797EC65A8}" dt="2017-12-05T21:08:00.164" v="2261" actId="2696"/>
        <pc:sldMkLst>
          <pc:docMk/>
          <pc:sldMk cId="239125362" sldId="408"/>
        </pc:sldMkLst>
      </pc:sldChg>
      <pc:sldChg chg="modSp del">
        <pc:chgData name="Giovanni Ciatto" userId="0994ea56-e36d-4ebf-8631-b5c703034c66" providerId="ADAL" clId="{397A7B16-2C4C-4255-9718-63E797EC65A8}" dt="2017-12-05T21:08:00.024" v="2240" actId="2696"/>
        <pc:sldMkLst>
          <pc:docMk/>
          <pc:sldMk cId="3230547775" sldId="413"/>
        </pc:sldMkLst>
        <pc:spChg chg="mod">
          <ac:chgData name="Giovanni Ciatto" userId="0994ea56-e36d-4ebf-8631-b5c703034c66" providerId="ADAL" clId="{397A7B16-2C4C-4255-9718-63E797EC65A8}" dt="2017-12-03T17:29:26.115" v="1007" actId="13822"/>
          <ac:spMkLst>
            <pc:docMk/>
            <pc:sldMk cId="3230547775" sldId="413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29:26.115" v="1007" actId="13822"/>
          <ac:spMkLst>
            <pc:docMk/>
            <pc:sldMk cId="3230547775" sldId="413"/>
            <ac:spMk id="7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43" v="2242" actId="2696"/>
        <pc:sldMkLst>
          <pc:docMk/>
          <pc:sldMk cId="232539160" sldId="414"/>
        </pc:sldMkLst>
        <pc:spChg chg="mod">
          <ac:chgData name="Giovanni Ciatto" userId="0994ea56-e36d-4ebf-8631-b5c703034c66" providerId="ADAL" clId="{397A7B16-2C4C-4255-9718-63E797EC65A8}" dt="2017-12-03T17:31:37.412" v="1010" actId="13822"/>
          <ac:spMkLst>
            <pc:docMk/>
            <pc:sldMk cId="232539160" sldId="414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18:41:47.267" v="1563" actId="20577"/>
          <ac:spMkLst>
            <pc:docMk/>
            <pc:sldMk cId="232539160" sldId="414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1:37.412" v="1010" actId="13822"/>
          <ac:spMkLst>
            <pc:docMk/>
            <pc:sldMk cId="232539160" sldId="414"/>
            <ac:spMk id="10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9:30.971" v="1072" actId="2711"/>
          <ac:spMkLst>
            <pc:docMk/>
            <pc:sldMk cId="232539160" sldId="414"/>
            <ac:spMk id="43213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16:36:32.348" v="1553" actId="20577"/>
          <ac:spMkLst>
            <pc:docMk/>
            <pc:sldMk cId="232539160" sldId="414"/>
            <ac:spMk id="432133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6T07:31:06.056" v="4503"/>
        <pc:sldMkLst>
          <pc:docMk/>
          <pc:sldMk cId="1208158504" sldId="415"/>
        </pc:sldMkLst>
        <pc:spChg chg="mod">
          <ac:chgData name="Giovanni Ciatto" userId="0994ea56-e36d-4ebf-8631-b5c703034c66" providerId="ADAL" clId="{397A7B16-2C4C-4255-9718-63E797EC65A8}" dt="2017-12-03T11:03:57.277" v="6" actId="13822"/>
          <ac:spMkLst>
            <pc:docMk/>
            <pc:sldMk cId="1208158504" sldId="415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6T07:30:30.053" v="4498" actId="2085"/>
          <ac:spMkLst>
            <pc:docMk/>
            <pc:sldMk cId="1208158504" sldId="415"/>
            <ac:spMk id="15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55" v="2259" actId="2696"/>
        <pc:sldMkLst>
          <pc:docMk/>
          <pc:sldMk cId="2763094942" sldId="416"/>
        </pc:sldMkLst>
        <pc:spChg chg="mod">
          <ac:chgData name="Giovanni Ciatto" userId="0994ea56-e36d-4ebf-8631-b5c703034c66" providerId="ADAL" clId="{397A7B16-2C4C-4255-9718-63E797EC65A8}" dt="2017-12-05T20:37:04.591" v="2229" actId="2711"/>
          <ac:spMkLst>
            <pc:docMk/>
            <pc:sldMk cId="2763094942" sldId="416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0:37:27.326" v="2232" actId="1076"/>
          <ac:spMkLst>
            <pc:docMk/>
            <pc:sldMk cId="2763094942" sldId="416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07:45.227" v="2234" actId="403"/>
          <ac:spMkLst>
            <pc:docMk/>
            <pc:sldMk cId="2763094942" sldId="416"/>
            <ac:spMk id="8" creationId="{00000000-0000-0000-0000-000000000000}"/>
          </ac:spMkLst>
        </pc:spChg>
      </pc:sldChg>
      <pc:sldChg chg="delSp modSp modTransition">
        <pc:chgData name="Giovanni Ciatto" userId="0994ea56-e36d-4ebf-8631-b5c703034c66" providerId="ADAL" clId="{397A7B16-2C4C-4255-9718-63E797EC65A8}" dt="2017-12-05T21:55:08.098" v="2645"/>
        <pc:sldMkLst>
          <pc:docMk/>
          <pc:sldMk cId="2967255626" sldId="417"/>
        </pc:sldMkLst>
        <pc:spChg chg="mod">
          <ac:chgData name="Giovanni Ciatto" userId="0994ea56-e36d-4ebf-8631-b5c703034c66" providerId="ADAL" clId="{397A7B16-2C4C-4255-9718-63E797EC65A8}" dt="2017-12-03T18:09:07.934" v="1076" actId="14100"/>
          <ac:spMkLst>
            <pc:docMk/>
            <pc:sldMk cId="2967255626" sldId="417"/>
            <ac:spMk id="5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6:27.663" v="1049" actId="20577"/>
          <ac:spMkLst>
            <pc:docMk/>
            <pc:sldMk cId="2967255626" sldId="417"/>
            <ac:spMk id="7" creationId="{00000000-0000-0000-0000-000000000000}"/>
          </ac:spMkLst>
        </pc:spChg>
        <pc:spChg chg="del">
          <ac:chgData name="Giovanni Ciatto" userId="0994ea56-e36d-4ebf-8631-b5c703034c66" providerId="ADAL" clId="{397A7B16-2C4C-4255-9718-63E797EC65A8}" dt="2017-12-03T18:09:20.298" v="1077" actId="478"/>
          <ac:spMkLst>
            <pc:docMk/>
            <pc:sldMk cId="2967255626" sldId="417"/>
            <ac:spMk id="18" creationId="{00000000-0000-0000-0000-000000000000}"/>
          </ac:spMkLst>
        </pc:spChg>
        <pc:spChg chg="del">
          <ac:chgData name="Giovanni Ciatto" userId="0994ea56-e36d-4ebf-8631-b5c703034c66" providerId="ADAL" clId="{397A7B16-2C4C-4255-9718-63E797EC65A8}" dt="2017-12-03T18:09:24.731" v="1078" actId="478"/>
          <ac:spMkLst>
            <pc:docMk/>
            <pc:sldMk cId="2967255626" sldId="417"/>
            <ac:spMk id="19" creationId="{00000000-0000-0000-0000-000000000000}"/>
          </ac:spMkLst>
        </pc:spChg>
        <pc:spChg chg="del mod">
          <ac:chgData name="Giovanni Ciatto" userId="0994ea56-e36d-4ebf-8631-b5c703034c66" providerId="ADAL" clId="{397A7B16-2C4C-4255-9718-63E797EC65A8}" dt="2017-12-03T18:09:37.915" v="1080" actId="478"/>
          <ac:spMkLst>
            <pc:docMk/>
            <pc:sldMk cId="2967255626" sldId="417"/>
            <ac:spMk id="20" creationId="{00000000-0000-0000-0000-000000000000}"/>
          </ac:spMkLst>
        </pc:spChg>
      </pc:sldChg>
      <pc:sldChg chg="addSp modSp modAnim">
        <pc:chgData name="Giovanni Ciatto" userId="0994ea56-e36d-4ebf-8631-b5c703034c66" providerId="ADAL" clId="{397A7B16-2C4C-4255-9718-63E797EC65A8}" dt="2017-12-06T07:35:26.032" v="4528"/>
        <pc:sldMkLst>
          <pc:docMk/>
          <pc:sldMk cId="2570803551" sldId="418"/>
        </pc:sldMkLst>
        <pc:spChg chg="mod">
          <ac:chgData name="Giovanni Ciatto" userId="0994ea56-e36d-4ebf-8631-b5c703034c66" providerId="ADAL" clId="{397A7B16-2C4C-4255-9718-63E797EC65A8}" dt="2017-12-05T21:28:59.869" v="2491" actId="108"/>
          <ac:spMkLst>
            <pc:docMk/>
            <pc:sldMk cId="2570803551" sldId="418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11:44.856" v="225" actId="13822"/>
          <ac:spMkLst>
            <pc:docMk/>
            <pc:sldMk cId="2570803551" sldId="418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11:44.856" v="225" actId="13822"/>
          <ac:spMkLst>
            <pc:docMk/>
            <pc:sldMk cId="2570803551" sldId="418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11:44.856" v="225" actId="13822"/>
          <ac:spMkLst>
            <pc:docMk/>
            <pc:sldMk cId="2570803551" sldId="418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28:45.363" v="2487" actId="108"/>
          <ac:spMkLst>
            <pc:docMk/>
            <pc:sldMk cId="2570803551" sldId="418"/>
            <ac:spMk id="15" creationId="{00000000-0000-0000-0000-000000000000}"/>
          </ac:spMkLst>
        </pc:spChg>
        <pc:picChg chg="add mod">
          <ac:chgData name="Giovanni Ciatto" userId="0994ea56-e36d-4ebf-8631-b5c703034c66" providerId="ADAL" clId="{397A7B16-2C4C-4255-9718-63E797EC65A8}" dt="2017-12-03T11:12:12.146" v="230" actId="1038"/>
          <ac:picMkLst>
            <pc:docMk/>
            <pc:sldMk cId="2570803551" sldId="418"/>
            <ac:picMk id="14" creationId="{A476942F-B2F0-46D5-BE24-AA9CB9967E14}"/>
          </ac:picMkLst>
        </pc:picChg>
      </pc:sldChg>
      <pc:sldChg chg="modSp">
        <pc:chgData name="Giovanni Ciatto" userId="0994ea56-e36d-4ebf-8631-b5c703034c66" providerId="ADAL" clId="{397A7B16-2C4C-4255-9718-63E797EC65A8}" dt="2017-12-03T11:14:18.636" v="360" actId="1036"/>
        <pc:sldMkLst>
          <pc:docMk/>
          <pc:sldMk cId="3720096552" sldId="419"/>
        </pc:sldMkLst>
        <pc:spChg chg="mod">
          <ac:chgData name="Giovanni Ciatto" userId="0994ea56-e36d-4ebf-8631-b5c703034c66" providerId="ADAL" clId="{397A7B16-2C4C-4255-9718-63E797EC65A8}" dt="2017-12-03T11:11:26.718" v="224" actId="13822"/>
          <ac:spMkLst>
            <pc:docMk/>
            <pc:sldMk cId="3720096552" sldId="419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1:11:26.718" v="224" actId="13822"/>
          <ac:spMkLst>
            <pc:docMk/>
            <pc:sldMk cId="3720096552" sldId="419"/>
            <ac:spMk id="8" creationId="{00000000-0000-0000-0000-000000000000}"/>
          </ac:spMkLst>
        </pc:spChg>
        <pc:picChg chg="mod">
          <ac:chgData name="Giovanni Ciatto" userId="0994ea56-e36d-4ebf-8631-b5c703034c66" providerId="ADAL" clId="{397A7B16-2C4C-4255-9718-63E797EC65A8}" dt="2017-12-03T11:14:18.636" v="360" actId="1036"/>
          <ac:picMkLst>
            <pc:docMk/>
            <pc:sldMk cId="3720096552" sldId="419"/>
            <ac:picMk id="9" creationId="{00000000-0000-0000-0000-000000000000}"/>
          </ac:picMkLst>
        </pc:picChg>
        <pc:picChg chg="mod">
          <ac:chgData name="Giovanni Ciatto" userId="0994ea56-e36d-4ebf-8631-b5c703034c66" providerId="ADAL" clId="{397A7B16-2C4C-4255-9718-63E797EC65A8}" dt="2017-12-03T11:14:18.636" v="360" actId="1036"/>
          <ac:picMkLst>
            <pc:docMk/>
            <pc:sldMk cId="3720096552" sldId="419"/>
            <ac:picMk id="10" creationId="{00000000-0000-0000-0000-000000000000}"/>
          </ac:picMkLst>
        </pc:picChg>
      </pc:sldChg>
      <pc:sldChg chg="modSp del">
        <pc:chgData name="Giovanni Ciatto" userId="0994ea56-e36d-4ebf-8631-b5c703034c66" providerId="ADAL" clId="{397A7B16-2C4C-4255-9718-63E797EC65A8}" dt="2017-12-05T21:07:59.994" v="2237" actId="2696"/>
        <pc:sldMkLst>
          <pc:docMk/>
          <pc:sldMk cId="587434804" sldId="420"/>
        </pc:sldMkLst>
        <pc:spChg chg="mod">
          <ac:chgData name="Giovanni Ciatto" userId="0994ea56-e36d-4ebf-8631-b5c703034c66" providerId="ADAL" clId="{397A7B16-2C4C-4255-9718-63E797EC65A8}" dt="2017-12-03T17:15:59.010" v="976" actId="13822"/>
          <ac:spMkLst>
            <pc:docMk/>
            <pc:sldMk cId="587434804" sldId="420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15:59.010" v="976" actId="13822"/>
          <ac:spMkLst>
            <pc:docMk/>
            <pc:sldMk cId="587434804" sldId="420"/>
            <ac:spMk id="8" creationId="{00000000-0000-0000-0000-000000000000}"/>
          </ac:spMkLst>
        </pc:spChg>
      </pc:sldChg>
      <pc:sldChg chg="del">
        <pc:chgData name="Giovanni Ciatto" userId="0994ea56-e36d-4ebf-8631-b5c703034c66" providerId="ADAL" clId="{397A7B16-2C4C-4255-9718-63E797EC65A8}" dt="2017-12-05T21:07:59.984" v="2236" actId="2696"/>
        <pc:sldMkLst>
          <pc:docMk/>
          <pc:sldMk cId="1497176727" sldId="422"/>
        </pc:sldMkLst>
      </pc:sldChg>
      <pc:sldChg chg="modSp">
        <pc:chgData name="Giovanni Ciatto" userId="0994ea56-e36d-4ebf-8631-b5c703034c66" providerId="ADAL" clId="{397A7B16-2C4C-4255-9718-63E797EC65A8}" dt="2017-12-05T22:45:17.826" v="3839" actId="20577"/>
        <pc:sldMkLst>
          <pc:docMk/>
          <pc:sldMk cId="4062165325" sldId="423"/>
        </pc:sldMkLst>
        <pc:spChg chg="mod">
          <ac:chgData name="Giovanni Ciatto" userId="0994ea56-e36d-4ebf-8631-b5c703034c66" providerId="ADAL" clId="{397A7B16-2C4C-4255-9718-63E797EC65A8}" dt="2017-12-05T22:45:17.826" v="3839" actId="20577"/>
          <ac:spMkLst>
            <pc:docMk/>
            <pc:sldMk cId="4062165325" sldId="423"/>
            <ac:spMk id="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2:45:00.753" v="3833" actId="20577"/>
          <ac:spMkLst>
            <pc:docMk/>
            <pc:sldMk cId="4062165325" sldId="423"/>
            <ac:spMk id="4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2:45:12.585" v="3836" actId="20577"/>
          <ac:spMkLst>
            <pc:docMk/>
            <pc:sldMk cId="4062165325" sldId="423"/>
            <ac:spMk id="6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5T22:49:47.281" v="3963"/>
        <pc:sldMkLst>
          <pc:docMk/>
          <pc:sldMk cId="1092518211" sldId="424"/>
        </pc:sldMkLst>
        <pc:spChg chg="mod">
          <ac:chgData name="Giovanni Ciatto" userId="0994ea56-e36d-4ebf-8631-b5c703034c66" providerId="ADAL" clId="{397A7B16-2C4C-4255-9718-63E797EC65A8}" dt="2017-12-05T22:49:40.213" v="3962" actId="20577"/>
          <ac:spMkLst>
            <pc:docMk/>
            <pc:sldMk cId="1092518211" sldId="424"/>
            <ac:spMk id="3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5T23:36:38.067" v="4489"/>
        <pc:sldMkLst>
          <pc:docMk/>
          <pc:sldMk cId="1770020502" sldId="426"/>
        </pc:sldMkLst>
        <pc:spChg chg="mod">
          <ac:chgData name="Giovanni Ciatto" userId="0994ea56-e36d-4ebf-8631-b5c703034c66" providerId="ADAL" clId="{397A7B16-2C4C-4255-9718-63E797EC65A8}" dt="2017-12-05T22:53:30.491" v="3992" actId="113"/>
          <ac:spMkLst>
            <pc:docMk/>
            <pc:sldMk cId="1770020502" sldId="426"/>
            <ac:spMk id="3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67" v="2245" actId="2696"/>
        <pc:sldMkLst>
          <pc:docMk/>
          <pc:sldMk cId="47304854" sldId="427"/>
        </pc:sldMkLst>
        <pc:spChg chg="mod">
          <ac:chgData name="Giovanni Ciatto" userId="0994ea56-e36d-4ebf-8631-b5c703034c66" providerId="ADAL" clId="{397A7B16-2C4C-4255-9718-63E797EC65A8}" dt="2017-12-03T17:54:17.977" v="1074" actId="108"/>
          <ac:spMkLst>
            <pc:docMk/>
            <pc:sldMk cId="47304854" sldId="427"/>
            <ac:spMk id="8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74" v="2246" actId="2696"/>
        <pc:sldMkLst>
          <pc:docMk/>
          <pc:sldMk cId="3604461878" sldId="428"/>
        </pc:sldMkLst>
        <pc:spChg chg="mod">
          <ac:chgData name="Giovanni Ciatto" userId="0994ea56-e36d-4ebf-8631-b5c703034c66" providerId="ADAL" clId="{397A7B16-2C4C-4255-9718-63E797EC65A8}" dt="2017-12-03T17:33:29.995" v="1016" actId="20577"/>
          <ac:spMkLst>
            <pc:docMk/>
            <pc:sldMk cId="3604461878" sldId="428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54:52.867" v="1075" actId="1076"/>
          <ac:spMkLst>
            <pc:docMk/>
            <pc:sldMk cId="3604461878" sldId="428"/>
            <ac:spMk id="8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094" v="2249" actId="2696"/>
        <pc:sldMkLst>
          <pc:docMk/>
          <pc:sldMk cId="3220212092" sldId="429"/>
        </pc:sldMkLst>
        <pc:spChg chg="mod">
          <ac:chgData name="Giovanni Ciatto" userId="0994ea56-e36d-4ebf-8631-b5c703034c66" providerId="ADAL" clId="{397A7B16-2C4C-4255-9718-63E797EC65A8}" dt="2017-12-03T17:34:47.323" v="1024" actId="13822"/>
          <ac:spMkLst>
            <pc:docMk/>
            <pc:sldMk cId="3220212092" sldId="429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8:16:35.186" v="1081" actId="14100"/>
          <ac:spMkLst>
            <pc:docMk/>
            <pc:sldMk cId="3220212092" sldId="429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5:15.992" v="1031" actId="20577"/>
          <ac:spMkLst>
            <pc:docMk/>
            <pc:sldMk cId="3220212092" sldId="429"/>
            <ac:spMk id="9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5:21.360" v="1033" actId="20577"/>
          <ac:spMkLst>
            <pc:docMk/>
            <pc:sldMk cId="3220212092" sldId="429"/>
            <ac:spMk id="10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5:40.119" v="1035" actId="1076"/>
          <ac:spMkLst>
            <pc:docMk/>
            <pc:sldMk cId="3220212092" sldId="429"/>
            <ac:spMk id="1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35:34.353" v="1034" actId="1076"/>
          <ac:spMkLst>
            <pc:docMk/>
            <pc:sldMk cId="3220212092" sldId="429"/>
            <ac:spMk id="12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61" v="2260" actId="2696"/>
        <pc:sldMkLst>
          <pc:docMk/>
          <pc:sldMk cId="2951119483" sldId="430"/>
        </pc:sldMkLst>
        <pc:spChg chg="mod">
          <ac:chgData name="Giovanni Ciatto" userId="0994ea56-e36d-4ebf-8631-b5c703034c66" providerId="ADAL" clId="{397A7B16-2C4C-4255-9718-63E797EC65A8}" dt="2017-12-03T17:41:43.011" v="1044" actId="13822"/>
          <ac:spMkLst>
            <pc:docMk/>
            <pc:sldMk cId="2951119483" sldId="430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1:43.011" v="1044" actId="13822"/>
          <ac:spMkLst>
            <pc:docMk/>
            <pc:sldMk cId="2951119483" sldId="430"/>
            <ac:spMk id="8" creationId="{00000000-0000-0000-0000-000000000000}"/>
          </ac:spMkLst>
        </pc:spChg>
      </pc:sldChg>
      <pc:sldChg chg="modSp modAnim">
        <pc:chgData name="Giovanni Ciatto" userId="0994ea56-e36d-4ebf-8631-b5c703034c66" providerId="ADAL" clId="{397A7B16-2C4C-4255-9718-63E797EC65A8}" dt="2017-12-06T07:45:48.509" v="4611"/>
        <pc:sldMkLst>
          <pc:docMk/>
          <pc:sldMk cId="3174216555" sldId="431"/>
        </pc:sldMkLst>
        <pc:spChg chg="mod">
          <ac:chgData name="Giovanni Ciatto" userId="0994ea56-e36d-4ebf-8631-b5c703034c66" providerId="ADAL" clId="{397A7B16-2C4C-4255-9718-63E797EC65A8}" dt="2017-12-05T21:43:34.869" v="2601" actId="255"/>
          <ac:spMkLst>
            <pc:docMk/>
            <pc:sldMk cId="3174216555" sldId="431"/>
            <ac:spMk id="36352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7:13.207" v="943" actId="13822"/>
          <ac:spMkLst>
            <pc:docMk/>
            <pc:sldMk cId="3174216555" sldId="431"/>
            <ac:spMk id="363526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3T16:56:37.459" v="942" actId="13822"/>
        <pc:sldMkLst>
          <pc:docMk/>
          <pc:sldMk cId="1109439654" sldId="433"/>
        </pc:sldMkLst>
        <pc:spChg chg="mod">
          <ac:chgData name="Giovanni Ciatto" userId="0994ea56-e36d-4ebf-8631-b5c703034c66" providerId="ADAL" clId="{397A7B16-2C4C-4255-9718-63E797EC65A8}" dt="2017-12-03T16:56:37.459" v="942" actId="13822"/>
          <ac:spMkLst>
            <pc:docMk/>
            <pc:sldMk cId="1109439654" sldId="433"/>
            <ac:spMk id="393220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6:37.459" v="942" actId="13822"/>
          <ac:spMkLst>
            <pc:docMk/>
            <pc:sldMk cId="1109439654" sldId="433"/>
            <ac:spMk id="393221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6:37.459" v="942" actId="13822"/>
          <ac:spMkLst>
            <pc:docMk/>
            <pc:sldMk cId="1109439654" sldId="433"/>
            <ac:spMk id="393222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6:37.459" v="942" actId="13822"/>
          <ac:spMkLst>
            <pc:docMk/>
            <pc:sldMk cId="1109439654" sldId="433"/>
            <ac:spMk id="393223" creationId="{00000000-0000-0000-0000-000000000000}"/>
          </ac:spMkLst>
        </pc:spChg>
      </pc:sldChg>
      <pc:sldChg chg="modSp del">
        <pc:chgData name="Giovanni Ciatto" userId="0994ea56-e36d-4ebf-8631-b5c703034c66" providerId="ADAL" clId="{397A7B16-2C4C-4255-9718-63E797EC65A8}" dt="2017-12-05T21:08:00.169" v="2262" actId="2696"/>
        <pc:sldMkLst>
          <pc:docMk/>
          <pc:sldMk cId="364847220" sldId="434"/>
        </pc:sldMkLst>
        <pc:spChg chg="mod">
          <ac:chgData name="Giovanni Ciatto" userId="0994ea56-e36d-4ebf-8631-b5c703034c66" providerId="ADAL" clId="{397A7B16-2C4C-4255-9718-63E797EC65A8}" dt="2017-12-03T17:42:11.695" v="1045" actId="13822"/>
          <ac:spMkLst>
            <pc:docMk/>
            <pc:sldMk cId="364847220" sldId="434"/>
            <ac:spMk id="7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2:11.695" v="1045" actId="13822"/>
          <ac:spMkLst>
            <pc:docMk/>
            <pc:sldMk cId="364847220" sldId="434"/>
            <ac:spMk id="8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7:42:11.695" v="1045" actId="13822"/>
          <ac:spMkLst>
            <pc:docMk/>
            <pc:sldMk cId="364847220" sldId="434"/>
            <ac:spMk id="9" creationId="{00000000-0000-0000-0000-000000000000}"/>
          </ac:spMkLst>
        </pc:spChg>
      </pc:sldChg>
      <pc:sldChg chg="modSp">
        <pc:chgData name="Giovanni Ciatto" userId="0994ea56-e36d-4ebf-8631-b5c703034c66" providerId="ADAL" clId="{397A7B16-2C4C-4255-9718-63E797EC65A8}" dt="2017-12-05T21:37:51.001" v="2568" actId="108"/>
        <pc:sldMkLst>
          <pc:docMk/>
          <pc:sldMk cId="3040009604" sldId="435"/>
        </pc:sldMkLst>
        <pc:spChg chg="mod">
          <ac:chgData name="Giovanni Ciatto" userId="0994ea56-e36d-4ebf-8631-b5c703034c66" providerId="ADAL" clId="{397A7B16-2C4C-4255-9718-63E797EC65A8}" dt="2017-12-05T21:37:51.001" v="2568" actId="108"/>
          <ac:spMkLst>
            <pc:docMk/>
            <pc:sldMk cId="3040009604" sldId="435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3T16:58:00.013" v="944" actId="13822"/>
          <ac:spMkLst>
            <pc:docMk/>
            <pc:sldMk cId="3040009604" sldId="435"/>
            <ac:spMk id="8" creationId="{00000000-0000-0000-0000-000000000000}"/>
          </ac:spMkLst>
        </pc:spChg>
      </pc:sldChg>
      <pc:sldChg chg="addSp delSp modSp add del">
        <pc:chgData name="Giovanni Ciatto" userId="0994ea56-e36d-4ebf-8631-b5c703034c66" providerId="ADAL" clId="{397A7B16-2C4C-4255-9718-63E797EC65A8}" dt="2017-12-05T21:08:00.140" v="2256" actId="2696"/>
        <pc:sldMkLst>
          <pc:docMk/>
          <pc:sldMk cId="3983501578" sldId="436"/>
        </pc:sldMkLst>
        <pc:spChg chg="mod">
          <ac:chgData name="Giovanni Ciatto" userId="0994ea56-e36d-4ebf-8631-b5c703034c66" providerId="ADAL" clId="{397A7B16-2C4C-4255-9718-63E797EC65A8}" dt="2017-12-05T10:21:51.622" v="1146" actId="20577"/>
          <ac:spMkLst>
            <pc:docMk/>
            <pc:sldMk cId="3983501578" sldId="436"/>
            <ac:spMk id="2" creationId="{1591AC22-B047-4C85-98C4-1D1C337DD21D}"/>
          </ac:spMkLst>
        </pc:spChg>
        <pc:spChg chg="del">
          <ac:chgData name="Giovanni Ciatto" userId="0994ea56-e36d-4ebf-8631-b5c703034c66" providerId="ADAL" clId="{397A7B16-2C4C-4255-9718-63E797EC65A8}" dt="2017-12-05T10:23:12.887" v="1147" actId="478"/>
          <ac:spMkLst>
            <pc:docMk/>
            <pc:sldMk cId="3983501578" sldId="436"/>
            <ac:spMk id="3" creationId="{D50C5340-E0D3-436E-A37B-AD3B3892CAE4}"/>
          </ac:spMkLst>
        </pc:spChg>
        <pc:spChg chg="add mod">
          <ac:chgData name="Giovanni Ciatto" userId="0994ea56-e36d-4ebf-8631-b5c703034c66" providerId="ADAL" clId="{397A7B16-2C4C-4255-9718-63E797EC65A8}" dt="2017-12-05T10:31:59.445" v="1335" actId="108"/>
          <ac:spMkLst>
            <pc:docMk/>
            <pc:sldMk cId="3983501578" sldId="436"/>
            <ac:spMk id="7" creationId="{0FE82FB8-C194-4E6D-BAD2-B9E1ADCFA3A5}"/>
          </ac:spMkLst>
        </pc:spChg>
        <pc:spChg chg="add mod">
          <ac:chgData name="Giovanni Ciatto" userId="0994ea56-e36d-4ebf-8631-b5c703034c66" providerId="ADAL" clId="{397A7B16-2C4C-4255-9718-63E797EC65A8}" dt="2017-12-05T10:32:03.539" v="1337" actId="108"/>
          <ac:spMkLst>
            <pc:docMk/>
            <pc:sldMk cId="3983501578" sldId="436"/>
            <ac:spMk id="8" creationId="{80CCAA30-9EC9-4B17-843C-1DBBE50B4330}"/>
          </ac:spMkLst>
        </pc:spChg>
        <pc:spChg chg="add mod">
          <ac:chgData name="Giovanni Ciatto" userId="0994ea56-e36d-4ebf-8631-b5c703034c66" providerId="ADAL" clId="{397A7B16-2C4C-4255-9718-63E797EC65A8}" dt="2017-12-05T10:30:50.773" v="1328" actId="14100"/>
          <ac:spMkLst>
            <pc:docMk/>
            <pc:sldMk cId="3983501578" sldId="436"/>
            <ac:spMk id="9" creationId="{7F0D6227-422C-46BE-8802-93DD89EC74D3}"/>
          </ac:spMkLst>
        </pc:spChg>
        <pc:spChg chg="add del">
          <ac:chgData name="Giovanni Ciatto" userId="0994ea56-e36d-4ebf-8631-b5c703034c66" providerId="ADAL" clId="{397A7B16-2C4C-4255-9718-63E797EC65A8}" dt="2017-12-05T10:30:16.410" v="1301" actId="478"/>
          <ac:spMkLst>
            <pc:docMk/>
            <pc:sldMk cId="3983501578" sldId="436"/>
            <ac:spMk id="10" creationId="{87AB4F2B-008C-47F0-8DA7-DB0EDE1F9357}"/>
          </ac:spMkLst>
        </pc:spChg>
        <pc:spChg chg="add mod">
          <ac:chgData name="Giovanni Ciatto" userId="0994ea56-e36d-4ebf-8631-b5c703034c66" providerId="ADAL" clId="{397A7B16-2C4C-4255-9718-63E797EC65A8}" dt="2017-12-05T10:35:09.755" v="1466" actId="1076"/>
          <ac:spMkLst>
            <pc:docMk/>
            <pc:sldMk cId="3983501578" sldId="436"/>
            <ac:spMk id="11" creationId="{BC7007F0-2C98-4ADA-9155-3CA7A4DB74C7}"/>
          </ac:spMkLst>
        </pc:spChg>
      </pc:sldChg>
      <pc:sldChg chg="modSp add">
        <pc:chgData name="Giovanni Ciatto" userId="0994ea56-e36d-4ebf-8631-b5c703034c66" providerId="ADAL" clId="{397A7B16-2C4C-4255-9718-63E797EC65A8}" dt="2017-12-05T22:44:35.656" v="3815" actId="20577"/>
        <pc:sldMkLst>
          <pc:docMk/>
          <pc:sldMk cId="4082151617" sldId="436"/>
        </pc:sldMkLst>
        <pc:spChg chg="mod">
          <ac:chgData name="Giovanni Ciatto" userId="0994ea56-e36d-4ebf-8631-b5c703034c66" providerId="ADAL" clId="{397A7B16-2C4C-4255-9718-63E797EC65A8}" dt="2017-12-05T22:44:35.656" v="3815" actId="20577"/>
          <ac:spMkLst>
            <pc:docMk/>
            <pc:sldMk cId="4082151617" sldId="436"/>
            <ac:spMk id="4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12:09.969" v="2308" actId="20577"/>
          <ac:spMkLst>
            <pc:docMk/>
            <pc:sldMk cId="4082151617" sldId="436"/>
            <ac:spMk id="6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11:09.250" v="2275" actId="20577"/>
          <ac:spMkLst>
            <pc:docMk/>
            <pc:sldMk cId="4082151617" sldId="436"/>
            <ac:spMk id="7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37:08.940" v="4490"/>
        <pc:sldMkLst>
          <pc:docMk/>
          <pc:sldMk cId="548009864" sldId="437"/>
        </pc:sldMkLst>
        <pc:spChg chg="mod">
          <ac:chgData name="Giovanni Ciatto" userId="0994ea56-e36d-4ebf-8631-b5c703034c66" providerId="ADAL" clId="{397A7B16-2C4C-4255-9718-63E797EC65A8}" dt="2017-12-05T22:54:45.160" v="3997" actId="20577"/>
          <ac:spMkLst>
            <pc:docMk/>
            <pc:sldMk cId="548009864" sldId="437"/>
            <ac:spMk id="6" creationId="{00000000-0000-0000-0000-000000000000}"/>
          </ac:spMkLst>
        </pc:spChg>
      </pc:sldChg>
      <pc:sldChg chg="addSp modSp add del">
        <pc:chgData name="Giovanni Ciatto" userId="0994ea56-e36d-4ebf-8631-b5c703034c66" providerId="ADAL" clId="{397A7B16-2C4C-4255-9718-63E797EC65A8}" dt="2017-12-05T21:08:00.145" v="2257" actId="2696"/>
        <pc:sldMkLst>
          <pc:docMk/>
          <pc:sldMk cId="3052253785" sldId="437"/>
        </pc:sldMkLst>
        <pc:spChg chg="mod">
          <ac:chgData name="Giovanni Ciatto" userId="0994ea56-e36d-4ebf-8631-b5c703034c66" providerId="ADAL" clId="{397A7B16-2C4C-4255-9718-63E797EC65A8}" dt="2017-12-05T10:43:36.889" v="1526" actId="27636"/>
          <ac:spMkLst>
            <pc:docMk/>
            <pc:sldMk cId="3052253785" sldId="437"/>
            <ac:spMk id="2" creationId="{E5FD97EC-77D5-407E-8AB5-5772D8BFBFC9}"/>
          </ac:spMkLst>
        </pc:spChg>
        <pc:spChg chg="mod">
          <ac:chgData name="Giovanni Ciatto" userId="0994ea56-e36d-4ebf-8631-b5c703034c66" providerId="ADAL" clId="{397A7B16-2C4C-4255-9718-63E797EC65A8}" dt="2017-12-05T19:27:58.799" v="1620" actId="255"/>
          <ac:spMkLst>
            <pc:docMk/>
            <pc:sldMk cId="3052253785" sldId="437"/>
            <ac:spMk id="3" creationId="{DB46E42E-309D-46BD-85E9-D827626BC389}"/>
          </ac:spMkLst>
        </pc:spChg>
        <pc:spChg chg="add mod">
          <ac:chgData name="Giovanni Ciatto" userId="0994ea56-e36d-4ebf-8631-b5c703034c66" providerId="ADAL" clId="{397A7B16-2C4C-4255-9718-63E797EC65A8}" dt="2017-12-05T19:17:59.550" v="1598" actId="1076"/>
          <ac:spMkLst>
            <pc:docMk/>
            <pc:sldMk cId="3052253785" sldId="437"/>
            <ac:spMk id="7" creationId="{E414939C-4E8D-4DFE-BE22-D62E48EA0A06}"/>
          </ac:spMkLst>
        </pc:spChg>
        <pc:spChg chg="add mod">
          <ac:chgData name="Giovanni Ciatto" userId="0994ea56-e36d-4ebf-8631-b5c703034c66" providerId="ADAL" clId="{397A7B16-2C4C-4255-9718-63E797EC65A8}" dt="2017-12-05T19:18:04.470" v="1599" actId="1076"/>
          <ac:spMkLst>
            <pc:docMk/>
            <pc:sldMk cId="3052253785" sldId="437"/>
            <ac:spMk id="8" creationId="{DDCF8DE2-0678-45BC-BB52-E105D90865C1}"/>
          </ac:spMkLst>
        </pc:spChg>
        <pc:spChg chg="add mod">
          <ac:chgData name="Giovanni Ciatto" userId="0994ea56-e36d-4ebf-8631-b5c703034c66" providerId="ADAL" clId="{397A7B16-2C4C-4255-9718-63E797EC65A8}" dt="2017-12-05T20:34:54.260" v="2220" actId="108"/>
          <ac:spMkLst>
            <pc:docMk/>
            <pc:sldMk cId="3052253785" sldId="437"/>
            <ac:spMk id="9" creationId="{DE515097-7240-4DA4-BD54-65430060322E}"/>
          </ac:spMkLst>
        </pc:spChg>
      </pc:sldChg>
      <pc:sldChg chg="addSp modSp add modAnim">
        <pc:chgData name="Giovanni Ciatto" userId="0994ea56-e36d-4ebf-8631-b5c703034c66" providerId="ADAL" clId="{397A7B16-2C4C-4255-9718-63E797EC65A8}" dt="2017-12-05T23:05:28.477" v="4018"/>
        <pc:sldMkLst>
          <pc:docMk/>
          <pc:sldMk cId="2373797696" sldId="438"/>
        </pc:sldMkLst>
        <pc:spChg chg="add mod">
          <ac:chgData name="Giovanni Ciatto" userId="0994ea56-e36d-4ebf-8631-b5c703034c66" providerId="ADAL" clId="{397A7B16-2C4C-4255-9718-63E797EC65A8}" dt="2017-12-05T23:02:36.619" v="4010" actId="571"/>
          <ac:spMkLst>
            <pc:docMk/>
            <pc:sldMk cId="2373797696" sldId="438"/>
            <ac:spMk id="13" creationId="{4213ED34-D11A-492B-85AD-BDCFA3D57917}"/>
          </ac:spMkLst>
        </pc:spChg>
        <pc:spChg chg="add mod">
          <ac:chgData name="Giovanni Ciatto" userId="0994ea56-e36d-4ebf-8631-b5c703034c66" providerId="ADAL" clId="{397A7B16-2C4C-4255-9718-63E797EC65A8}" dt="2017-12-05T23:02:36.619" v="4010" actId="571"/>
          <ac:spMkLst>
            <pc:docMk/>
            <pc:sldMk cId="2373797696" sldId="438"/>
            <ac:spMk id="14" creationId="{38D28FB1-B415-448F-A94B-8A36D9759AB7}"/>
          </ac:spMkLst>
        </pc:spChg>
        <pc:spChg chg="add mod">
          <ac:chgData name="Giovanni Ciatto" userId="0994ea56-e36d-4ebf-8631-b5c703034c66" providerId="ADAL" clId="{397A7B16-2C4C-4255-9718-63E797EC65A8}" dt="2017-12-05T23:02:36.619" v="4010" actId="571"/>
          <ac:spMkLst>
            <pc:docMk/>
            <pc:sldMk cId="2373797696" sldId="438"/>
            <ac:spMk id="15" creationId="{D0F4CE1B-951F-49C0-A689-F61C173B689D}"/>
          </ac:spMkLst>
        </pc:spChg>
        <pc:spChg chg="add mod">
          <ac:chgData name="Giovanni Ciatto" userId="0994ea56-e36d-4ebf-8631-b5c703034c66" providerId="ADAL" clId="{397A7B16-2C4C-4255-9718-63E797EC65A8}" dt="2017-12-05T23:02:36.619" v="4010" actId="571"/>
          <ac:spMkLst>
            <pc:docMk/>
            <pc:sldMk cId="2373797696" sldId="438"/>
            <ac:spMk id="16" creationId="{DD2CDCDD-BF8C-4030-9375-03121C063700}"/>
          </ac:spMkLst>
        </pc:spChg>
        <pc:spChg chg="mod">
          <ac:chgData name="Giovanni Ciatto" userId="0994ea56-e36d-4ebf-8631-b5c703034c66" providerId="ADAL" clId="{397A7B16-2C4C-4255-9718-63E797EC65A8}" dt="2017-12-05T22:59:26.453" v="4002"/>
          <ac:spMkLst>
            <pc:docMk/>
            <pc:sldMk cId="2373797696" sldId="438"/>
            <ac:spMk id="358403" creationId="{00000000-0000-0000-0000-000000000000}"/>
          </ac:spMkLst>
        </pc:spChg>
      </pc:sldChg>
      <pc:sldChg chg="add modTransition">
        <pc:chgData name="Giovanni Ciatto" userId="0994ea56-e36d-4ebf-8631-b5c703034c66" providerId="ADAL" clId="{397A7B16-2C4C-4255-9718-63E797EC65A8}" dt="2017-12-05T23:03:03.162" v="4011"/>
        <pc:sldMkLst>
          <pc:docMk/>
          <pc:sldMk cId="4284891138" sldId="439"/>
        </pc:sldMkLst>
      </pc:sldChg>
      <pc:sldChg chg="add modAnim">
        <pc:chgData name="Giovanni Ciatto" userId="0994ea56-e36d-4ebf-8631-b5c703034c66" providerId="ADAL" clId="{397A7B16-2C4C-4255-9718-63E797EC65A8}" dt="2017-12-05T23:37:48.459" v="4491"/>
        <pc:sldMkLst>
          <pc:docMk/>
          <pc:sldMk cId="451689352" sldId="440"/>
        </pc:sldMkLst>
      </pc:sldChg>
      <pc:sldChg chg="add modAnim">
        <pc:chgData name="Giovanni Ciatto" userId="0994ea56-e36d-4ebf-8631-b5c703034c66" providerId="ADAL" clId="{397A7B16-2C4C-4255-9718-63E797EC65A8}" dt="2017-12-05T23:08:19.666" v="4059"/>
        <pc:sldMkLst>
          <pc:docMk/>
          <pc:sldMk cId="647329220" sldId="441"/>
        </pc:sldMkLst>
      </pc:sldChg>
      <pc:sldChg chg="modSp add modAnim">
        <pc:chgData name="Giovanni Ciatto" userId="0994ea56-e36d-4ebf-8631-b5c703034c66" providerId="ADAL" clId="{397A7B16-2C4C-4255-9718-63E797EC65A8}" dt="2017-12-05T23:10:56.452" v="4200"/>
        <pc:sldMkLst>
          <pc:docMk/>
          <pc:sldMk cId="743988057" sldId="442"/>
        </pc:sldMkLst>
        <pc:spChg chg="mod">
          <ac:chgData name="Giovanni Ciatto" userId="0994ea56-e36d-4ebf-8631-b5c703034c66" providerId="ADAL" clId="{397A7B16-2C4C-4255-9718-63E797EC65A8}" dt="2017-12-05T23:09:58.552" v="4194" actId="6549"/>
          <ac:spMkLst>
            <pc:docMk/>
            <pc:sldMk cId="743988057" sldId="442"/>
            <ac:spMk id="432131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12:46.526" v="4214"/>
        <pc:sldMkLst>
          <pc:docMk/>
          <pc:sldMk cId="148214537" sldId="443"/>
        </pc:sldMkLst>
        <pc:spChg chg="mod">
          <ac:chgData name="Giovanni Ciatto" userId="0994ea56-e36d-4ebf-8631-b5c703034c66" providerId="ADAL" clId="{397A7B16-2C4C-4255-9718-63E797EC65A8}" dt="2017-12-05T23:12:35.590" v="4213" actId="2711"/>
          <ac:spMkLst>
            <pc:docMk/>
            <pc:sldMk cId="148214537" sldId="443"/>
            <ac:spMk id="3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15:16.699" v="4324"/>
        <pc:sldMkLst>
          <pc:docMk/>
          <pc:sldMk cId="918370292" sldId="444"/>
        </pc:sldMkLst>
        <pc:spChg chg="mod">
          <ac:chgData name="Giovanni Ciatto" userId="0994ea56-e36d-4ebf-8631-b5c703034c66" providerId="ADAL" clId="{397A7B16-2C4C-4255-9718-63E797EC65A8}" dt="2017-12-05T23:14:53.690" v="4320" actId="20578"/>
          <ac:spMkLst>
            <pc:docMk/>
            <pc:sldMk cId="918370292" sldId="444"/>
            <ac:spMk id="3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38:55.786" v="4492"/>
        <pc:sldMkLst>
          <pc:docMk/>
          <pc:sldMk cId="2308685798" sldId="445"/>
        </pc:sldMkLst>
        <pc:spChg chg="mod">
          <ac:chgData name="Giovanni Ciatto" userId="0994ea56-e36d-4ebf-8631-b5c703034c66" providerId="ADAL" clId="{397A7B16-2C4C-4255-9718-63E797EC65A8}" dt="2017-12-05T23:16:45.030" v="4333" actId="115"/>
          <ac:spMkLst>
            <pc:docMk/>
            <pc:sldMk cId="2308685798" sldId="445"/>
            <ac:spMk id="7" creationId="{00000000-0000-0000-0000-000000000000}"/>
          </ac:spMkLst>
        </pc:spChg>
      </pc:sldChg>
      <pc:sldChg chg="modSp add">
        <pc:chgData name="Giovanni Ciatto" userId="0994ea56-e36d-4ebf-8631-b5c703034c66" providerId="ADAL" clId="{397A7B16-2C4C-4255-9718-63E797EC65A8}" dt="2017-12-05T23:17:52.134" v="4340" actId="20577"/>
        <pc:sldMkLst>
          <pc:docMk/>
          <pc:sldMk cId="1245496869" sldId="446"/>
        </pc:sldMkLst>
        <pc:spChg chg="mod">
          <ac:chgData name="Giovanni Ciatto" userId="0994ea56-e36d-4ebf-8631-b5c703034c66" providerId="ADAL" clId="{397A7B16-2C4C-4255-9718-63E797EC65A8}" dt="2017-12-05T23:17:52.134" v="4340" actId="20577"/>
          <ac:spMkLst>
            <pc:docMk/>
            <pc:sldMk cId="1245496869" sldId="446"/>
            <ac:spMk id="7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39:09.137" v="4493"/>
        <pc:sldMkLst>
          <pc:docMk/>
          <pc:sldMk cId="2690967185" sldId="447"/>
        </pc:sldMkLst>
        <pc:spChg chg="mod">
          <ac:chgData name="Giovanni Ciatto" userId="0994ea56-e36d-4ebf-8631-b5c703034c66" providerId="ADAL" clId="{397A7B16-2C4C-4255-9718-63E797EC65A8}" dt="2017-12-05T23:18:43.679" v="4347" actId="20577"/>
          <ac:spMkLst>
            <pc:docMk/>
            <pc:sldMk cId="2690967185" sldId="447"/>
            <ac:spMk id="8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19:43.390" v="4359"/>
        <pc:sldMkLst>
          <pc:docMk/>
          <pc:sldMk cId="3005380104" sldId="448"/>
        </pc:sldMkLst>
        <pc:spChg chg="mod">
          <ac:chgData name="Giovanni Ciatto" userId="0994ea56-e36d-4ebf-8631-b5c703034c66" providerId="ADAL" clId="{397A7B16-2C4C-4255-9718-63E797EC65A8}" dt="2017-12-05T23:19:37.899" v="4358" actId="20577"/>
          <ac:spMkLst>
            <pc:docMk/>
            <pc:sldMk cId="3005380104" sldId="448"/>
            <ac:spMk id="3" creationId="{00000000-0000-0000-0000-000000000000}"/>
          </ac:spMkLst>
        </pc:spChg>
      </pc:sldChg>
      <pc:sldChg chg="add modAnim">
        <pc:chgData name="Giovanni Ciatto" userId="0994ea56-e36d-4ebf-8631-b5c703034c66" providerId="ADAL" clId="{397A7B16-2C4C-4255-9718-63E797EC65A8}" dt="2017-12-05T23:20:25.708" v="4362"/>
        <pc:sldMkLst>
          <pc:docMk/>
          <pc:sldMk cId="3333123833" sldId="449"/>
        </pc:sldMkLst>
      </pc:sldChg>
      <pc:sldChg chg="modSp add modAnim">
        <pc:chgData name="Giovanni Ciatto" userId="0994ea56-e36d-4ebf-8631-b5c703034c66" providerId="ADAL" clId="{397A7B16-2C4C-4255-9718-63E797EC65A8}" dt="2017-12-05T23:22:24.627" v="4403"/>
        <pc:sldMkLst>
          <pc:docMk/>
          <pc:sldMk cId="1649230296" sldId="450"/>
        </pc:sldMkLst>
        <pc:spChg chg="mod">
          <ac:chgData name="Giovanni Ciatto" userId="0994ea56-e36d-4ebf-8631-b5c703034c66" providerId="ADAL" clId="{397A7B16-2C4C-4255-9718-63E797EC65A8}" dt="2017-12-05T23:22:06.002" v="4401" actId="20577"/>
          <ac:spMkLst>
            <pc:docMk/>
            <pc:sldMk cId="1649230296" sldId="450"/>
            <ac:spMk id="349187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23:08.574" v="4408"/>
        <pc:sldMkLst>
          <pc:docMk/>
          <pc:sldMk cId="3146870508" sldId="451"/>
        </pc:sldMkLst>
        <pc:grpChg chg="mod">
          <ac:chgData name="Giovanni Ciatto" userId="0994ea56-e36d-4ebf-8631-b5c703034c66" providerId="ADAL" clId="{397A7B16-2C4C-4255-9718-63E797EC65A8}" dt="2017-12-05T23:22:53.382" v="4406" actId="1076"/>
          <ac:grpSpMkLst>
            <pc:docMk/>
            <pc:sldMk cId="3146870508" sldId="451"/>
            <ac:grpSpMk id="6" creationId="{00000000-0000-0000-0000-000000000000}"/>
          </ac:grpSpMkLst>
        </pc:grpChg>
      </pc:sldChg>
      <pc:sldChg chg="modSp add modAnim">
        <pc:chgData name="Giovanni Ciatto" userId="0994ea56-e36d-4ebf-8631-b5c703034c66" providerId="ADAL" clId="{397A7B16-2C4C-4255-9718-63E797EC65A8}" dt="2017-12-05T23:40:31.859" v="4494"/>
        <pc:sldMkLst>
          <pc:docMk/>
          <pc:sldMk cId="1098045272" sldId="452"/>
        </pc:sldMkLst>
        <pc:spChg chg="mod">
          <ac:chgData name="Giovanni Ciatto" userId="0994ea56-e36d-4ebf-8631-b5c703034c66" providerId="ADAL" clId="{397A7B16-2C4C-4255-9718-63E797EC65A8}" dt="2017-12-05T23:24:52.524" v="4417" actId="20577"/>
          <ac:spMkLst>
            <pc:docMk/>
            <pc:sldMk cId="1098045272" sldId="452"/>
            <ac:spMk id="3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26:32.537" v="4430" actId="1076"/>
        <pc:sldMkLst>
          <pc:docMk/>
          <pc:sldMk cId="3852351470" sldId="453"/>
        </pc:sldMkLst>
        <pc:spChg chg="mod">
          <ac:chgData name="Giovanni Ciatto" userId="0994ea56-e36d-4ebf-8631-b5c703034c66" providerId="ADAL" clId="{397A7B16-2C4C-4255-9718-63E797EC65A8}" dt="2017-12-05T21:17:09.369" v="2329" actId="255"/>
          <ac:spMkLst>
            <pc:docMk/>
            <pc:sldMk cId="3852351470" sldId="453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3:26:32.537" v="4430" actId="1076"/>
          <ac:spMkLst>
            <pc:docMk/>
            <pc:sldMk cId="3852351470" sldId="453"/>
            <ac:spMk id="6" creationId="{00000000-0000-0000-0000-000000000000}"/>
          </ac:spMkLst>
        </pc:spChg>
      </pc:sldChg>
      <pc:sldChg chg="modSp add modAnim">
        <pc:chgData name="Giovanni Ciatto" userId="0994ea56-e36d-4ebf-8631-b5c703034c66" providerId="ADAL" clId="{397A7B16-2C4C-4255-9718-63E797EC65A8}" dt="2017-12-05T23:40:57.584" v="4495"/>
        <pc:sldMkLst>
          <pc:docMk/>
          <pc:sldMk cId="447985062" sldId="454"/>
        </pc:sldMkLst>
        <pc:spChg chg="mod">
          <ac:chgData name="Giovanni Ciatto" userId="0994ea56-e36d-4ebf-8631-b5c703034c66" providerId="ADAL" clId="{397A7B16-2C4C-4255-9718-63E797EC65A8}" dt="2017-12-05T23:27:21.811" v="4447" actId="20577"/>
          <ac:spMkLst>
            <pc:docMk/>
            <pc:sldMk cId="447985062" sldId="454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3:27:53.865" v="4452" actId="20577"/>
          <ac:spMkLst>
            <pc:docMk/>
            <pc:sldMk cId="447985062" sldId="454"/>
            <ac:spMk id="6" creationId="{00000000-0000-0000-0000-000000000000}"/>
          </ac:spMkLst>
        </pc:spChg>
      </pc:sldChg>
      <pc:sldChg chg="add modAnim">
        <pc:chgData name="Giovanni Ciatto" userId="0994ea56-e36d-4ebf-8631-b5c703034c66" providerId="ADAL" clId="{397A7B16-2C4C-4255-9718-63E797EC65A8}" dt="2017-12-05T23:41:13.781" v="4496"/>
        <pc:sldMkLst>
          <pc:docMk/>
          <pc:sldMk cId="2727538944" sldId="455"/>
        </pc:sldMkLst>
      </pc:sldChg>
      <pc:sldChg chg="add modAnim">
        <pc:chgData name="Giovanni Ciatto" userId="0994ea56-e36d-4ebf-8631-b5c703034c66" providerId="ADAL" clId="{397A7B16-2C4C-4255-9718-63E797EC65A8}" dt="2017-12-05T23:28:53.230" v="4461"/>
        <pc:sldMkLst>
          <pc:docMk/>
          <pc:sldMk cId="800839959" sldId="456"/>
        </pc:sldMkLst>
      </pc:sldChg>
      <pc:sldChg chg="add modAnim">
        <pc:chgData name="Giovanni Ciatto" userId="0994ea56-e36d-4ebf-8631-b5c703034c66" providerId="ADAL" clId="{397A7B16-2C4C-4255-9718-63E797EC65A8}" dt="2017-12-05T23:30:13.339" v="4469"/>
        <pc:sldMkLst>
          <pc:docMk/>
          <pc:sldMk cId="1046191569" sldId="457"/>
        </pc:sldMkLst>
      </pc:sldChg>
      <pc:sldChg chg="modSp add modAnim">
        <pc:chgData name="Giovanni Ciatto" userId="0994ea56-e36d-4ebf-8631-b5c703034c66" providerId="ADAL" clId="{397A7B16-2C4C-4255-9718-63E797EC65A8}" dt="2017-12-05T23:31:48.421" v="4480"/>
        <pc:sldMkLst>
          <pc:docMk/>
          <pc:sldMk cId="2324672897" sldId="458"/>
        </pc:sldMkLst>
        <pc:spChg chg="mod">
          <ac:chgData name="Giovanni Ciatto" userId="0994ea56-e36d-4ebf-8631-b5c703034c66" providerId="ADAL" clId="{397A7B16-2C4C-4255-9718-63E797EC65A8}" dt="2017-12-05T23:30:42.412" v="4473" actId="404"/>
          <ac:spMkLst>
            <pc:docMk/>
            <pc:sldMk cId="2324672897" sldId="458"/>
            <ac:spMk id="3" creationId="{00000000-0000-0000-0000-000000000000}"/>
          </ac:spMkLst>
        </pc:spChg>
        <pc:spChg chg="mod">
          <ac:chgData name="Giovanni Ciatto" userId="0994ea56-e36d-4ebf-8631-b5c703034c66" providerId="ADAL" clId="{397A7B16-2C4C-4255-9718-63E797EC65A8}" dt="2017-12-05T21:19:10.131" v="2333" actId="20577"/>
          <ac:spMkLst>
            <pc:docMk/>
            <pc:sldMk cId="2324672897" sldId="458"/>
            <ac:spMk id="8" creationId="{00000000-0000-0000-0000-000000000000}"/>
          </ac:spMkLst>
        </pc:spChg>
      </pc:sldChg>
      <pc:sldChg chg="modSp add modTransition">
        <pc:chgData name="Giovanni Ciatto" userId="0994ea56-e36d-4ebf-8631-b5c703034c66" providerId="ADAL" clId="{397A7B16-2C4C-4255-9718-63E797EC65A8}" dt="2017-12-05T23:32:04.196" v="4481"/>
        <pc:sldMkLst>
          <pc:docMk/>
          <pc:sldMk cId="3756496614" sldId="459"/>
        </pc:sldMkLst>
        <pc:spChg chg="mod">
          <ac:chgData name="Giovanni Ciatto" userId="0994ea56-e36d-4ebf-8631-b5c703034c66" providerId="ADAL" clId="{397A7B16-2C4C-4255-9718-63E797EC65A8}" dt="2017-12-05T21:20:16.989" v="2349" actId="20577"/>
          <ac:spMkLst>
            <pc:docMk/>
            <pc:sldMk cId="3756496614" sldId="459"/>
            <ac:spMk id="8" creationId="{00000000-0000-0000-0000-000000000000}"/>
          </ac:spMkLst>
        </pc:spChg>
      </pc:sldChg>
      <pc:sldChg chg="add">
        <pc:chgData name="Giovanni Ciatto" userId="0994ea56-e36d-4ebf-8631-b5c703034c66" providerId="ADAL" clId="{397A7B16-2C4C-4255-9718-63E797EC65A8}" dt="2017-12-05T21:08:52.258" v="2267"/>
        <pc:sldMkLst>
          <pc:docMk/>
          <pc:sldMk cId="19219161" sldId="460"/>
        </pc:sldMkLst>
      </pc:sldChg>
      <pc:sldChg chg="add del">
        <pc:chgData name="Giovanni Ciatto" userId="0994ea56-e36d-4ebf-8631-b5c703034c66" providerId="ADAL" clId="{397A7B16-2C4C-4255-9718-63E797EC65A8}" dt="2017-12-05T21:08:44.774" v="2266" actId="2696"/>
        <pc:sldMkLst>
          <pc:docMk/>
          <pc:sldMk cId="2086303616" sldId="460"/>
        </pc:sldMkLst>
      </pc:sldChg>
      <pc:sldChg chg="add">
        <pc:chgData name="Giovanni Ciatto" userId="0994ea56-e36d-4ebf-8631-b5c703034c66" providerId="ADAL" clId="{397A7B16-2C4C-4255-9718-63E797EC65A8}" dt="2017-12-05T21:08:52.258" v="2267"/>
        <pc:sldMkLst>
          <pc:docMk/>
          <pc:sldMk cId="1052391514" sldId="461"/>
        </pc:sldMkLst>
      </pc:sldChg>
      <pc:sldChg chg="add del">
        <pc:chgData name="Giovanni Ciatto" userId="0994ea56-e36d-4ebf-8631-b5c703034c66" providerId="ADAL" clId="{397A7B16-2C4C-4255-9718-63E797EC65A8}" dt="2017-12-05T21:08:44.767" v="2265" actId="2696"/>
        <pc:sldMkLst>
          <pc:docMk/>
          <pc:sldMk cId="3357401063" sldId="461"/>
        </pc:sldMkLst>
      </pc:sldChg>
      <pc:sldChg chg="modSp add ord modTransition">
        <pc:chgData name="Giovanni Ciatto" userId="0994ea56-e36d-4ebf-8631-b5c703034c66" providerId="ADAL" clId="{397A7B16-2C4C-4255-9718-63E797EC65A8}" dt="2017-12-05T22:45:30.205" v="3840"/>
        <pc:sldMkLst>
          <pc:docMk/>
          <pc:sldMk cId="1271653546" sldId="462"/>
        </pc:sldMkLst>
        <pc:spChg chg="mod">
          <ac:chgData name="Giovanni Ciatto" userId="0994ea56-e36d-4ebf-8631-b5c703034c66" providerId="ADAL" clId="{397A7B16-2C4C-4255-9718-63E797EC65A8}" dt="2017-12-05T21:53:27.131" v="2635"/>
          <ac:spMkLst>
            <pc:docMk/>
            <pc:sldMk cId="1271653546" sldId="462"/>
            <ac:spMk id="354307" creationId="{00000000-0000-0000-0000-000000000000}"/>
          </ac:spMkLst>
        </pc:spChg>
      </pc:sldChg>
      <pc:sldChg chg="add del">
        <pc:chgData name="Giovanni Ciatto" userId="0994ea56-e36d-4ebf-8631-b5c703034c66" providerId="ADAL" clId="{397A7B16-2C4C-4255-9718-63E797EC65A8}" dt="2017-12-05T21:08:44.756" v="2264" actId="2696"/>
        <pc:sldMkLst>
          <pc:docMk/>
          <pc:sldMk cId="3099355253" sldId="462"/>
        </pc:sldMkLst>
      </pc:sldChg>
      <pc:sldChg chg="modSp add del">
        <pc:chgData name="Giovanni Ciatto" userId="0994ea56-e36d-4ebf-8631-b5c703034c66" providerId="ADAL" clId="{397A7B16-2C4C-4255-9718-63E797EC65A8}" dt="2017-12-05T22:12:07.789" v="2656"/>
        <pc:sldMkLst>
          <pc:docMk/>
          <pc:sldMk cId="216943515" sldId="463"/>
        </pc:sldMkLst>
        <pc:spChg chg="mod">
          <ac:chgData name="Giovanni Ciatto" userId="0994ea56-e36d-4ebf-8631-b5c703034c66" providerId="ADAL" clId="{397A7B16-2C4C-4255-9718-63E797EC65A8}" dt="2017-12-05T22:12:07.185" v="2655" actId="20577"/>
          <ac:spMkLst>
            <pc:docMk/>
            <pc:sldMk cId="216943515" sldId="463"/>
            <ac:spMk id="2" creationId="{4EF6AAD3-ECF1-4D8F-A719-A6CB9554D8AA}"/>
          </ac:spMkLst>
        </pc:spChg>
      </pc:sldChg>
      <pc:sldChg chg="addSp delSp modSp add modAnim">
        <pc:chgData name="Giovanni Ciatto" userId="0994ea56-e36d-4ebf-8631-b5c703034c66" providerId="ADAL" clId="{397A7B16-2C4C-4255-9718-63E797EC65A8}" dt="2017-12-05T23:32:32.776" v="4485"/>
        <pc:sldMkLst>
          <pc:docMk/>
          <pc:sldMk cId="3408166318" sldId="463"/>
        </pc:sldMkLst>
        <pc:spChg chg="mod">
          <ac:chgData name="Giovanni Ciatto" userId="0994ea56-e36d-4ebf-8631-b5c703034c66" providerId="ADAL" clId="{397A7B16-2C4C-4255-9718-63E797EC65A8}" dt="2017-12-05T22:12:47.582" v="2707" actId="113"/>
          <ac:spMkLst>
            <pc:docMk/>
            <pc:sldMk cId="3408166318" sldId="463"/>
            <ac:spMk id="2" creationId="{2CBFA495-1454-49C1-B43A-1EE500B14149}"/>
          </ac:spMkLst>
        </pc:spChg>
        <pc:spChg chg="del mod">
          <ac:chgData name="Giovanni Ciatto" userId="0994ea56-e36d-4ebf-8631-b5c703034c66" providerId="ADAL" clId="{397A7B16-2C4C-4255-9718-63E797EC65A8}" dt="2017-12-05T22:13:40.717" v="2723" actId="478"/>
          <ac:spMkLst>
            <pc:docMk/>
            <pc:sldMk cId="3408166318" sldId="463"/>
            <ac:spMk id="3" creationId="{D3BABA3C-AD40-489F-8F5B-8A45FAF44243}"/>
          </ac:spMkLst>
        </pc:spChg>
        <pc:spChg chg="add mod">
          <ac:chgData name="Giovanni Ciatto" userId="0994ea56-e36d-4ebf-8631-b5c703034c66" providerId="ADAL" clId="{397A7B16-2C4C-4255-9718-63E797EC65A8}" dt="2017-12-05T22:22:41.087" v="3584" actId="20577"/>
          <ac:spMkLst>
            <pc:docMk/>
            <pc:sldMk cId="3408166318" sldId="463"/>
            <ac:spMk id="7" creationId="{40CB4B6D-BE52-4709-BFA4-DEA544A35842}"/>
          </ac:spMkLst>
        </pc:spChg>
      </pc:sldChg>
      <pc:sldChg chg="addSp delSp modSp add modAnim">
        <pc:chgData name="Giovanni Ciatto" userId="0994ea56-e36d-4ebf-8631-b5c703034c66" providerId="ADAL" clId="{397A7B16-2C4C-4255-9718-63E797EC65A8}" dt="2017-12-05T23:41:47.188" v="4497"/>
        <pc:sldMkLst>
          <pc:docMk/>
          <pc:sldMk cId="176719687" sldId="464"/>
        </pc:sldMkLst>
        <pc:spChg chg="mod">
          <ac:chgData name="Giovanni Ciatto" userId="0994ea56-e36d-4ebf-8631-b5c703034c66" providerId="ADAL" clId="{397A7B16-2C4C-4255-9718-63E797EC65A8}" dt="2017-12-05T22:31:11.542" v="3792" actId="20577"/>
          <ac:spMkLst>
            <pc:docMk/>
            <pc:sldMk cId="176719687" sldId="464"/>
            <ac:spMk id="2" creationId="{6BA8A17E-6957-459C-8A11-F539C0A55AB3}"/>
          </ac:spMkLst>
        </pc:spChg>
        <pc:spChg chg="del">
          <ac:chgData name="Giovanni Ciatto" userId="0994ea56-e36d-4ebf-8631-b5c703034c66" providerId="ADAL" clId="{397A7B16-2C4C-4255-9718-63E797EC65A8}" dt="2017-12-05T22:23:21.883" v="3622" actId="478"/>
          <ac:spMkLst>
            <pc:docMk/>
            <pc:sldMk cId="176719687" sldId="464"/>
            <ac:spMk id="3" creationId="{9A0E8017-B380-44CF-897D-CC906DFB348C}"/>
          </ac:spMkLst>
        </pc:spChg>
        <pc:spChg chg="add mod">
          <ac:chgData name="Giovanni Ciatto" userId="0994ea56-e36d-4ebf-8631-b5c703034c66" providerId="ADAL" clId="{397A7B16-2C4C-4255-9718-63E797EC65A8}" dt="2017-12-05T22:30:34.881" v="3760" actId="113"/>
          <ac:spMkLst>
            <pc:docMk/>
            <pc:sldMk cId="176719687" sldId="464"/>
            <ac:spMk id="7" creationId="{FA108179-96D2-422D-9842-20701F6DB39D}"/>
          </ac:spMkLst>
        </pc:spChg>
        <pc:spChg chg="add mod">
          <ac:chgData name="Giovanni Ciatto" userId="0994ea56-e36d-4ebf-8631-b5c703034c66" providerId="ADAL" clId="{397A7B16-2C4C-4255-9718-63E797EC65A8}" dt="2017-12-05T22:30:47.021" v="3761" actId="255"/>
          <ac:spMkLst>
            <pc:docMk/>
            <pc:sldMk cId="176719687" sldId="464"/>
            <ac:spMk id="8" creationId="{A6D0035B-284D-44E9-AC4D-46E6F915221F}"/>
          </ac:spMkLst>
        </pc:spChg>
      </pc:sldChg>
      <pc:sldChg chg="addSp delSp modSp add">
        <pc:chgData name="Giovanni Ciatto" userId="0994ea56-e36d-4ebf-8631-b5c703034c66" providerId="ADAL" clId="{397A7B16-2C4C-4255-9718-63E797EC65A8}" dt="2017-12-05T23:07:31.869" v="4052" actId="1076"/>
        <pc:sldMkLst>
          <pc:docMk/>
          <pc:sldMk cId="2251458347" sldId="465"/>
        </pc:sldMkLst>
        <pc:spChg chg="del">
          <ac:chgData name="Giovanni Ciatto" userId="0994ea56-e36d-4ebf-8631-b5c703034c66" providerId="ADAL" clId="{397A7B16-2C4C-4255-9718-63E797EC65A8}" dt="2017-12-05T23:06:51.141" v="4021" actId="1076"/>
          <ac:spMkLst>
            <pc:docMk/>
            <pc:sldMk cId="2251458347" sldId="465"/>
            <ac:spMk id="2" creationId="{5E91C25B-8952-48A4-96B2-02B107153E88}"/>
          </ac:spMkLst>
        </pc:spChg>
        <pc:spChg chg="del">
          <ac:chgData name="Giovanni Ciatto" userId="0994ea56-e36d-4ebf-8631-b5c703034c66" providerId="ADAL" clId="{397A7B16-2C4C-4255-9718-63E797EC65A8}" dt="2017-12-05T23:06:51.141" v="4021" actId="1076"/>
          <ac:spMkLst>
            <pc:docMk/>
            <pc:sldMk cId="2251458347" sldId="465"/>
            <ac:spMk id="3" creationId="{5BC0CA7D-8FC3-4371-8AAF-AA54F0DFCF39}"/>
          </ac:spMkLst>
        </pc:spChg>
        <pc:spChg chg="add mod">
          <ac:chgData name="Giovanni Ciatto" userId="0994ea56-e36d-4ebf-8631-b5c703034c66" providerId="ADAL" clId="{397A7B16-2C4C-4255-9718-63E797EC65A8}" dt="2017-12-05T23:07:31.869" v="4052" actId="1076"/>
          <ac:spMkLst>
            <pc:docMk/>
            <pc:sldMk cId="2251458347" sldId="465"/>
            <ac:spMk id="7" creationId="{E8AD3CA9-E6A3-4677-BBAC-2600034AC831}"/>
          </ac:spMkLst>
        </pc:spChg>
      </pc:sldChg>
      <pc:sldChg chg="add">
        <pc:chgData name="Giovanni Ciatto" userId="0994ea56-e36d-4ebf-8631-b5c703034c66" providerId="ADAL" clId="{397A7B16-2C4C-4255-9718-63E797EC65A8}" dt="2017-12-05T23:11:05.402" v="4201"/>
        <pc:sldMkLst>
          <pc:docMk/>
          <pc:sldMk cId="2818025906" sldId="466"/>
        </pc:sldMkLst>
      </pc:sldChg>
      <pc:sldChg chg="add ord">
        <pc:chgData name="Giovanni Ciatto" userId="0994ea56-e36d-4ebf-8631-b5c703034c66" providerId="ADAL" clId="{397A7B16-2C4C-4255-9718-63E797EC65A8}" dt="2017-12-05T23:12:53.138" v="4216"/>
        <pc:sldMkLst>
          <pc:docMk/>
          <pc:sldMk cId="2909036455" sldId="467"/>
        </pc:sldMkLst>
      </pc:sldChg>
      <pc:sldChg chg="add">
        <pc:chgData name="Giovanni Ciatto" userId="0994ea56-e36d-4ebf-8631-b5c703034c66" providerId="ADAL" clId="{397A7B16-2C4C-4255-9718-63E797EC65A8}" dt="2017-12-05T23:15:22.808" v="4325"/>
        <pc:sldMkLst>
          <pc:docMk/>
          <pc:sldMk cId="2060357483" sldId="468"/>
        </pc:sldMkLst>
      </pc:sldChg>
      <pc:sldChg chg="add">
        <pc:chgData name="Giovanni Ciatto" userId="0994ea56-e36d-4ebf-8631-b5c703034c66" providerId="ADAL" clId="{397A7B16-2C4C-4255-9718-63E797EC65A8}" dt="2017-12-05T23:18:09.877" v="4341"/>
        <pc:sldMkLst>
          <pc:docMk/>
          <pc:sldMk cId="2685139997" sldId="469"/>
        </pc:sldMkLst>
      </pc:sldChg>
      <pc:sldChg chg="add">
        <pc:chgData name="Giovanni Ciatto" userId="0994ea56-e36d-4ebf-8631-b5c703034c66" providerId="ADAL" clId="{397A7B16-2C4C-4255-9718-63E797EC65A8}" dt="2017-12-05T23:21:00.227" v="4366"/>
        <pc:sldMkLst>
          <pc:docMk/>
          <pc:sldMk cId="800113929" sldId="470"/>
        </pc:sldMkLst>
      </pc:sldChg>
      <pc:sldChg chg="add">
        <pc:chgData name="Giovanni Ciatto" userId="0994ea56-e36d-4ebf-8631-b5c703034c66" providerId="ADAL" clId="{397A7B16-2C4C-4255-9718-63E797EC65A8}" dt="2017-12-05T23:25:34.510" v="4421"/>
        <pc:sldMkLst>
          <pc:docMk/>
          <pc:sldMk cId="1049186811" sldId="471"/>
        </pc:sldMkLst>
      </pc:sldChg>
      <pc:sldChg chg="add">
        <pc:chgData name="Giovanni Ciatto" userId="0994ea56-e36d-4ebf-8631-b5c703034c66" providerId="ADAL" clId="{397A7B16-2C4C-4255-9718-63E797EC65A8}" dt="2017-12-05T23:28:25.985" v="4457"/>
        <pc:sldMkLst>
          <pc:docMk/>
          <pc:sldMk cId="2950731528" sldId="472"/>
        </pc:sldMkLst>
      </pc:sldChg>
      <pc:sldChg chg="add">
        <pc:chgData name="Giovanni Ciatto" userId="0994ea56-e36d-4ebf-8631-b5c703034c66" providerId="ADAL" clId="{397A7B16-2C4C-4255-9718-63E797EC65A8}" dt="2017-12-05T23:29:48.475" v="4467"/>
        <pc:sldMkLst>
          <pc:docMk/>
          <pc:sldMk cId="4066456006" sldId="473"/>
        </pc:sldMkLst>
      </pc:sldChg>
      <pc:sldChg chg="add">
        <pc:chgData name="Giovanni Ciatto" userId="0994ea56-e36d-4ebf-8631-b5c703034c66" providerId="ADAL" clId="{397A7B16-2C4C-4255-9718-63E797EC65A8}" dt="2017-12-05T23:32:42.033" v="4487"/>
        <pc:sldMkLst>
          <pc:docMk/>
          <pc:sldMk cId="2372468452" sldId="474"/>
        </pc:sldMkLst>
      </pc:sldChg>
      <pc:sldMasterChg chg="delSldLayout">
        <pc:chgData name="Giovanni Ciatto" userId="0994ea56-e36d-4ebf-8631-b5c703034c66" providerId="ADAL" clId="{397A7B16-2C4C-4255-9718-63E797EC65A8}" dt="2017-12-05T21:08:00.106" v="2251" actId="2696"/>
        <pc:sldMasterMkLst>
          <pc:docMk/>
          <pc:sldMasterMk cId="1718134737" sldId="2147483725"/>
        </pc:sldMasterMkLst>
        <pc:sldLayoutChg chg="del">
          <pc:chgData name="Giovanni Ciatto" userId="0994ea56-e36d-4ebf-8631-b5c703034c66" providerId="ADAL" clId="{397A7B16-2C4C-4255-9718-63E797EC65A8}" dt="2017-12-05T21:08:00.106" v="2251" actId="2696"/>
          <pc:sldLayoutMkLst>
            <pc:docMk/>
            <pc:sldMasterMk cId="1718134737" sldId="2147483725"/>
            <pc:sldLayoutMk cId="2947818084" sldId="214748373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it-IT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C5FAF365-8A0E-4C5C-90FB-006A1C1278A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7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it-IT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99167CEA-837D-47BE-81B3-53D380A49C1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3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E3BC4-B7D6-4F55-9B1A-7187924EFA60}" type="slidenum">
              <a:rPr lang="it-IT"/>
              <a:pPr/>
              <a:t>1</a:t>
            </a:fld>
            <a:endParaRPr lang="it-IT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</a:t>
            </a:r>
            <a:r>
              <a:rPr lang="it-IT" dirty="0" err="1"/>
              <a:t>string</a:t>
            </a:r>
            <a:r>
              <a:rPr lang="it-IT" dirty="0"/>
              <a:t> è implementato</a:t>
            </a:r>
            <a:r>
              <a:rPr lang="it-IT" baseline="0" dirty="0"/>
              <a:t> un </a:t>
            </a:r>
            <a:r>
              <a:rPr lang="it-IT" baseline="0" dirty="0" err="1"/>
              <a:t>indexer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18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Java non implementa questa opzione per evitare che si abusi della funzionalità e per mantenere semplice il linguaggio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00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Richiamo al pattern Decorator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303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NOTA: tutti i tipi primitivi (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doube</a:t>
            </a:r>
            <a:r>
              <a:rPr lang="it-IT" dirty="0"/>
              <a:t>,</a:t>
            </a:r>
            <a:r>
              <a:rPr lang="it-IT" baseline="0" dirty="0"/>
              <a:t> float, double) sono definiti come </a:t>
            </a:r>
            <a:r>
              <a:rPr lang="it-IT" baseline="0" dirty="0" err="1"/>
              <a:t>struct</a:t>
            </a:r>
            <a:r>
              <a:rPr lang="it-IT" baseline="0" dirty="0"/>
              <a:t>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56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78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 </a:t>
            </a:r>
            <a:r>
              <a:rPr lang="it-IT" dirty="0" err="1"/>
              <a:t>gustibus</a:t>
            </a:r>
            <a:r>
              <a:rPr lang="it-IT" dirty="0"/>
              <a:t>: velocità vs.</a:t>
            </a:r>
            <a:r>
              <a:rPr lang="it-IT" baseline="0" dirty="0"/>
              <a:t> chiarezza…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46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??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90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39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Sono</a:t>
            </a:r>
            <a:r>
              <a:rPr lang="it-IT" baseline="0" dirty="0"/>
              <a:t> solo </a:t>
            </a:r>
            <a:r>
              <a:rPr lang="it-IT" baseline="0" dirty="0" err="1"/>
              <a:t>guidlines</a:t>
            </a:r>
            <a:r>
              <a:rPr lang="it-IT" baseline="0" dirty="0"/>
              <a:t>. La C# </a:t>
            </a:r>
            <a:r>
              <a:rPr lang="it-IT" baseline="0" dirty="0" err="1"/>
              <a:t>language</a:t>
            </a:r>
            <a:r>
              <a:rPr lang="it-IT" baseline="0" dirty="0"/>
              <a:t> </a:t>
            </a:r>
            <a:r>
              <a:rPr lang="it-IT" baseline="0" dirty="0" err="1"/>
              <a:t>specification</a:t>
            </a:r>
            <a:r>
              <a:rPr lang="it-IT" baseline="0" dirty="0"/>
              <a:t> non definisce code </a:t>
            </a:r>
            <a:r>
              <a:rPr lang="it-IT" baseline="0" dirty="0" err="1"/>
              <a:t>conventions</a:t>
            </a:r>
            <a:r>
              <a:rPr lang="it-IT" baseline="0" dirty="0"/>
              <a:t>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96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using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Me = it.unibo.oop.example01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5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613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53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PRIMA DEMO LIVE:</a:t>
            </a:r>
            <a:r>
              <a:rPr lang="it-IT" baseline="0" dirty="0"/>
              <a:t> nuovo progetto, creazione di un progetto, classe, </a:t>
            </a:r>
            <a:r>
              <a:rPr lang="it-IT" baseline="0" dirty="0" err="1"/>
              <a:t>partial</a:t>
            </a:r>
            <a:r>
              <a:rPr lang="it-IT" baseline="0" dirty="0"/>
              <a:t> </a:t>
            </a:r>
            <a:r>
              <a:rPr lang="it-IT" baseline="0" dirty="0" err="1"/>
              <a:t>class</a:t>
            </a:r>
            <a:r>
              <a:rPr lang="it-IT" baseline="0" dirty="0"/>
              <a:t>, avvio del progetto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19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C# costanti: </a:t>
            </a:r>
            <a:r>
              <a:rPr lang="it-IT" dirty="0" err="1"/>
              <a:t>readonly</a:t>
            </a:r>
            <a:r>
              <a:rPr lang="it-IT" dirty="0"/>
              <a:t> può essere utilizzato sono nel</a:t>
            </a:r>
            <a:r>
              <a:rPr lang="it-IT" baseline="0" dirty="0"/>
              <a:t> </a:t>
            </a:r>
            <a:r>
              <a:rPr lang="it-IT" baseline="0" dirty="0" err="1"/>
              <a:t>class</a:t>
            </a:r>
            <a:r>
              <a:rPr lang="it-IT" baseline="0" dirty="0"/>
              <a:t>-scope e consente di inizializzare la variabile solo in fase di dichiarazione o dentro ad un costruttore. </a:t>
            </a:r>
            <a:r>
              <a:rPr lang="it-IT" baseline="0" dirty="0" err="1"/>
              <a:t>Const</a:t>
            </a:r>
            <a:r>
              <a:rPr lang="it-IT" baseline="0" dirty="0"/>
              <a:t> definisce una vera e propria costante e non può essere assegnata nuovamente (può essere dichiarata come campo o nello scope locale.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432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C# costanti: </a:t>
            </a:r>
            <a:r>
              <a:rPr lang="it-IT" dirty="0" err="1"/>
              <a:t>readonly</a:t>
            </a:r>
            <a:r>
              <a:rPr lang="it-IT" dirty="0"/>
              <a:t> può essere utilizzato sono nel</a:t>
            </a:r>
            <a:r>
              <a:rPr lang="it-IT" baseline="0" dirty="0"/>
              <a:t> </a:t>
            </a:r>
            <a:r>
              <a:rPr lang="it-IT" baseline="0" dirty="0" err="1"/>
              <a:t>class</a:t>
            </a:r>
            <a:r>
              <a:rPr lang="it-IT" baseline="0" dirty="0"/>
              <a:t>-scope e consente di inizializzare la variabile solo in fase di dichiarazione o dentro ad un costruttore. </a:t>
            </a:r>
            <a:r>
              <a:rPr lang="it-IT" baseline="0" dirty="0" err="1"/>
              <a:t>Const</a:t>
            </a:r>
            <a:r>
              <a:rPr lang="it-IT" baseline="0" dirty="0"/>
              <a:t> definisce una vera e propria costante e non può essere assegnata nuovamente (può essere dichiarata come campo o nello scope locale.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45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String a = new String(new char[] { 'c', '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', 'a', 'o'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String b = new String(new char[] { 'c', '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', 'a', 'o' });</a:t>
            </a:r>
          </a:p>
          <a:p>
            <a:endParaRPr lang="it-IT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if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(a == b)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log("</a:t>
            </a:r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true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");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else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log("false");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602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Jagged</a:t>
            </a:r>
            <a:r>
              <a:rPr lang="it-IT" dirty="0"/>
              <a:t> (oppure 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ragged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array): array multidimensionali</a:t>
            </a:r>
            <a:r>
              <a:rPr lang="it-IT" sz="12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in cui l’array padre contiene array di dimensioni differenti all’interno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574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sealed</a:t>
            </a:r>
            <a:r>
              <a:rPr lang="it-IT" dirty="0"/>
              <a:t> non vale per i parametri dei metodi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574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SECONDA DEMO</a:t>
            </a:r>
          </a:p>
          <a:p>
            <a:endParaRPr lang="it-IT" dirty="0"/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 </a:t>
            </a:r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 new A();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B </a:t>
            </a:r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 new B();</a:t>
            </a:r>
          </a:p>
          <a:p>
            <a:endParaRPr lang="it-IT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a.m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();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it-IT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b.m</a:t>
            </a:r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();</a:t>
            </a:r>
          </a:p>
          <a:p>
            <a:endParaRPr lang="it-IT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A a1 = new B();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a1.m();</a:t>
            </a:r>
          </a:p>
          <a:p>
            <a:endParaRPr lang="it-IT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it-IT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869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le liste, inizializzazione simile agli array</a:t>
            </a:r>
          </a:p>
          <a:p>
            <a:r>
              <a:rPr lang="it-IT" dirty="0"/>
              <a:t>Dictionary è l’equivalente di </a:t>
            </a:r>
            <a:r>
              <a:rPr lang="it-IT" dirty="0" err="1"/>
              <a:t>Hashmap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759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83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88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807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Nell’esempio si usa </a:t>
            </a:r>
            <a:r>
              <a:rPr lang="it-IT" dirty="0" err="1"/>
              <a:t>var</a:t>
            </a:r>
            <a:r>
              <a:rPr lang="it-IT" dirty="0"/>
              <a:t>…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inerence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84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375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Attenzione all’uso di </a:t>
            </a:r>
            <a:r>
              <a:rPr lang="it-IT" dirty="0" err="1"/>
              <a:t>lock</a:t>
            </a:r>
            <a:r>
              <a:rPr lang="it-IT" dirty="0"/>
              <a:t>, blocchi </a:t>
            </a:r>
            <a:r>
              <a:rPr lang="it-IT" dirty="0" err="1"/>
              <a:t>synch</a:t>
            </a:r>
            <a:r>
              <a:rPr lang="it-IT" dirty="0"/>
              <a:t> vs attributo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777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Segnalare la presenza del delegato in C#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60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deve specificare al compilatore che è presente codice </a:t>
            </a:r>
            <a:r>
              <a:rPr lang="it-IT" dirty="0" err="1"/>
              <a:t>unsafe</a:t>
            </a:r>
            <a:r>
              <a:rPr lang="it-IT" dirty="0"/>
              <a:t> (/</a:t>
            </a:r>
            <a:r>
              <a:rPr lang="it-IT" dirty="0" err="1"/>
              <a:t>unsafe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92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44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11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Type </a:t>
            </a:r>
            <a:r>
              <a:rPr lang="it-IT" dirty="0" err="1"/>
              <a:t>inference</a:t>
            </a:r>
            <a:r>
              <a:rPr lang="it-IT" dirty="0"/>
              <a:t>,</a:t>
            </a:r>
            <a:r>
              <a:rPr lang="it-IT" baseline="0" dirty="0"/>
              <a:t> solo nei generici in java</a:t>
            </a:r>
          </a:p>
          <a:p>
            <a:endParaRPr lang="it-IT" baseline="0" dirty="0"/>
          </a:p>
          <a:p>
            <a:r>
              <a:rPr lang="it-IT" baseline="0" dirty="0"/>
              <a:t>Convenzione: DYR, per </a:t>
            </a:r>
            <a:r>
              <a:rPr lang="it-IT" baseline="0" dirty="0" err="1"/>
              <a:t>unaclasse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69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95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20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42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Enfasi su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initializers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54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076211"/>
            <a:ext cx="12192001" cy="1781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4830076"/>
            <a:ext cx="12192000" cy="2495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8952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948473"/>
            <a:ext cx="10058400" cy="178898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EAEF-389A-44B7-9428-2037D819619F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2948473"/>
            <a:ext cx="101124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E405-B651-4D83-B7B8-2DCADCECB17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88825" cy="4914900"/>
          </a:xfrm>
        </p:spPr>
        <p:txBody>
          <a:bodyPr anchor="ctr">
            <a:normAutofit/>
          </a:bodyPr>
          <a:lstStyle>
            <a:lvl1pPr algn="ctr">
              <a:defRPr sz="3200" i="1"/>
            </a:lvl1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36662"/>
            <a:ext cx="11404120" cy="484689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r>
              <a:rPr lang="en-US" dirty="0"/>
              <a:t> 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1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79562" y="1200521"/>
            <a:ext cx="5554707" cy="4976343"/>
          </a:xfrm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>
              <a:spcBef>
                <a:spcPts val="0"/>
              </a:spcBef>
              <a:defRPr lang="it-IT" sz="1200" b="1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</a:lstStyle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endParaRPr lang="it-IT" noProof="1"/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4976343"/>
          </a:xfrm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it-IT" sz="1200" b="1" u="none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</a:lstStyle>
          <a:p>
            <a:pPr marL="0" lvl="0" indent="0">
              <a:lnSpc>
                <a:spcPts val="1200"/>
              </a:lnSpc>
              <a:spcBef>
                <a:spcPct val="10000"/>
              </a:spcBef>
              <a:buNone/>
            </a:pPr>
            <a:endParaRPr lang="it-IT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2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79563" y="1196976"/>
            <a:ext cx="11404120" cy="26066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79563" y="3956051"/>
            <a:ext cx="11404120" cy="22954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r>
              <a:rPr lang="en-US" dirty="0"/>
              <a:t> 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5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ogie e Differe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1" hasCustomPrompt="1"/>
          </p:nvPr>
        </p:nvSpPr>
        <p:spPr>
          <a:xfrm>
            <a:off x="232913" y="1548623"/>
            <a:ext cx="11550769" cy="2127665"/>
          </a:xfrm>
        </p:spPr>
        <p:txBody>
          <a:bodyPr anchor="ctr"/>
          <a:lstStyle/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4135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" name="CasellaDiTesto 1"/>
          <p:cNvSpPr txBox="1"/>
          <p:nvPr userDrawn="1"/>
        </p:nvSpPr>
        <p:spPr>
          <a:xfrm>
            <a:off x="0" y="1194758"/>
            <a:ext cx="2260121" cy="37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ANALOGIE</a:t>
            </a:r>
          </a:p>
        </p:txBody>
      </p:sp>
      <p:sp>
        <p:nvSpPr>
          <p:cNvPr id="11" name="Segnaposto testo 2"/>
          <p:cNvSpPr>
            <a:spLocks noGrp="1"/>
          </p:cNvSpPr>
          <p:nvPr>
            <p:ph type="body" sz="half" idx="13" hasCustomPrompt="1"/>
          </p:nvPr>
        </p:nvSpPr>
        <p:spPr>
          <a:xfrm>
            <a:off x="232913" y="4196952"/>
            <a:ext cx="11550769" cy="2024242"/>
          </a:xfrm>
        </p:spPr>
        <p:txBody>
          <a:bodyPr anchor="ctr"/>
          <a:lstStyle/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0" y="3818736"/>
            <a:ext cx="2260121" cy="37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DIFFERENZE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4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5" name="Segnaposto testo 2"/>
          <p:cNvSpPr>
            <a:spLocks noGrp="1"/>
          </p:cNvSpPr>
          <p:nvPr>
            <p:ph type="body" sz="half" idx="1"/>
          </p:nvPr>
        </p:nvSpPr>
        <p:spPr>
          <a:xfrm>
            <a:off x="379562" y="3021021"/>
            <a:ext cx="5614839" cy="3146514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testo 2"/>
          <p:cNvSpPr>
            <a:spLocks noGrp="1"/>
          </p:cNvSpPr>
          <p:nvPr>
            <p:ph type="body" sz="half" idx="12"/>
          </p:nvPr>
        </p:nvSpPr>
        <p:spPr>
          <a:xfrm>
            <a:off x="6197601" y="3021021"/>
            <a:ext cx="5586081" cy="3146514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sz="half" idx="13"/>
          </p:nvPr>
        </p:nvSpPr>
        <p:spPr>
          <a:xfrm>
            <a:off x="379563" y="1210235"/>
            <a:ext cx="11404120" cy="1627094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79562" y="1196975"/>
            <a:ext cx="5614839" cy="502654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1" y="1196975"/>
            <a:ext cx="5586081" cy="502654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4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AA45-7281-4BFB-AAD7-5B1C811D7D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5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62" y="1184987"/>
            <a:ext cx="5526716" cy="498254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966" y="1184986"/>
            <a:ext cx="5526716" cy="498254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F1E-2C77-4E75-A5A2-305A6D9B377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39764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9562" y="1184988"/>
            <a:ext cx="5565762" cy="3523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</a:t>
            </a:r>
            <a:r>
              <a:rPr lang="it-IT" dirty="0" err="1"/>
              <a:t>tesTO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62" y="1537306"/>
            <a:ext cx="5565762" cy="455558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4988"/>
            <a:ext cx="5565762" cy="3523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537306"/>
            <a:ext cx="5565762" cy="455558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65-0679-40AD-8A65-7C401DBEFCF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F6D-21CD-496E-9321-5DE5B62159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 algn="r"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3277" y="0"/>
            <a:ext cx="7758723" cy="6857999"/>
          </a:xfrm>
        </p:spPr>
        <p:txBody>
          <a:bodyPr anchor="ctr"/>
          <a:lstStyle/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3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cxnSp>
        <p:nvCxnSpPr>
          <p:cNvPr id="10" name="Straight Connector 8"/>
          <p:cNvCxnSpPr/>
          <p:nvPr userDrawn="1"/>
        </p:nvCxnSpPr>
        <p:spPr>
          <a:xfrm>
            <a:off x="457200" y="2894355"/>
            <a:ext cx="3200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tx2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E405-B651-4D83-B7B8-2DCADCECB17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561" y="286604"/>
            <a:ext cx="11404121" cy="73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61" y="1142047"/>
            <a:ext cx="11404121" cy="4948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r>
              <a:rPr lang="en-US" dirty="0"/>
              <a:t> / TOT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9561" y="1039106"/>
            <a:ext cx="114041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41" r:id="rId10"/>
    <p:sldLayoutId id="2147483738" r:id="rId11"/>
    <p:sldLayoutId id="2147483739" r:id="rId12"/>
    <p:sldLayoutId id="2147483740" r:id="rId13"/>
    <p:sldLayoutId id="2147483742" r:id="rId14"/>
    <p:sldLayoutId id="2147483674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926074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618ayhy6.aspx" TargetMode="External"/><Relationship Id="rId2" Type="http://schemas.openxmlformats.org/officeDocument/2006/relationships/hyperlink" Target="https://msdn.microsoft.com/en-us/library/67ef8sbd.aspx" TargetMode="Externa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Linguaggio C#</a:t>
            </a:r>
            <a:br>
              <a:rPr lang="it-IT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PER PROGRAMMATORI JAVA</a:t>
            </a:r>
            <a:endParaRPr lang="it-IT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0" y="3100873"/>
            <a:ext cx="4297680" cy="1788984"/>
          </a:xfrm>
        </p:spPr>
        <p:txBody>
          <a:bodyPr>
            <a:normAutofit/>
          </a:bodyPr>
          <a:lstStyle/>
          <a:p>
            <a:pPr algn="r"/>
            <a:endParaRPr lang="it-IT" dirty="0"/>
          </a:p>
          <a:p>
            <a:pPr algn="r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</a:pPr>
            <a:r>
              <a:rPr lang="it-IT" dirty="0"/>
              <a:t>GIOVANNI CIATTO</a:t>
            </a:r>
          </a:p>
          <a:p>
            <a:pPr algn="r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</a:pPr>
            <a:r>
              <a:rPr lang="it-IT" sz="16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giovanni.ciatto@unibo.it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84284" y="5647455"/>
            <a:ext cx="625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non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 STUDIORUM – UNIVERSITÀ DI BOLOGNA</a:t>
            </a:r>
          </a:p>
          <a:p>
            <a:r>
              <a:rPr lang="it-IT" u="non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Corso di studi in Ingegneria e Scienze Informatiche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4" y="5288841"/>
            <a:ext cx="1363560" cy="1363560"/>
          </a:xfrm>
          <a:prstGeom prst="rect">
            <a:avLst/>
          </a:prstGeom>
          <a:effectLst/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D5E51F1-4C7F-4209-A458-392BAB45CE0D}"/>
              </a:ext>
            </a:extLst>
          </p:cNvPr>
          <p:cNvSpPr txBox="1">
            <a:spLocks noChangeArrowheads="1"/>
          </p:cNvSpPr>
          <p:nvPr/>
        </p:nvSpPr>
        <p:spPr>
          <a:xfrm>
            <a:off x="1249680" y="3100873"/>
            <a:ext cx="2999232" cy="178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it-IT" u="none"/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</a:pPr>
            <a:r>
              <a:rPr lang="it-IT" u="none"/>
              <a:t>Angelo CROATTI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</a:pPr>
            <a:r>
              <a:rPr lang="it-IT" sz="1600" u="none" cap="none">
                <a:latin typeface="Courier New" panose="02070309020205020404" pitchFamily="49" charset="0"/>
                <a:cs typeface="Courier New" panose="02070309020205020404" pitchFamily="49" charset="0"/>
              </a:rPr>
              <a:t>a.croatti@unibo.it</a:t>
            </a:r>
            <a:endParaRPr lang="it-IT" sz="1600" u="non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locali e array implicitamente tipizzati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379561" y="1269063"/>
            <a:ext cx="5992959" cy="4948202"/>
          </a:xfrm>
        </p:spPr>
        <p:txBody>
          <a:bodyPr/>
          <a:lstStyle/>
          <a:p>
            <a:pPr lvl="1"/>
            <a:r>
              <a:rPr lang="it-IT" dirty="0"/>
              <a:t>Le variabili e gli array locali possono avere un tipo </a:t>
            </a:r>
            <a:r>
              <a:rPr lang="it-IT" i="1" dirty="0">
                <a:solidFill>
                  <a:schemeClr val="tx1"/>
                </a:solidFill>
              </a:rPr>
              <a:t>dedotto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i="1" dirty="0">
                <a:solidFill>
                  <a:schemeClr val="tx1"/>
                </a:solidFill>
              </a:rPr>
              <a:t>al momento dell’inizializzazione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anziché un tipo esplicito (</a:t>
            </a:r>
            <a:r>
              <a:rPr lang="it-IT" dirty="0" err="1">
                <a:solidFill>
                  <a:srgbClr val="C00000"/>
                </a:solidFill>
              </a:rPr>
              <a:t>type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inference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Introdotta dalla versione 3.0 del linguaggio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/>
              <a:t>Si utilizza la parola chiave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it-IT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/>
              <a:t>Si indica al compilatore di inferire il tipo della variabile dall'espressione sul lato destro dell'istruzione di inizializzazione</a:t>
            </a:r>
          </a:p>
          <a:p>
            <a:pPr lvl="2"/>
            <a:r>
              <a:rPr lang="it-IT" dirty="0"/>
              <a:t>Nota: Il tipo è determinato a </a:t>
            </a:r>
            <a:r>
              <a:rPr lang="it-IT" b="1" dirty="0"/>
              <a:t>compile-time</a:t>
            </a:r>
            <a:r>
              <a:rPr lang="it-IT" dirty="0"/>
              <a:t>, non a </a:t>
            </a:r>
            <a:r>
              <a:rPr lang="it-IT" dirty="0" err="1"/>
              <a:t>run</a:t>
            </a:r>
            <a:r>
              <a:rPr lang="it-IT" dirty="0"/>
              <a:t>-time...</a:t>
            </a:r>
          </a:p>
          <a:p>
            <a:pPr lvl="2"/>
            <a:endParaRPr lang="it-IT" i="1" dirty="0"/>
          </a:p>
          <a:p>
            <a:pPr lvl="2"/>
            <a:endParaRPr lang="it-IT" i="1" dirty="0"/>
          </a:p>
          <a:p>
            <a:pPr lvl="1"/>
            <a:r>
              <a:rPr lang="it-IT" dirty="0"/>
              <a:t>Questo meccanismo consente al linguaggio di aderire meglio al principio DYR («</a:t>
            </a:r>
            <a:r>
              <a:rPr lang="it-IT" dirty="0" err="1"/>
              <a:t>Don't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/>
              <a:t>Yourself</a:t>
            </a:r>
            <a:r>
              <a:rPr lang="it-IT" dirty="0"/>
              <a:t>»)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692211" y="1491744"/>
            <a:ext cx="4149859" cy="18158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123;</a:t>
            </a:r>
          </a:p>
          <a:p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string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s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"Hello world"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10.3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UnaClasse</a:t>
            </a:r>
            <a:r>
              <a:rPr lang="en-US" sz="16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UnaClasse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[] v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[] {1, 2, 3};</a:t>
            </a:r>
          </a:p>
          <a:p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940954" y="4040115"/>
            <a:ext cx="3652371" cy="18158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123;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s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"Hello world"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10.3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r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UnaClasse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v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[] {1, 2, 3};</a:t>
            </a:r>
          </a:p>
          <a:p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Uguale 2"/>
          <p:cNvSpPr/>
          <p:nvPr/>
        </p:nvSpPr>
        <p:spPr>
          <a:xfrm>
            <a:off x="8272232" y="3421929"/>
            <a:ext cx="989814" cy="509048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9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457201"/>
            <a:ext cx="11405001" cy="595313"/>
          </a:xfrm>
        </p:spPr>
        <p:txBody>
          <a:bodyPr>
            <a:normAutofit fontScale="90000"/>
          </a:bodyPr>
          <a:lstStyle/>
          <a:p>
            <a:r>
              <a:rPr lang="it-IT" dirty="0"/>
              <a:t>Proprietà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561" y="1172366"/>
            <a:ext cx="7103590" cy="3168128"/>
          </a:xfrm>
        </p:spPr>
        <p:txBody>
          <a:bodyPr/>
          <a:lstStyle/>
          <a:p>
            <a:r>
              <a:rPr lang="it-IT" sz="2000" dirty="0"/>
              <a:t>Coniugano la semplicità dei campi con la flessibilità dei metodi</a:t>
            </a:r>
          </a:p>
          <a:p>
            <a:pPr lvl="1"/>
            <a:r>
              <a:rPr lang="it-IT" sz="1800" dirty="0"/>
              <a:t>Vi si accede come se fossero campi (es. </a:t>
            </a:r>
            <a:r>
              <a:rPr lang="it-IT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counter.Value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42)</a:t>
            </a:r>
            <a:r>
              <a:rPr lang="it-IT" sz="1800" dirty="0"/>
              <a:t>)</a:t>
            </a:r>
            <a:r>
              <a:rPr lang="it-IT" sz="1600" dirty="0"/>
              <a:t> </a:t>
            </a:r>
            <a:r>
              <a:rPr lang="it-IT" sz="1800" dirty="0"/>
              <a:t>ma in realtà sono metodi</a:t>
            </a:r>
          </a:p>
          <a:p>
            <a:pPr lvl="2"/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: chiamato quando viene letto il valore della proprietà.</a:t>
            </a:r>
          </a:p>
          <a:p>
            <a:pPr lvl="2"/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: chiamato quando viene assegnato un nuovo valore alla proprietà (la keyword «</a:t>
            </a:r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800" dirty="0"/>
              <a:t>» contiene il valore); se non esiste, la proprietà è </a:t>
            </a:r>
            <a:r>
              <a:rPr lang="it-IT" sz="1800" dirty="0" err="1"/>
              <a:t>read-only</a:t>
            </a:r>
            <a:r>
              <a:rPr lang="it-IT" sz="1800" dirty="0"/>
              <a:t>.</a:t>
            </a:r>
          </a:p>
          <a:p>
            <a:pPr lvl="2"/>
            <a:endParaRPr lang="it-IT" sz="1800" dirty="0"/>
          </a:p>
          <a:p>
            <a:pPr lvl="1"/>
            <a:r>
              <a:rPr lang="it-IT" sz="1800" dirty="0"/>
              <a:t>Nei casi in cui in Java si implementano metodi </a:t>
            </a:r>
            <a:r>
              <a:rPr lang="it-IT" sz="1800" i="1" dirty="0" err="1"/>
              <a:t>getter</a:t>
            </a:r>
            <a:r>
              <a:rPr lang="it-IT" sz="1800" i="1" dirty="0"/>
              <a:t>/setter</a:t>
            </a:r>
            <a:r>
              <a:rPr lang="it-IT" sz="1800" dirty="0"/>
              <a:t>, in C# di solito si usano le </a:t>
            </a:r>
            <a:r>
              <a:rPr lang="it-IT" sz="1800" i="1" dirty="0"/>
              <a:t>proprietà</a:t>
            </a:r>
            <a:r>
              <a:rPr lang="it-IT" sz="1800" dirty="0"/>
              <a:t>.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7638017" y="1600816"/>
            <a:ext cx="4146545" cy="43396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private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</a:t>
            </a:r>
            <a:r>
              <a:rPr lang="it-IT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0;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Age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get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 age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value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...</a:t>
            </a:r>
          </a:p>
          <a:p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 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</a:t>
            </a:r>
            <a:r>
              <a:rPr lang="it-IT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 </a:t>
            </a:r>
            <a:r>
              <a:rPr lang="it-IT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chiamata set</a:t>
            </a:r>
          </a:p>
          <a:p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p.Age = 42;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chiamata get</a:t>
            </a:r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 = p.Age;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chiamata get e set</a:t>
            </a:r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p.Age += 1;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40443" y="4198232"/>
            <a:ext cx="3073411" cy="175432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Counter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protected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value;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Value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get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.value; }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9562" y="4198233"/>
            <a:ext cx="3072765" cy="175432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Counter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protected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value;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GetValue()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return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.value;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reccia a destra 3"/>
          <p:cNvSpPr/>
          <p:nvPr/>
        </p:nvSpPr>
        <p:spPr>
          <a:xfrm>
            <a:off x="3607193" y="4833079"/>
            <a:ext cx="478384" cy="5502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50533" y="1195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ESEMPIO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11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97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nimBg="1"/>
      <p:bldP spid="11" grpId="0" animBg="1"/>
      <p:bldP spid="12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Proprietà - Esempio con Dato Derivato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79562" y="1277874"/>
            <a:ext cx="7578105" cy="493058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private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name, surname;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private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dateOfBirth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Age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Proprietà di tipo int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it-IT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read-only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get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now =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.Now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dateOfBirth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age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now.Year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-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dn.Year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if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now.Month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&lt;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dn.Month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|| 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now.Month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dn.Month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&amp;&amp;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now.Day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&lt;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dn.Day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age--;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age;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5000"/>
              </a:spcBef>
            </a:pPr>
            <a:endParaRPr lang="en-US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7054695" y="4804953"/>
            <a:ext cx="4728987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dob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...</a:t>
            </a: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p1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"Luca"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"Bianchi"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dob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(p1.Age);</a:t>
            </a: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113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Proprietà automatiche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6304043" cy="4948202"/>
          </a:xfrm>
        </p:spPr>
        <p:txBody>
          <a:bodyPr/>
          <a:lstStyle/>
          <a:p>
            <a:pPr lvl="1"/>
            <a:r>
              <a:rPr lang="it-IT" dirty="0"/>
              <a:t>Proprietà auto-implementate</a:t>
            </a:r>
          </a:p>
          <a:p>
            <a:pPr lvl="2"/>
            <a:r>
              <a:rPr lang="it-IT" dirty="0"/>
              <a:t>Disponibili dalla versione 3.0 del linguaggio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Permettono di rendere la dichiarazione delle proprietà più semplice e concisa.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Utili per proprietà che semplicemente permettono l’accesso a un membro privato, senza implementare logiche specifiche nei metodi di accesso (</a:t>
            </a:r>
            <a:r>
              <a:rPr lang="it-IT" dirty="0" err="1"/>
              <a:t>get</a:t>
            </a:r>
            <a:r>
              <a:rPr lang="it-IT" dirty="0"/>
              <a:t>/set).</a:t>
            </a:r>
          </a:p>
          <a:p>
            <a:pPr lvl="2"/>
            <a:r>
              <a:rPr lang="it-IT" dirty="0"/>
              <a:t>Il compilatore genera automaticamente un campo privato collegato alla proprietà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54160" y="1727866"/>
            <a:ext cx="3931382" cy="429348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cognome;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nome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cognome;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cognome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4867187"/>
            <a:ext cx="5196047" cy="115416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Freccia a destra 11"/>
          <p:cNvSpPr/>
          <p:nvPr/>
        </p:nvSpPr>
        <p:spPr>
          <a:xfrm>
            <a:off x="6929690" y="5206077"/>
            <a:ext cx="478384" cy="5502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17604" y="48348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Codice</a:t>
            </a:r>
          </a:p>
          <a:p>
            <a:pPr algn="r"/>
            <a:r>
              <a:rPr lang="it-IT" dirty="0"/>
              <a:t>Originale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654160" y="1345129"/>
            <a:ext cx="381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Codice «generato» dal Compilatore</a:t>
            </a:r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9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25145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Inizializzatori</a:t>
            </a:r>
            <a:r>
              <a:rPr lang="it-IT" dirty="0"/>
              <a:t> di oggetti e 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5323655" cy="1802747"/>
          </a:xfrm>
        </p:spPr>
        <p:txBody>
          <a:bodyPr/>
          <a:lstStyle/>
          <a:p>
            <a:pPr marL="201168" lvl="1" indent="0">
              <a:buNone/>
            </a:pPr>
            <a:r>
              <a:rPr lang="it-IT" dirty="0">
                <a:solidFill>
                  <a:srgbClr val="C00000"/>
                </a:solidFill>
              </a:rPr>
              <a:t>Object </a:t>
            </a:r>
            <a:r>
              <a:rPr lang="it-IT" dirty="0" err="1">
                <a:solidFill>
                  <a:srgbClr val="C00000"/>
                </a:solidFill>
              </a:rPr>
              <a:t>initializers</a:t>
            </a:r>
            <a:endParaRPr lang="it-IT" dirty="0">
              <a:solidFill>
                <a:srgbClr val="C00000"/>
              </a:solidFill>
            </a:endParaRPr>
          </a:p>
          <a:p>
            <a:pPr lvl="2"/>
            <a:r>
              <a:rPr lang="it-IT" dirty="0"/>
              <a:t>Permettono di assegnare un valore a proprietà e campi pubblici di una classe al momento della creazione di una sua istanza</a:t>
            </a:r>
          </a:p>
          <a:p>
            <a:pPr lvl="2"/>
            <a:r>
              <a:rPr lang="it-IT" dirty="0"/>
              <a:t>Senza che vi sia un costruttore che esplicitamente accetta tali parametri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6897" y="2950407"/>
            <a:ext cx="3801459" cy="96949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0746" y="4279391"/>
            <a:ext cx="2822049" cy="15234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"Pluto"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};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Cognome=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"Rossi"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8368" y="4097371"/>
            <a:ext cx="2412078" cy="115416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"Pluto"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p2.Nome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p2.Cognome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"Rossi"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84468" y="4453512"/>
            <a:ext cx="3968893" cy="60016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endParaRPr lang="it-IT" sz="12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{ 0,1,2,3 };</a:t>
            </a:r>
          </a:p>
          <a:p>
            <a:endParaRPr lang="it-IT" sz="1200" u="none" noProof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87767" y="3155268"/>
            <a:ext cx="2770410" cy="96949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&gt;();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nums.Add(0);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nums.Add(1);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nums.Add(2);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nums.Add(3);</a:t>
            </a:r>
          </a:p>
        </p:txBody>
      </p:sp>
      <p:sp>
        <p:nvSpPr>
          <p:cNvPr id="16" name="Segnaposto contenuto 2"/>
          <p:cNvSpPr txBox="1">
            <a:spLocks/>
          </p:cNvSpPr>
          <p:nvPr/>
        </p:nvSpPr>
        <p:spPr>
          <a:xfrm>
            <a:off x="6253667" y="1142047"/>
            <a:ext cx="5323655" cy="180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fontAlgn="auto">
              <a:buNone/>
            </a:pPr>
            <a:r>
              <a:rPr lang="it-IT" u="none" dirty="0">
                <a:solidFill>
                  <a:srgbClr val="C00000"/>
                </a:solidFill>
              </a:rPr>
              <a:t>Collection </a:t>
            </a:r>
            <a:r>
              <a:rPr lang="it-IT" u="none" dirty="0" err="1">
                <a:solidFill>
                  <a:srgbClr val="C00000"/>
                </a:solidFill>
              </a:rPr>
              <a:t>initializers</a:t>
            </a:r>
            <a:endParaRPr lang="it-IT" u="none" dirty="0">
              <a:solidFill>
                <a:srgbClr val="C00000"/>
              </a:solidFill>
            </a:endParaRPr>
          </a:p>
          <a:p>
            <a:pPr lvl="2" fontAlgn="auto"/>
            <a:r>
              <a:rPr lang="it-IT" u="none" dirty="0"/>
              <a:t>Permettono di specificare gli elementi iniziali di una struttura dati</a:t>
            </a:r>
          </a:p>
          <a:p>
            <a:pPr lvl="2" fontAlgn="auto"/>
            <a:r>
              <a:rPr lang="it-IT" u="none" dirty="0"/>
              <a:t>Il compilatore chiama il metodo </a:t>
            </a:r>
            <a:r>
              <a:rPr lang="it-IT" u="none" dirty="0" err="1"/>
              <a:t>Add</a:t>
            </a:r>
            <a:r>
              <a:rPr lang="it-IT" u="none" dirty="0"/>
              <a:t>() per ciascun elemento.</a:t>
            </a:r>
          </a:p>
        </p:txBody>
      </p:sp>
      <p:sp>
        <p:nvSpPr>
          <p:cNvPr id="4" name="Freccia angolare in su 3"/>
          <p:cNvSpPr/>
          <p:nvPr/>
        </p:nvSpPr>
        <p:spPr>
          <a:xfrm rot="10800000" flipH="1">
            <a:off x="9389719" y="3640016"/>
            <a:ext cx="1021477" cy="731520"/>
          </a:xfrm>
          <a:prstGeom prst="bentUpArrow">
            <a:avLst>
              <a:gd name="adj1" fmla="val 22423"/>
              <a:gd name="adj2" fmla="val 25000"/>
              <a:gd name="adj3" fmla="val 3530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cxnSp>
        <p:nvCxnSpPr>
          <p:cNvPr id="18" name="Connettore 1 17"/>
          <p:cNvCxnSpPr/>
          <p:nvPr/>
        </p:nvCxnSpPr>
        <p:spPr>
          <a:xfrm>
            <a:off x="6053247" y="1234911"/>
            <a:ext cx="0" cy="493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ccia angolare in su 18"/>
          <p:cNvSpPr/>
          <p:nvPr/>
        </p:nvSpPr>
        <p:spPr>
          <a:xfrm rot="5400000">
            <a:off x="1987270" y="5145915"/>
            <a:ext cx="680455" cy="1058957"/>
          </a:xfrm>
          <a:prstGeom prst="bentUpArrow">
            <a:avLst>
              <a:gd name="adj1" fmla="val 22423"/>
              <a:gd name="adj2" fmla="val 25000"/>
              <a:gd name="adj3" fmla="val 3530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6" name="Segnaposto piè di pagina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92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0" grpId="0" animBg="1"/>
      <p:bldP spid="11" grpId="0" animBg="1"/>
      <p:bldP spid="16" grpId="0"/>
      <p:bldP spid="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457201"/>
            <a:ext cx="11403943" cy="59531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Indexers</a:t>
            </a:r>
            <a:endParaRPr lang="it-IT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560" y="1142545"/>
            <a:ext cx="11403943" cy="1760911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Un </a:t>
            </a:r>
            <a:r>
              <a:rPr lang="it-IT" dirty="0" err="1"/>
              <a:t>indexer</a:t>
            </a:r>
            <a:r>
              <a:rPr lang="it-IT" dirty="0"/>
              <a:t> permette di accedere a attributi interni di un oggetto come se fosse un array</a:t>
            </a:r>
          </a:p>
          <a:p>
            <a:pPr lvl="2"/>
            <a:r>
              <a:rPr lang="it-IT" sz="1800" dirty="0"/>
              <a:t>Dichiarazione simile a quella delle proprietà (</a:t>
            </a:r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800" dirty="0">
                <a:solidFill>
                  <a:schemeClr val="tx1"/>
                </a:solidFill>
              </a:rPr>
              <a:t>/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800" dirty="0"/>
              <a:t>)</a:t>
            </a:r>
          </a:p>
          <a:p>
            <a:pPr lvl="2"/>
            <a:r>
              <a:rPr lang="it-IT" sz="1800" dirty="0"/>
              <a:t>Si utilizza la keyword </a:t>
            </a:r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come nome della proprietà</a:t>
            </a:r>
          </a:p>
          <a:p>
            <a:pPr lvl="2"/>
            <a:r>
              <a:rPr lang="it-IT" sz="1800" dirty="0"/>
              <a:t>È possibile utilizzare </a:t>
            </a:r>
            <a:r>
              <a:rPr lang="it-IT" sz="1800" dirty="0" err="1"/>
              <a:t>indexer</a:t>
            </a:r>
            <a:r>
              <a:rPr lang="it-IT" sz="1800" dirty="0"/>
              <a:t> mono- o multi-dimensionali (come per gli array)</a:t>
            </a:r>
          </a:p>
          <a:p>
            <a:pPr lvl="2"/>
            <a:r>
              <a:rPr lang="it-IT" sz="1800" dirty="0"/>
              <a:t>Gli indici possono avere tipo qualsiasi, non solo </a:t>
            </a:r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1800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601990" y="2925999"/>
            <a:ext cx="4730440" cy="240065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devices;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 ...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GetDevice(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pos)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.devices[pos];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SetDevice(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pos,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dev)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.devices[pos] = dev;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22554" y="3024689"/>
            <a:ext cx="3404281" cy="209288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devices;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 ...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pos]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devices[pos];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devices[pos]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value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94682" y="5123247"/>
            <a:ext cx="3580135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dc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dc.SetDevice(0,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Lamp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dc.SetDevice(1,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TV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dc.SetDevice(2,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Radio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dc.GetDevice(1).SwitchOn();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24931" y="4806875"/>
            <a:ext cx="3404281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dc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dc[0]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Lamp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dc[1]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TV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dc[2]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Radio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dc[1].SwitchOn();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1" name="Freccia a destra 10"/>
          <p:cNvSpPr/>
          <p:nvPr/>
        </p:nvSpPr>
        <p:spPr>
          <a:xfrm>
            <a:off x="5629706" y="3684211"/>
            <a:ext cx="478384" cy="5502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98730" y="5422749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Versione</a:t>
            </a:r>
          </a:p>
          <a:p>
            <a:pPr algn="r"/>
            <a:r>
              <a:rPr lang="it-IT" dirty="0"/>
              <a:t>senza </a:t>
            </a:r>
            <a:r>
              <a:rPr lang="it-IT" dirty="0" err="1"/>
              <a:t>Indexer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0126835" y="303788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Versione</a:t>
            </a:r>
          </a:p>
          <a:p>
            <a:r>
              <a:rPr lang="it-IT" dirty="0"/>
              <a:t>con </a:t>
            </a:r>
            <a:r>
              <a:rPr lang="it-IT" dirty="0" err="1"/>
              <a:t>Indexer</a:t>
            </a:r>
            <a:endParaRPr lang="it-IT" dirty="0"/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88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1802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4069" y="286604"/>
            <a:ext cx="11378240" cy="765244"/>
          </a:xfrm>
        </p:spPr>
        <p:txBody>
          <a:bodyPr/>
          <a:lstStyle/>
          <a:p>
            <a:r>
              <a:rPr lang="it-IT" dirty="0" err="1"/>
              <a:t>Overloading</a:t>
            </a:r>
            <a:r>
              <a:rPr lang="it-IT" dirty="0"/>
              <a:t> degli operatori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14069" y="1196975"/>
            <a:ext cx="5006343" cy="5048228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I nuovi tipi possono ridefinire i principali operatori</a:t>
            </a:r>
          </a:p>
          <a:p>
            <a:pPr lvl="2"/>
            <a:r>
              <a:rPr lang="it-IT" dirty="0"/>
              <a:t>Esempi di operatori </a:t>
            </a:r>
            <a:r>
              <a:rPr lang="it-IT" dirty="0" err="1"/>
              <a:t>ridefinibili</a:t>
            </a:r>
            <a:r>
              <a:rPr lang="it-IT" dirty="0"/>
              <a:t>: +, -, !, ~, ++, --, *, /, %, &amp;, |, ^, &lt;&lt;, &gt;&gt;, ==, !=, &lt;, &gt;, &lt;=, &gt;=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Gli operatori con assegnamento (es. +=) non possono essere ridefiniti direttamente</a:t>
            </a:r>
          </a:p>
          <a:p>
            <a:pPr lvl="2"/>
            <a:r>
              <a:rPr lang="it-IT" dirty="0"/>
              <a:t>vengono valutati usando il corrispondente operatore binario (es. +), che può essere ridefinito.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Per ridefinire un operatore è necessario definire un metodo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/>
              <a:t>» il cui nome è la keyword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it-IT" dirty="0"/>
              <a:t>» seguita dal simbolo dell’operatore.</a:t>
            </a:r>
          </a:p>
          <a:p>
            <a:pPr lvl="2"/>
            <a:r>
              <a:rPr lang="it-IT" dirty="0"/>
              <a:t>Si possono anche definire metodi statici da chiamare per </a:t>
            </a:r>
            <a:r>
              <a:rPr lang="it-IT" dirty="0" err="1"/>
              <a:t>type</a:t>
            </a:r>
            <a:r>
              <a:rPr lang="it-IT" dirty="0"/>
              <a:t>-cast impliciti ed espliciti (es. «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it-IT" dirty="0"/>
              <a:t> 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it-IT" dirty="0"/>
              <a:t> 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it-IT" dirty="0"/>
              <a:t>» definisce un </a:t>
            </a:r>
            <a:r>
              <a:rPr lang="it-IT" dirty="0" err="1"/>
              <a:t>type</a:t>
            </a:r>
            <a:r>
              <a:rPr lang="it-IT" dirty="0"/>
              <a:t> cast esplicito a double).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51633" y="1163461"/>
            <a:ext cx="5513078" cy="42011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x, y, z;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4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Point3D(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y,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z)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.x = x;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.y = y;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.z = z;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4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operator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+(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p1,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p2)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operatore binario ridefinito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(p1.x+p2.x, p1.y+p2.y, p1.z+p2.z);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4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operator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-(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operatore unario ridefinito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(-p.x, -p.y, -p.z);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override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ToString()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.Format(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"[{0}, {1}, {2}]"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x, y, z);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78222" y="5268832"/>
            <a:ext cx="5664989" cy="96949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p1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(1, 2, 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p2 = -p1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Utilizzo operatore unario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p3 = p1 + p2;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Utilizzo operatore binario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p1 += p3;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Utilizzo operatore binario con assegnamento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2B91A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"{0} {1}"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p1, p3);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F1E-2C77-4E75-A5A2-305A6D9B37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5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90903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Ringraziamenti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Queste slide sono il risultato di una rielaborazione</a:t>
            </a:r>
          </a:p>
          <a:p>
            <a:r>
              <a:rPr lang="it-IT" dirty="0"/>
              <a:t>del materiale fornito dal Prof. Raffaele Cappelli,</a:t>
            </a:r>
          </a:p>
          <a:p>
            <a:r>
              <a:rPr lang="it-IT" dirty="0"/>
              <a:t>che si ringrazia.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A. </a:t>
            </a:r>
            <a:r>
              <a:rPr lang="it-IT" dirty="0" err="1"/>
              <a:t>Croatti</a:t>
            </a:r>
            <a:r>
              <a:rPr lang="it-IT" dirty="0"/>
              <a:t> (UNIBO)</a:t>
            </a:r>
            <a:endParaRPr lang="en-US" dirty="0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E405-B651-4D83-B7B8-2DCADCECB1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11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estensione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3" y="1109713"/>
            <a:ext cx="4756882" cy="3865220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Gli </a:t>
            </a:r>
            <a:r>
              <a:rPr lang="it-IT" i="1" dirty="0" err="1"/>
              <a:t>extension</a:t>
            </a:r>
            <a:r>
              <a:rPr lang="it-IT" i="1" dirty="0"/>
              <a:t> </a:t>
            </a:r>
            <a:r>
              <a:rPr lang="it-IT" i="1" dirty="0" err="1"/>
              <a:t>method</a:t>
            </a:r>
            <a:r>
              <a:rPr lang="it-IT" i="1" dirty="0"/>
              <a:t> </a:t>
            </a:r>
            <a:r>
              <a:rPr lang="it-IT" dirty="0"/>
              <a:t>consentono di aggiungere metodi ai tipi esistenti, senza creare un nuovo tipo derivato</a:t>
            </a:r>
          </a:p>
          <a:p>
            <a:pPr lvl="2"/>
            <a:r>
              <a:rPr lang="it-IT" dirty="0"/>
              <a:t>Es. Si vuole aggiungere un metodo personalizzato invocabile su tutti gli oggetti di tipo </a:t>
            </a:r>
            <a:r>
              <a:rPr lang="it-IT" dirty="0" err="1"/>
              <a:t>string</a:t>
            </a:r>
            <a:r>
              <a:rPr lang="it-IT" dirty="0"/>
              <a:t> senza creare un oggetto «</a:t>
            </a:r>
            <a:r>
              <a:rPr lang="it-IT" dirty="0" err="1"/>
              <a:t>MyString</a:t>
            </a:r>
            <a:r>
              <a:rPr lang="it-IT" dirty="0"/>
              <a:t>» che estenda da </a:t>
            </a:r>
            <a:r>
              <a:rPr lang="it-IT" dirty="0" err="1"/>
              <a:t>string</a:t>
            </a:r>
            <a:r>
              <a:rPr lang="it-IT" dirty="0"/>
              <a:t>.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Parola chiave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/>
              <a:t>» sul 1° argomento</a:t>
            </a:r>
          </a:p>
          <a:p>
            <a:pPr lvl="2"/>
            <a:r>
              <a:rPr lang="it-IT" dirty="0"/>
              <a:t>… di un metodo </a:t>
            </a:r>
            <a:r>
              <a:rPr lang="it-IT" b="1" dirty="0"/>
              <a:t>statico </a:t>
            </a:r>
            <a:r>
              <a:rPr lang="it-IT" dirty="0"/>
              <a:t>in una classe </a:t>
            </a:r>
            <a:r>
              <a:rPr lang="it-IT" b="1" dirty="0"/>
              <a:t>statica</a:t>
            </a:r>
          </a:p>
          <a:p>
            <a:pPr lvl="2"/>
            <a:r>
              <a:rPr lang="it-IT" dirty="0"/>
              <a:t>Tale metodo </a:t>
            </a:r>
            <a:r>
              <a:rPr lang="it-IT" b="1" dirty="0"/>
              <a:t>statico</a:t>
            </a:r>
            <a:r>
              <a:rPr lang="it-IT" dirty="0"/>
              <a:t> può essere chiamato come se fosse un metodo </a:t>
            </a:r>
            <a:r>
              <a:rPr lang="it-IT" b="1" dirty="0"/>
              <a:t>d’istanza</a:t>
            </a:r>
            <a:r>
              <a:rPr lang="it-IT" dirty="0"/>
              <a:t> del tipo del primo parametro.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38186" y="1222137"/>
            <a:ext cx="6545496" cy="323165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MyExtensions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element)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occurencies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sv-SE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text)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 ==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occurencies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occurencies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2086" y="4882599"/>
            <a:ext cx="3921078" cy="138499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= t.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n2 = </a:t>
            </a:r>
            <a:r>
              <a:rPr lang="pt-BR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"TESTO"</a:t>
            </a:r>
            <a:r>
              <a:rPr lang="pt-BR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pt-BR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pt-BR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t-BR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21204" y="5073910"/>
            <a:ext cx="46900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=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MyExtensions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</a:t>
            </a:r>
            <a:r>
              <a:rPr lang="it-IT" sz="1200" u="none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n2 =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MyExtensions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759404" y="4519031"/>
            <a:ext cx="402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dei metodi di estensione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92475" y="5025194"/>
            <a:ext cx="112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Utilizzo</a:t>
            </a:r>
          </a:p>
          <a:p>
            <a:pPr algn="r"/>
            <a:r>
              <a:rPr lang="it-IT" dirty="0"/>
              <a:t>Classico</a:t>
            </a:r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0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06035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Delegates</a:t>
            </a:r>
            <a:endParaRPr lang="it-IT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9561" y="1142047"/>
            <a:ext cx="6822749" cy="4948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it-IT" u="none" dirty="0"/>
              <a:t>Simili ai puntatori a funzione del C/C++</a:t>
            </a:r>
          </a:p>
          <a:p>
            <a:pPr lvl="2" fontAlgn="auto"/>
            <a:r>
              <a:rPr lang="it-IT" sz="1800" u="none" dirty="0"/>
              <a:t>Sono Orientati agli oggetti</a:t>
            </a:r>
          </a:p>
          <a:p>
            <a:pPr lvl="2" fontAlgn="auto"/>
            <a:r>
              <a:rPr lang="it-IT" sz="1800" u="none" dirty="0"/>
              <a:t>Sono Type-</a:t>
            </a:r>
            <a:r>
              <a:rPr lang="it-IT" sz="1800" u="none" dirty="0" err="1"/>
              <a:t>safe</a:t>
            </a:r>
            <a:endParaRPr lang="it-IT" sz="1800" u="none" dirty="0"/>
          </a:p>
          <a:p>
            <a:pPr lvl="2" fontAlgn="auto"/>
            <a:endParaRPr lang="it-IT" sz="1800" u="none" dirty="0"/>
          </a:p>
          <a:p>
            <a:pPr lvl="1" fontAlgn="auto"/>
            <a:r>
              <a:rPr lang="it-IT" u="none" dirty="0"/>
              <a:t>Caratteristiche principali</a:t>
            </a:r>
          </a:p>
          <a:p>
            <a:pPr lvl="2" fontAlgn="auto"/>
            <a:r>
              <a:rPr lang="it-IT" sz="1800" u="none" dirty="0"/>
              <a:t>Permettono di passare un metodo come parametro o di assegnarlo a una variabile</a:t>
            </a:r>
          </a:p>
          <a:p>
            <a:pPr lvl="2" fontAlgn="auto"/>
            <a:endParaRPr lang="it-IT" sz="1800" u="none" dirty="0"/>
          </a:p>
          <a:p>
            <a:pPr lvl="2" fontAlgn="auto"/>
            <a:r>
              <a:rPr lang="it-IT" sz="1800" u="none" dirty="0"/>
              <a:t>Una volta che ad una variabile di tipo delegate è stato assegnato un metodo, questa si comporta esattamente come tale metodo</a:t>
            </a:r>
          </a:p>
          <a:p>
            <a:pPr marL="384048" lvl="2" indent="0" fontAlgn="auto">
              <a:buNone/>
            </a:pPr>
            <a:endParaRPr lang="it-IT" sz="1800" u="none" dirty="0"/>
          </a:p>
          <a:p>
            <a:pPr lvl="2" fontAlgn="auto"/>
            <a:r>
              <a:rPr lang="it-IT" sz="1800" dirty="0"/>
              <a:t>Sono alla base degli eventi C#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06932" y="1255120"/>
            <a:ext cx="4476750" cy="493058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Program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Operation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a,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b);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Add(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x,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y)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 + y;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Sub(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x,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y)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 - y;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op = Add;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res1 = op(3, 5);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op = Sub;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res2 = op(2, 4);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5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Delegates</a:t>
            </a:r>
            <a:r>
              <a:rPr lang="it-IT" dirty="0"/>
              <a:t> – Altro Esempio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28529" y="1478669"/>
            <a:ext cx="4476750" cy="376718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perc);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Execute(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for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0; i &lt; MAX; i++)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// do some stuff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if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% 100 == 0)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65320" y="1933206"/>
            <a:ext cx="4476750" cy="299158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PrintExecutorProgressStatus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perc)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perc);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IgnoreProgressStatus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perc) { 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e1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e1.Execute(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PrintExecutorProgressStatus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e2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e2.Execute(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IgnoreProgressStatus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200" u="none" dirty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686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68513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Metodi anonimi (</a:t>
            </a:r>
            <a:r>
              <a:rPr lang="it-IT" dirty="0" err="1"/>
              <a:t>pre</a:t>
            </a:r>
            <a:r>
              <a:rPr lang="it-IT" dirty="0"/>
              <a:t> Lambda </a:t>
            </a:r>
            <a:r>
              <a:rPr lang="it-IT" dirty="0" err="1"/>
              <a:t>Expressions</a:t>
            </a:r>
            <a:r>
              <a:rPr lang="it-IT" dirty="0"/>
              <a:t>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5222495" y="1371717"/>
            <a:ext cx="6393771" cy="2940639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Permettono di passare direttamente un “blocco di codice” a un parametro delegato (</a:t>
            </a:r>
            <a:r>
              <a:rPr lang="it-IT" dirty="0" err="1">
                <a:solidFill>
                  <a:srgbClr val="C00000"/>
                </a:solidFill>
              </a:rPr>
              <a:t>closure-like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functions</a:t>
            </a:r>
            <a:r>
              <a:rPr lang="it-IT" dirty="0"/>
              <a:t>)</a:t>
            </a:r>
          </a:p>
          <a:p>
            <a:pPr lvl="1"/>
            <a:endParaRPr lang="it-IT" sz="1200" dirty="0"/>
          </a:p>
          <a:p>
            <a:pPr lvl="1"/>
            <a:r>
              <a:rPr lang="it-IT" dirty="0"/>
              <a:t>Eliminano la necessità di dichiarare un metodo separato per poi poterlo passare al delegate</a:t>
            </a:r>
          </a:p>
          <a:p>
            <a:pPr lvl="1"/>
            <a:endParaRPr lang="it-IT" sz="1200" dirty="0"/>
          </a:p>
          <a:p>
            <a:pPr lvl="1"/>
            <a:r>
              <a:rPr lang="it-IT" dirty="0"/>
              <a:t>La keyword 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dirty="0"/>
              <a:t> sostituisce il nome del metodo (che è appunto “anonimo”) ed è seguita dalla dichiarazione degli eventuali parametri del metodo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2796" y="1546402"/>
            <a:ext cx="4476750" cy="376718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perc);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Execute(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for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0; i &lt; MAX; i++)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// do some stuff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if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% 100 == 0)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27663" y="4141173"/>
            <a:ext cx="4423186" cy="182819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e1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e1.Execute(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p)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perc);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});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e2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e2.Execute(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p) { });</a:t>
            </a:r>
            <a:endParaRPr lang="en-US" sz="1200" u="none" dirty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7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Espressioni Lambda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2" y="1298010"/>
            <a:ext cx="7590395" cy="4052923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Funzioni anonime che contengono istruzioni C# e possono essere utilizzate per creare delegate anonimi</a:t>
            </a:r>
          </a:p>
          <a:p>
            <a:pPr lvl="1"/>
            <a:endParaRPr lang="it-IT" dirty="0"/>
          </a:p>
          <a:p>
            <a:pPr lvl="1"/>
            <a:r>
              <a:rPr lang="it-IT" sz="2200" dirty="0"/>
              <a:t>Disponibili dalla versione 3.0 del linguaggio</a:t>
            </a:r>
          </a:p>
          <a:p>
            <a:pPr lvl="2"/>
            <a:r>
              <a:rPr lang="it-IT" sz="1800" dirty="0"/>
              <a:t>Come estensione dei </a:t>
            </a:r>
            <a:r>
              <a:rPr lang="it-IT" sz="1800" dirty="0" err="1"/>
              <a:t>delegates</a:t>
            </a:r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Contengono l’operatore 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lvl="2"/>
            <a:r>
              <a:rPr lang="it-IT" sz="1800" dirty="0"/>
              <a:t>La parte a sinistra dell’operatore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it-IT" sz="1800" dirty="0"/>
              <a:t> indica i parametri della funzione</a:t>
            </a:r>
          </a:p>
          <a:p>
            <a:pPr lvl="2"/>
            <a:r>
              <a:rPr lang="it-IT" sz="1800" dirty="0"/>
              <a:t>La parte a destra contiene un’espressione o un insieme di istruzioni racchiuso fra parentesi graffe.</a:t>
            </a:r>
          </a:p>
          <a:p>
            <a:pPr lvl="2"/>
            <a:endParaRPr lang="it-IT" sz="1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824138" y="2201086"/>
            <a:ext cx="3633352" cy="24622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 =&gt; n == 2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(a, b) =&gt; a + b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(a, b) =&gt; {a++;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explicitly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b) =&gt; a + b</a:t>
            </a:r>
          </a:p>
          <a:p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0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Espressioni Lambda – Esempi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560" y="1248138"/>
            <a:ext cx="4700439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parametro);</a:t>
            </a:r>
          </a:p>
          <a:p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TipoFunzione2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p1,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36192" y="2237095"/>
            <a:ext cx="4117068" cy="116955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x =&gt; x * x;</a:t>
            </a: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f(5);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= 25</a:t>
            </a:r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TipoFunzione2</a:t>
            </a:r>
            <a:r>
              <a:rPr lang="es-ES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f2 = (x, y) =&gt; x + y;</a:t>
            </a: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f2(3, 7);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= 10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55864" y="1771358"/>
            <a:ext cx="5027818" cy="24622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};</a:t>
            </a: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f(5);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= 25</a:t>
            </a:r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TipoFunzione2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f2 = 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};</a:t>
            </a: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f2(3, 7);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= 10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55864" y="4938874"/>
            <a:ext cx="4751685" cy="105259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e.Execute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p) {</a:t>
            </a: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   </a:t>
            </a:r>
            <a:r>
              <a:rPr lang="it-IT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p);</a:t>
            </a: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 });</a:t>
            </a: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4626" y="5077072"/>
            <a:ext cx="4489476" cy="66479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e.Execute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(p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1C2358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=&gt;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p));</a:t>
            </a:r>
          </a:p>
          <a:p>
            <a:pPr>
              <a:spcBef>
                <a:spcPct val="5000"/>
              </a:spcBef>
            </a:pP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Uguale 11"/>
          <p:cNvSpPr/>
          <p:nvPr/>
        </p:nvSpPr>
        <p:spPr>
          <a:xfrm>
            <a:off x="5705076" y="5152428"/>
            <a:ext cx="989814" cy="509048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Uguale 12"/>
          <p:cNvSpPr/>
          <p:nvPr/>
        </p:nvSpPr>
        <p:spPr>
          <a:xfrm>
            <a:off x="5709655" y="2525526"/>
            <a:ext cx="989814" cy="509048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3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80011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2" y="457201"/>
            <a:ext cx="11390906" cy="595313"/>
          </a:xfrm>
        </p:spPr>
        <p:txBody>
          <a:bodyPr>
            <a:normAutofit fontScale="90000"/>
          </a:bodyPr>
          <a:lstStyle/>
          <a:p>
            <a:r>
              <a:rPr lang="it-IT" dirty="0"/>
              <a:t>Tipi valore (</a:t>
            </a:r>
            <a:r>
              <a:rPr lang="it-IT" dirty="0" err="1"/>
              <a:t>struct</a:t>
            </a:r>
            <a:r>
              <a:rPr lang="it-IT" dirty="0"/>
              <a:t>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492" y="1152526"/>
            <a:ext cx="5393441" cy="5365750"/>
          </a:xfrm>
        </p:spPr>
        <p:txBody>
          <a:bodyPr/>
          <a:lstStyle/>
          <a:p>
            <a:pPr lvl="1"/>
            <a:r>
              <a:rPr lang="it-IT" dirty="0"/>
              <a:t>Simili alle classi ma con importanti differenze</a:t>
            </a:r>
          </a:p>
          <a:p>
            <a:pPr marL="531813" lvl="1" indent="-176213"/>
            <a:r>
              <a:rPr lang="it-IT" sz="1800" dirty="0"/>
              <a:t>Sono tipi valore: </a:t>
            </a:r>
            <a:r>
              <a:rPr lang="it-IT" sz="1800" u="sng" dirty="0"/>
              <a:t>le loro variabili non sono riferimenti ma contengono direttamente il loro valore!</a:t>
            </a:r>
          </a:p>
          <a:p>
            <a:pPr marL="531813" lvl="1" indent="-176213"/>
            <a:r>
              <a:rPr lang="it-IT" sz="1800" dirty="0"/>
              <a:t>Non hanno ereditarietà</a:t>
            </a:r>
          </a:p>
          <a:p>
            <a:pPr marL="531813" lvl="1" indent="-176213"/>
            <a:r>
              <a:rPr lang="it-IT" sz="1800" dirty="0"/>
              <a:t>Possono contenere metodi e proprietà e costruttori</a:t>
            </a:r>
          </a:p>
          <a:p>
            <a:pPr marL="531813" lvl="1" indent="-176213"/>
            <a:r>
              <a:rPr lang="it-IT" sz="1800" dirty="0"/>
              <a:t>I campi non possono essere inizializzati al momento della dichiarazione</a:t>
            </a:r>
          </a:p>
          <a:p>
            <a:pPr marL="531813" lvl="1" indent="-176213"/>
            <a:endParaRPr lang="it-IT" sz="1800" dirty="0"/>
          </a:p>
          <a:p>
            <a:pPr marL="531813" lvl="1" indent="-176213"/>
            <a:endParaRPr lang="it-IT" sz="1400" dirty="0"/>
          </a:p>
          <a:p>
            <a:pPr lvl="1"/>
            <a:r>
              <a:rPr lang="it-IT" dirty="0"/>
              <a:t>Ideali per oggetti “leggeri”</a:t>
            </a:r>
          </a:p>
          <a:p>
            <a:pPr lvl="2"/>
            <a:r>
              <a:rPr lang="it-IT" sz="1800" dirty="0"/>
              <a:t>Sono allocate nello </a:t>
            </a:r>
            <a:r>
              <a:rPr lang="it-IT" sz="1800" dirty="0" err="1">
                <a:solidFill>
                  <a:srgbClr val="C00000"/>
                </a:solidFill>
              </a:rPr>
              <a:t>stack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(a differenza degli oggetti che sono sempre allocati nello </a:t>
            </a:r>
            <a:r>
              <a:rPr lang="it-IT" sz="1800" dirty="0" err="1"/>
              <a:t>heap</a:t>
            </a:r>
            <a:r>
              <a:rPr lang="it-IT" sz="1800" dirty="0"/>
              <a:t>) e non richiedono GC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6158838" y="1152526"/>
            <a:ext cx="5611630" cy="299158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struct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private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Vector(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vx,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this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this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CalculateNorm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Math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.Sqrt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*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+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*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6158839" y="4552941"/>
            <a:ext cx="5611630" cy="16342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Alloca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la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struttura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senza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new: i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campi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//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sono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inizializzati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valori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di default</a:t>
            </a:r>
            <a:endParaRPr lang="en-US" sz="12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P1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(2,10);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Alloca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la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struttura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chiamando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un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//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costruttore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con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parametri</a:t>
            </a:r>
            <a:endParaRPr lang="en-US" sz="1200" u="none" dirty="0">
              <a:solidFill>
                <a:srgbClr val="008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n = P1.CalculateNorm();</a:t>
            </a:r>
          </a:p>
        </p:txBody>
      </p:sp>
      <p:sp>
        <p:nvSpPr>
          <p:cNvPr id="13" name="Segnaposto data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0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  <p:bldP spid="349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it-IT" sz="2400" dirty="0"/>
              <a:t>Microsoft .NET Framework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it-IT" sz="2400" dirty="0"/>
              <a:t>Il linguaggio C#: Caratteristiche Generali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it-IT" sz="2400" dirty="0"/>
              <a:t>C# e Java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it-IT" sz="3600" dirty="0" err="1"/>
              <a:t>Overview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211923595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</a:t>
            </a:r>
            <a:r>
              <a:rPr lang="it-IT" dirty="0"/>
              <a:t> vs classi</a:t>
            </a:r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1712935" y="1238250"/>
            <a:ext cx="4237038" cy="45735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... }</a:t>
            </a:r>
          </a:p>
          <a:p>
            <a:endParaRPr lang="en-US" sz="14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struct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... }</a:t>
            </a: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cv =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(10,20);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(10,20);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cv1 = cv;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sv1 =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cv1.vx = 5;</a:t>
            </a:r>
          </a:p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sv1.vx = 5;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sv.vx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 </a:t>
            </a:r>
            <a:r>
              <a:rPr lang="en-US" sz="14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10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cv.vx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 </a:t>
            </a:r>
            <a:r>
              <a:rPr lang="en-US" sz="14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5!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9148432" y="1189972"/>
            <a:ext cx="263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 u="none" dirty="0"/>
              <a:t>Class: </a:t>
            </a:r>
            <a:r>
              <a:rPr lang="it-IT" b="1" u="none" dirty="0">
                <a:solidFill>
                  <a:srgbClr val="C00000"/>
                </a:solidFill>
              </a:rPr>
              <a:t>Reference </a:t>
            </a:r>
            <a:r>
              <a:rPr lang="it-IT" b="1" u="none" dirty="0" err="1">
                <a:solidFill>
                  <a:srgbClr val="C00000"/>
                </a:solidFill>
              </a:rPr>
              <a:t>Type</a:t>
            </a:r>
            <a:endParaRPr lang="it-IT" b="1" u="none" dirty="0">
              <a:solidFill>
                <a:srgbClr val="C00000"/>
              </a:solidFill>
            </a:endParaRP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9664118" y="1554658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 u="none" dirty="0" err="1"/>
              <a:t>Struct</a:t>
            </a:r>
            <a:r>
              <a:rPr lang="it-IT" b="1" u="none" dirty="0"/>
              <a:t>: </a:t>
            </a:r>
            <a:r>
              <a:rPr lang="it-IT" b="1" u="none" dirty="0">
                <a:solidFill>
                  <a:srgbClr val="C00000"/>
                </a:solidFill>
              </a:rPr>
              <a:t>Value </a:t>
            </a:r>
            <a:r>
              <a:rPr lang="it-IT" b="1" u="none" dirty="0" err="1">
                <a:solidFill>
                  <a:srgbClr val="C00000"/>
                </a:solidFill>
              </a:rPr>
              <a:t>Type</a:t>
            </a:r>
            <a:endParaRPr lang="it-IT" b="1" u="none" dirty="0">
              <a:solidFill>
                <a:srgbClr val="C00000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5949973" y="1683373"/>
            <a:ext cx="3297855" cy="3110520"/>
            <a:chOff x="5883298" y="2177112"/>
            <a:chExt cx="3297855" cy="3110520"/>
          </a:xfrm>
        </p:grpSpPr>
        <p:sp>
          <p:nvSpPr>
            <p:cNvPr id="39" name="Rettangolo arrotondato 38"/>
            <p:cNvSpPr/>
            <p:nvPr/>
          </p:nvSpPr>
          <p:spPr bwMode="auto">
            <a:xfrm>
              <a:off x="8308028" y="2195209"/>
              <a:ext cx="873125" cy="13399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Heap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" name="Rettangolo arrotondato 1"/>
            <p:cNvSpPr/>
            <p:nvPr/>
          </p:nvSpPr>
          <p:spPr bwMode="auto">
            <a:xfrm>
              <a:off x="6430016" y="2177112"/>
              <a:ext cx="873125" cy="311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Stack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6510338" y="2781300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6026174" y="2743200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</a:t>
              </a: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8415338" y="2781300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42" name="Line 10"/>
            <p:cNvSpPr>
              <a:spLocks noChangeShapeType="1"/>
            </p:cNvSpPr>
            <p:nvPr/>
          </p:nvSpPr>
          <p:spPr bwMode="auto">
            <a:xfrm>
              <a:off x="6862764" y="2943225"/>
              <a:ext cx="1552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8415338" y="3105151"/>
              <a:ext cx="685800" cy="322263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6510338" y="3265488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6510338" y="3589338"/>
              <a:ext cx="685800" cy="322262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6026174" y="3265488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</a:t>
              </a: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6510338" y="4430713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6510338" y="4754563"/>
              <a:ext cx="685800" cy="322262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58" name="Text Box 26"/>
            <p:cNvSpPr txBox="1">
              <a:spLocks noChangeArrowheads="1"/>
            </p:cNvSpPr>
            <p:nvPr/>
          </p:nvSpPr>
          <p:spPr bwMode="auto">
            <a:xfrm>
              <a:off x="5883298" y="4430713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sv1</a:t>
              </a:r>
            </a:p>
          </p:txBody>
        </p:sp>
        <p:sp>
          <p:nvSpPr>
            <p:cNvPr id="351259" name="Rectangle 27"/>
            <p:cNvSpPr>
              <a:spLocks noChangeArrowheads="1"/>
            </p:cNvSpPr>
            <p:nvPr/>
          </p:nvSpPr>
          <p:spPr bwMode="auto">
            <a:xfrm>
              <a:off x="6510338" y="4049713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5883298" y="4011613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cv1</a:t>
              </a:r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V="1">
              <a:off x="6862764" y="3079751"/>
              <a:ext cx="1552575" cy="1127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7722242" y="3417861"/>
            <a:ext cx="3023330" cy="2764532"/>
            <a:chOff x="7546930" y="3760812"/>
            <a:chExt cx="3023330" cy="2764532"/>
          </a:xfrm>
        </p:grpSpPr>
        <p:sp>
          <p:nvSpPr>
            <p:cNvPr id="40" name="Rettangolo arrotondato 39"/>
            <p:cNvSpPr/>
            <p:nvPr/>
          </p:nvSpPr>
          <p:spPr bwMode="auto">
            <a:xfrm>
              <a:off x="9697135" y="3778909"/>
              <a:ext cx="873125" cy="13399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Heap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1" name="Rettangolo arrotondato 40"/>
            <p:cNvSpPr/>
            <p:nvPr/>
          </p:nvSpPr>
          <p:spPr bwMode="auto">
            <a:xfrm>
              <a:off x="8105731" y="3760812"/>
              <a:ext cx="873125" cy="27645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Stack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1262" name="Rectangle 30"/>
            <p:cNvSpPr>
              <a:spLocks noChangeArrowheads="1"/>
            </p:cNvSpPr>
            <p:nvPr/>
          </p:nvSpPr>
          <p:spPr bwMode="auto">
            <a:xfrm>
              <a:off x="8187618" y="4157332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63" name="Text Box 31"/>
            <p:cNvSpPr txBox="1">
              <a:spLocks noChangeArrowheads="1"/>
            </p:cNvSpPr>
            <p:nvPr/>
          </p:nvSpPr>
          <p:spPr bwMode="auto">
            <a:xfrm>
              <a:off x="7689806" y="4119232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</a:t>
              </a:r>
            </a:p>
          </p:txBody>
        </p:sp>
        <p:sp>
          <p:nvSpPr>
            <p:cNvPr id="351264" name="Rectangle 32"/>
            <p:cNvSpPr>
              <a:spLocks noChangeArrowheads="1"/>
            </p:cNvSpPr>
            <p:nvPr/>
          </p:nvSpPr>
          <p:spPr bwMode="auto">
            <a:xfrm>
              <a:off x="9806010" y="4157332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5</a:t>
              </a:r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>
              <a:off x="8540044" y="4319257"/>
              <a:ext cx="12659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9806010" y="4481182"/>
              <a:ext cx="685800" cy="322262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67" name="Rectangle 35"/>
            <p:cNvSpPr>
              <a:spLocks noChangeArrowheads="1"/>
            </p:cNvSpPr>
            <p:nvPr/>
          </p:nvSpPr>
          <p:spPr bwMode="auto">
            <a:xfrm>
              <a:off x="8187618" y="4641519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68" name="Rectangle 36"/>
            <p:cNvSpPr>
              <a:spLocks noChangeArrowheads="1"/>
            </p:cNvSpPr>
            <p:nvPr/>
          </p:nvSpPr>
          <p:spPr bwMode="auto">
            <a:xfrm>
              <a:off x="8187618" y="4965370"/>
              <a:ext cx="685800" cy="322263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69" name="Text Box 37"/>
            <p:cNvSpPr txBox="1">
              <a:spLocks noChangeArrowheads="1"/>
            </p:cNvSpPr>
            <p:nvPr/>
          </p:nvSpPr>
          <p:spPr bwMode="auto">
            <a:xfrm>
              <a:off x="7689806" y="4641519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</a:t>
              </a:r>
              <a:endParaRPr lang="en-US" sz="1600" b="1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70" name="Rectangle 38"/>
            <p:cNvSpPr>
              <a:spLocks noChangeArrowheads="1"/>
            </p:cNvSpPr>
            <p:nvPr/>
          </p:nvSpPr>
          <p:spPr bwMode="auto">
            <a:xfrm>
              <a:off x="8187618" y="5806744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5</a:t>
              </a:r>
            </a:p>
          </p:txBody>
        </p:sp>
        <p:sp>
          <p:nvSpPr>
            <p:cNvPr id="351271" name="Rectangle 39"/>
            <p:cNvSpPr>
              <a:spLocks noChangeArrowheads="1"/>
            </p:cNvSpPr>
            <p:nvPr/>
          </p:nvSpPr>
          <p:spPr bwMode="auto">
            <a:xfrm>
              <a:off x="8187618" y="6130595"/>
              <a:ext cx="685800" cy="32226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72" name="Text Box 40"/>
            <p:cNvSpPr txBox="1">
              <a:spLocks noChangeArrowheads="1"/>
            </p:cNvSpPr>
            <p:nvPr/>
          </p:nvSpPr>
          <p:spPr bwMode="auto">
            <a:xfrm>
              <a:off x="7546930" y="5806744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sv1</a:t>
              </a:r>
            </a:p>
          </p:txBody>
        </p:sp>
        <p:sp>
          <p:nvSpPr>
            <p:cNvPr id="351273" name="Rectangle 41"/>
            <p:cNvSpPr>
              <a:spLocks noChangeArrowheads="1"/>
            </p:cNvSpPr>
            <p:nvPr/>
          </p:nvSpPr>
          <p:spPr bwMode="auto">
            <a:xfrm>
              <a:off x="8187618" y="5425744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7546930" y="5387644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cv1</a:t>
              </a:r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 flipV="1">
              <a:off x="8540044" y="4642312"/>
              <a:ext cx="1265967" cy="940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51276" name="Freeform 44"/>
          <p:cNvSpPr>
            <a:spLocks/>
          </p:cNvSpPr>
          <p:nvPr/>
        </p:nvSpPr>
        <p:spPr bwMode="auto">
          <a:xfrm>
            <a:off x="1599045" y="3038101"/>
            <a:ext cx="8965152" cy="2006589"/>
          </a:xfrm>
          <a:custGeom>
            <a:avLst/>
            <a:gdLst>
              <a:gd name="T0" fmla="*/ 0 w 5682"/>
              <a:gd name="T1" fmla="*/ 1135 h 1444"/>
              <a:gd name="T2" fmla="*/ 2751 w 5682"/>
              <a:gd name="T3" fmla="*/ 1135 h 1444"/>
              <a:gd name="T4" fmla="*/ 3122 w 5682"/>
              <a:gd name="T5" fmla="*/ 1410 h 1444"/>
              <a:gd name="T6" fmla="*/ 3593 w 5682"/>
              <a:gd name="T7" fmla="*/ 1315 h 1444"/>
              <a:gd name="T8" fmla="*/ 3628 w 5682"/>
              <a:gd name="T9" fmla="*/ 567 h 1444"/>
              <a:gd name="T10" fmla="*/ 4006 w 5682"/>
              <a:gd name="T11" fmla="*/ 387 h 1444"/>
              <a:gd name="T12" fmla="*/ 5682 w 5682"/>
              <a:gd name="T13" fmla="*/ 0 h 1444"/>
              <a:gd name="connsiteX0" fmla="*/ 0 w 10000"/>
              <a:gd name="connsiteY0" fmla="*/ 7860 h 10049"/>
              <a:gd name="connsiteX1" fmla="*/ 4842 w 10000"/>
              <a:gd name="connsiteY1" fmla="*/ 7860 h 10049"/>
              <a:gd name="connsiteX2" fmla="*/ 5495 w 10000"/>
              <a:gd name="connsiteY2" fmla="*/ 9765 h 10049"/>
              <a:gd name="connsiteX3" fmla="*/ 6686 w 10000"/>
              <a:gd name="connsiteY3" fmla="*/ 9464 h 10049"/>
              <a:gd name="connsiteX4" fmla="*/ 6385 w 10000"/>
              <a:gd name="connsiteY4" fmla="*/ 3927 h 10049"/>
              <a:gd name="connsiteX5" fmla="*/ 7050 w 10000"/>
              <a:gd name="connsiteY5" fmla="*/ 2680 h 10049"/>
              <a:gd name="connsiteX6" fmla="*/ 10000 w 10000"/>
              <a:gd name="connsiteY6" fmla="*/ 0 h 10049"/>
              <a:gd name="connsiteX0" fmla="*/ 0 w 10000"/>
              <a:gd name="connsiteY0" fmla="*/ 7860 h 10119"/>
              <a:gd name="connsiteX1" fmla="*/ 4842 w 10000"/>
              <a:gd name="connsiteY1" fmla="*/ 7860 h 10119"/>
              <a:gd name="connsiteX2" fmla="*/ 5495 w 10000"/>
              <a:gd name="connsiteY2" fmla="*/ 9765 h 10119"/>
              <a:gd name="connsiteX3" fmla="*/ 6686 w 10000"/>
              <a:gd name="connsiteY3" fmla="*/ 9464 h 10119"/>
              <a:gd name="connsiteX4" fmla="*/ 6672 w 10000"/>
              <a:gd name="connsiteY4" fmla="*/ 3332 h 10119"/>
              <a:gd name="connsiteX5" fmla="*/ 7050 w 10000"/>
              <a:gd name="connsiteY5" fmla="*/ 2680 h 10119"/>
              <a:gd name="connsiteX6" fmla="*/ 10000 w 10000"/>
              <a:gd name="connsiteY6" fmla="*/ 0 h 10119"/>
              <a:gd name="connsiteX0" fmla="*/ 0 w 10000"/>
              <a:gd name="connsiteY0" fmla="*/ 7860 h 10119"/>
              <a:gd name="connsiteX1" fmla="*/ 4842 w 10000"/>
              <a:gd name="connsiteY1" fmla="*/ 7860 h 10119"/>
              <a:gd name="connsiteX2" fmla="*/ 5495 w 10000"/>
              <a:gd name="connsiteY2" fmla="*/ 9765 h 10119"/>
              <a:gd name="connsiteX3" fmla="*/ 6686 w 10000"/>
              <a:gd name="connsiteY3" fmla="*/ 9464 h 10119"/>
              <a:gd name="connsiteX4" fmla="*/ 6672 w 10000"/>
              <a:gd name="connsiteY4" fmla="*/ 3332 h 10119"/>
              <a:gd name="connsiteX5" fmla="*/ 7065 w 10000"/>
              <a:gd name="connsiteY5" fmla="*/ 1727 h 10119"/>
              <a:gd name="connsiteX6" fmla="*/ 10000 w 10000"/>
              <a:gd name="connsiteY6" fmla="*/ 0 h 10119"/>
              <a:gd name="connsiteX0" fmla="*/ 0 w 9939"/>
              <a:gd name="connsiteY0" fmla="*/ 6729 h 8988"/>
              <a:gd name="connsiteX1" fmla="*/ 4842 w 9939"/>
              <a:gd name="connsiteY1" fmla="*/ 6729 h 8988"/>
              <a:gd name="connsiteX2" fmla="*/ 5495 w 9939"/>
              <a:gd name="connsiteY2" fmla="*/ 8634 h 8988"/>
              <a:gd name="connsiteX3" fmla="*/ 6686 w 9939"/>
              <a:gd name="connsiteY3" fmla="*/ 8333 h 8988"/>
              <a:gd name="connsiteX4" fmla="*/ 6672 w 9939"/>
              <a:gd name="connsiteY4" fmla="*/ 2201 h 8988"/>
              <a:gd name="connsiteX5" fmla="*/ 7065 w 9939"/>
              <a:gd name="connsiteY5" fmla="*/ 596 h 8988"/>
              <a:gd name="connsiteX6" fmla="*/ 9939 w 9939"/>
              <a:gd name="connsiteY6" fmla="*/ 0 h 8988"/>
              <a:gd name="connsiteX0" fmla="*/ 0 w 10000"/>
              <a:gd name="connsiteY0" fmla="*/ 7487 h 10000"/>
              <a:gd name="connsiteX1" fmla="*/ 4872 w 10000"/>
              <a:gd name="connsiteY1" fmla="*/ 7487 h 10000"/>
              <a:gd name="connsiteX2" fmla="*/ 5529 w 10000"/>
              <a:gd name="connsiteY2" fmla="*/ 9606 h 10000"/>
              <a:gd name="connsiteX3" fmla="*/ 6727 w 10000"/>
              <a:gd name="connsiteY3" fmla="*/ 9271 h 10000"/>
              <a:gd name="connsiteX4" fmla="*/ 6713 w 10000"/>
              <a:gd name="connsiteY4" fmla="*/ 2449 h 10000"/>
              <a:gd name="connsiteX5" fmla="*/ 7397 w 10000"/>
              <a:gd name="connsiteY5" fmla="*/ 464 h 10000"/>
              <a:gd name="connsiteX6" fmla="*/ 10000 w 10000"/>
              <a:gd name="connsiteY6" fmla="*/ 0 h 10000"/>
              <a:gd name="connsiteX0" fmla="*/ 0 w 10000"/>
              <a:gd name="connsiteY0" fmla="*/ 7487 h 10283"/>
              <a:gd name="connsiteX1" fmla="*/ 4872 w 10000"/>
              <a:gd name="connsiteY1" fmla="*/ 7487 h 10283"/>
              <a:gd name="connsiteX2" fmla="*/ 5499 w 10000"/>
              <a:gd name="connsiteY2" fmla="*/ 10070 h 10283"/>
              <a:gd name="connsiteX3" fmla="*/ 6727 w 10000"/>
              <a:gd name="connsiteY3" fmla="*/ 9271 h 10283"/>
              <a:gd name="connsiteX4" fmla="*/ 6713 w 10000"/>
              <a:gd name="connsiteY4" fmla="*/ 2449 h 10283"/>
              <a:gd name="connsiteX5" fmla="*/ 7397 w 10000"/>
              <a:gd name="connsiteY5" fmla="*/ 464 h 10283"/>
              <a:gd name="connsiteX6" fmla="*/ 10000 w 10000"/>
              <a:gd name="connsiteY6" fmla="*/ 0 h 10283"/>
              <a:gd name="connsiteX0" fmla="*/ 0 w 10000"/>
              <a:gd name="connsiteY0" fmla="*/ 7487 h 10311"/>
              <a:gd name="connsiteX1" fmla="*/ 4857 w 10000"/>
              <a:gd name="connsiteY1" fmla="*/ 7090 h 10311"/>
              <a:gd name="connsiteX2" fmla="*/ 5499 w 10000"/>
              <a:gd name="connsiteY2" fmla="*/ 10070 h 10311"/>
              <a:gd name="connsiteX3" fmla="*/ 6727 w 10000"/>
              <a:gd name="connsiteY3" fmla="*/ 9271 h 10311"/>
              <a:gd name="connsiteX4" fmla="*/ 6713 w 10000"/>
              <a:gd name="connsiteY4" fmla="*/ 2449 h 10311"/>
              <a:gd name="connsiteX5" fmla="*/ 7397 w 10000"/>
              <a:gd name="connsiteY5" fmla="*/ 464 h 10311"/>
              <a:gd name="connsiteX6" fmla="*/ 10000 w 10000"/>
              <a:gd name="connsiteY6" fmla="*/ 0 h 10311"/>
              <a:gd name="connsiteX0" fmla="*/ 0 w 10000"/>
              <a:gd name="connsiteY0" fmla="*/ 7487 h 10311"/>
              <a:gd name="connsiteX1" fmla="*/ 4857 w 10000"/>
              <a:gd name="connsiteY1" fmla="*/ 7090 h 10311"/>
              <a:gd name="connsiteX2" fmla="*/ 5499 w 10000"/>
              <a:gd name="connsiteY2" fmla="*/ 10070 h 10311"/>
              <a:gd name="connsiteX3" fmla="*/ 6727 w 10000"/>
              <a:gd name="connsiteY3" fmla="*/ 9271 h 10311"/>
              <a:gd name="connsiteX4" fmla="*/ 6713 w 10000"/>
              <a:gd name="connsiteY4" fmla="*/ 2449 h 10311"/>
              <a:gd name="connsiteX5" fmla="*/ 7397 w 10000"/>
              <a:gd name="connsiteY5" fmla="*/ 464 h 10311"/>
              <a:gd name="connsiteX6" fmla="*/ 10000 w 10000"/>
              <a:gd name="connsiteY6" fmla="*/ 0 h 10311"/>
              <a:gd name="connsiteX0" fmla="*/ 0 w 10000"/>
              <a:gd name="connsiteY0" fmla="*/ 7487 h 10311"/>
              <a:gd name="connsiteX1" fmla="*/ 4857 w 10000"/>
              <a:gd name="connsiteY1" fmla="*/ 7090 h 10311"/>
              <a:gd name="connsiteX2" fmla="*/ 5499 w 10000"/>
              <a:gd name="connsiteY2" fmla="*/ 10070 h 10311"/>
              <a:gd name="connsiteX3" fmla="*/ 6727 w 10000"/>
              <a:gd name="connsiteY3" fmla="*/ 9271 h 10311"/>
              <a:gd name="connsiteX4" fmla="*/ 6713 w 10000"/>
              <a:gd name="connsiteY4" fmla="*/ 2449 h 10311"/>
              <a:gd name="connsiteX5" fmla="*/ 7397 w 10000"/>
              <a:gd name="connsiteY5" fmla="*/ 464 h 10311"/>
              <a:gd name="connsiteX6" fmla="*/ 10000 w 10000"/>
              <a:gd name="connsiteY6" fmla="*/ 0 h 10311"/>
              <a:gd name="connsiteX0" fmla="*/ 0 w 10000"/>
              <a:gd name="connsiteY0" fmla="*/ 7487 h 10254"/>
              <a:gd name="connsiteX1" fmla="*/ 4857 w 10000"/>
              <a:gd name="connsiteY1" fmla="*/ 7090 h 10254"/>
              <a:gd name="connsiteX2" fmla="*/ 5346 w 10000"/>
              <a:gd name="connsiteY2" fmla="*/ 7880 h 10254"/>
              <a:gd name="connsiteX3" fmla="*/ 5499 w 10000"/>
              <a:gd name="connsiteY3" fmla="*/ 10070 h 10254"/>
              <a:gd name="connsiteX4" fmla="*/ 6727 w 10000"/>
              <a:gd name="connsiteY4" fmla="*/ 9271 h 10254"/>
              <a:gd name="connsiteX5" fmla="*/ 6713 w 10000"/>
              <a:gd name="connsiteY5" fmla="*/ 2449 h 10254"/>
              <a:gd name="connsiteX6" fmla="*/ 7397 w 10000"/>
              <a:gd name="connsiteY6" fmla="*/ 464 h 10254"/>
              <a:gd name="connsiteX7" fmla="*/ 10000 w 10000"/>
              <a:gd name="connsiteY7" fmla="*/ 0 h 1025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36"/>
              <a:gd name="connsiteX1" fmla="*/ 4857 w 10000"/>
              <a:gd name="connsiteY1" fmla="*/ 7090 h 10136"/>
              <a:gd name="connsiteX2" fmla="*/ 5087 w 10000"/>
              <a:gd name="connsiteY2" fmla="*/ 9536 h 10136"/>
              <a:gd name="connsiteX3" fmla="*/ 5499 w 10000"/>
              <a:gd name="connsiteY3" fmla="*/ 10070 h 10136"/>
              <a:gd name="connsiteX4" fmla="*/ 6727 w 10000"/>
              <a:gd name="connsiteY4" fmla="*/ 9271 h 10136"/>
              <a:gd name="connsiteX5" fmla="*/ 6713 w 10000"/>
              <a:gd name="connsiteY5" fmla="*/ 2449 h 10136"/>
              <a:gd name="connsiteX6" fmla="*/ 7397 w 10000"/>
              <a:gd name="connsiteY6" fmla="*/ 464 h 10136"/>
              <a:gd name="connsiteX7" fmla="*/ 10000 w 10000"/>
              <a:gd name="connsiteY7" fmla="*/ 0 h 10136"/>
              <a:gd name="connsiteX0" fmla="*/ 0 w 10000"/>
              <a:gd name="connsiteY0" fmla="*/ 7487 h 10386"/>
              <a:gd name="connsiteX1" fmla="*/ 4857 w 10000"/>
              <a:gd name="connsiteY1" fmla="*/ 7090 h 10386"/>
              <a:gd name="connsiteX2" fmla="*/ 5087 w 10000"/>
              <a:gd name="connsiteY2" fmla="*/ 9536 h 10386"/>
              <a:gd name="connsiteX3" fmla="*/ 5499 w 10000"/>
              <a:gd name="connsiteY3" fmla="*/ 10070 h 10386"/>
              <a:gd name="connsiteX4" fmla="*/ 6727 w 10000"/>
              <a:gd name="connsiteY4" fmla="*/ 9271 h 10386"/>
              <a:gd name="connsiteX5" fmla="*/ 6713 w 10000"/>
              <a:gd name="connsiteY5" fmla="*/ 2449 h 10386"/>
              <a:gd name="connsiteX6" fmla="*/ 7397 w 10000"/>
              <a:gd name="connsiteY6" fmla="*/ 464 h 10386"/>
              <a:gd name="connsiteX7" fmla="*/ 10000 w 10000"/>
              <a:gd name="connsiteY7" fmla="*/ 0 h 10386"/>
              <a:gd name="connsiteX0" fmla="*/ 0 w 10000"/>
              <a:gd name="connsiteY0" fmla="*/ 7487 h 10386"/>
              <a:gd name="connsiteX1" fmla="*/ 4857 w 10000"/>
              <a:gd name="connsiteY1" fmla="*/ 7090 h 10386"/>
              <a:gd name="connsiteX2" fmla="*/ 5087 w 10000"/>
              <a:gd name="connsiteY2" fmla="*/ 9536 h 10386"/>
              <a:gd name="connsiteX3" fmla="*/ 5499 w 10000"/>
              <a:gd name="connsiteY3" fmla="*/ 10070 h 10386"/>
              <a:gd name="connsiteX4" fmla="*/ 6727 w 10000"/>
              <a:gd name="connsiteY4" fmla="*/ 9271 h 10386"/>
              <a:gd name="connsiteX5" fmla="*/ 6713 w 10000"/>
              <a:gd name="connsiteY5" fmla="*/ 2449 h 10386"/>
              <a:gd name="connsiteX6" fmla="*/ 7397 w 10000"/>
              <a:gd name="connsiteY6" fmla="*/ 464 h 10386"/>
              <a:gd name="connsiteX7" fmla="*/ 10000 w 10000"/>
              <a:gd name="connsiteY7" fmla="*/ 0 h 10386"/>
              <a:gd name="connsiteX0" fmla="*/ 0 w 10000"/>
              <a:gd name="connsiteY0" fmla="*/ 7487 h 10136"/>
              <a:gd name="connsiteX1" fmla="*/ 4948 w 10000"/>
              <a:gd name="connsiteY1" fmla="*/ 7024 h 10136"/>
              <a:gd name="connsiteX2" fmla="*/ 5087 w 10000"/>
              <a:gd name="connsiteY2" fmla="*/ 9536 h 10136"/>
              <a:gd name="connsiteX3" fmla="*/ 5499 w 10000"/>
              <a:gd name="connsiteY3" fmla="*/ 10070 h 10136"/>
              <a:gd name="connsiteX4" fmla="*/ 6727 w 10000"/>
              <a:gd name="connsiteY4" fmla="*/ 9271 h 10136"/>
              <a:gd name="connsiteX5" fmla="*/ 6713 w 10000"/>
              <a:gd name="connsiteY5" fmla="*/ 2449 h 10136"/>
              <a:gd name="connsiteX6" fmla="*/ 7397 w 10000"/>
              <a:gd name="connsiteY6" fmla="*/ 464 h 10136"/>
              <a:gd name="connsiteX7" fmla="*/ 10000 w 10000"/>
              <a:gd name="connsiteY7" fmla="*/ 0 h 10136"/>
              <a:gd name="connsiteX0" fmla="*/ 0 w 10000"/>
              <a:gd name="connsiteY0" fmla="*/ 7487 h 10136"/>
              <a:gd name="connsiteX1" fmla="*/ 4948 w 10000"/>
              <a:gd name="connsiteY1" fmla="*/ 7024 h 10136"/>
              <a:gd name="connsiteX2" fmla="*/ 5087 w 10000"/>
              <a:gd name="connsiteY2" fmla="*/ 9536 h 10136"/>
              <a:gd name="connsiteX3" fmla="*/ 5499 w 10000"/>
              <a:gd name="connsiteY3" fmla="*/ 10070 h 10136"/>
              <a:gd name="connsiteX4" fmla="*/ 6727 w 10000"/>
              <a:gd name="connsiteY4" fmla="*/ 9271 h 10136"/>
              <a:gd name="connsiteX5" fmla="*/ 6713 w 10000"/>
              <a:gd name="connsiteY5" fmla="*/ 2449 h 10136"/>
              <a:gd name="connsiteX6" fmla="*/ 7397 w 10000"/>
              <a:gd name="connsiteY6" fmla="*/ 928 h 10136"/>
              <a:gd name="connsiteX7" fmla="*/ 10000 w 10000"/>
              <a:gd name="connsiteY7" fmla="*/ 0 h 10136"/>
              <a:gd name="connsiteX0" fmla="*/ 0 w 10000"/>
              <a:gd name="connsiteY0" fmla="*/ 7090 h 9739"/>
              <a:gd name="connsiteX1" fmla="*/ 4948 w 10000"/>
              <a:gd name="connsiteY1" fmla="*/ 6627 h 9739"/>
              <a:gd name="connsiteX2" fmla="*/ 5087 w 10000"/>
              <a:gd name="connsiteY2" fmla="*/ 9139 h 9739"/>
              <a:gd name="connsiteX3" fmla="*/ 5499 w 10000"/>
              <a:gd name="connsiteY3" fmla="*/ 9673 h 9739"/>
              <a:gd name="connsiteX4" fmla="*/ 6727 w 10000"/>
              <a:gd name="connsiteY4" fmla="*/ 8874 h 9739"/>
              <a:gd name="connsiteX5" fmla="*/ 6713 w 10000"/>
              <a:gd name="connsiteY5" fmla="*/ 2052 h 9739"/>
              <a:gd name="connsiteX6" fmla="*/ 7397 w 10000"/>
              <a:gd name="connsiteY6" fmla="*/ 531 h 9739"/>
              <a:gd name="connsiteX7" fmla="*/ 10000 w 10000"/>
              <a:gd name="connsiteY7" fmla="*/ 0 h 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9739">
                <a:moveTo>
                  <a:pt x="0" y="7090"/>
                </a:moveTo>
                <a:cubicBezTo>
                  <a:pt x="811" y="7090"/>
                  <a:pt x="4848" y="5718"/>
                  <a:pt x="4948" y="6627"/>
                </a:cubicBezTo>
                <a:cubicBezTo>
                  <a:pt x="5233" y="9221"/>
                  <a:pt x="4995" y="8631"/>
                  <a:pt x="5087" y="9139"/>
                </a:cubicBezTo>
                <a:cubicBezTo>
                  <a:pt x="5179" y="9647"/>
                  <a:pt x="5226" y="9717"/>
                  <a:pt x="5499" y="9673"/>
                </a:cubicBezTo>
                <a:cubicBezTo>
                  <a:pt x="5772" y="9629"/>
                  <a:pt x="6525" y="10144"/>
                  <a:pt x="6727" y="8874"/>
                </a:cubicBezTo>
                <a:cubicBezTo>
                  <a:pt x="6929" y="7604"/>
                  <a:pt x="6601" y="3442"/>
                  <a:pt x="6713" y="2052"/>
                </a:cubicBezTo>
                <a:cubicBezTo>
                  <a:pt x="6825" y="662"/>
                  <a:pt x="6792" y="1255"/>
                  <a:pt x="7397" y="531"/>
                </a:cubicBezTo>
                <a:cubicBezTo>
                  <a:pt x="8003" y="-193"/>
                  <a:pt x="9382" y="624"/>
                  <a:pt x="1000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0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9" grpId="0" animBg="1"/>
      <p:bldP spid="3512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Nullable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2" y="1196975"/>
            <a:ext cx="11404120" cy="2883706"/>
          </a:xfrm>
        </p:spPr>
        <p:txBody>
          <a:bodyPr>
            <a:normAutofit/>
          </a:bodyPr>
          <a:lstStyle/>
          <a:p>
            <a:pPr lvl="1"/>
            <a:r>
              <a:rPr lang="it-IT" sz="1800" dirty="0"/>
              <a:t>Una variabile di tipo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sz="1800" dirty="0"/>
              <a:t> può assumere tutti i valori di T oppure il valore 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/>
              <a:t>(es.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800" dirty="0"/>
              <a:t> può assumere tre valori: 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800" dirty="0"/>
              <a:t>, </a:t>
            </a:r>
            <a:r>
              <a:rPr lang="it-IT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it-IT" sz="1800" dirty="0"/>
              <a:t>, 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1800" dirty="0"/>
              <a:t>).</a:t>
            </a:r>
          </a:p>
          <a:p>
            <a:pPr lvl="2"/>
            <a:r>
              <a:rPr lang="it-IT" sz="1400" dirty="0"/>
              <a:t>T deve essere un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type</a:t>
            </a:r>
            <a:r>
              <a:rPr lang="it-IT" sz="1400" dirty="0"/>
              <a:t> </a:t>
            </a:r>
          </a:p>
          <a:p>
            <a:pPr lvl="1"/>
            <a:r>
              <a:rPr lang="it-IT" sz="1800" dirty="0"/>
              <a:t>La sintassi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T?</a:t>
            </a:r>
            <a:r>
              <a:rPr lang="it-IT" sz="1800" dirty="0"/>
              <a:t> (es. 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it-IT" sz="1800" dirty="0"/>
              <a:t>, 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it-IT" sz="1800" dirty="0"/>
              <a:t>, …) equivale a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sz="1800" dirty="0"/>
              <a:t> ed è preferibile perché più intuitiva e leggibile.</a:t>
            </a:r>
          </a:p>
          <a:p>
            <a:pPr lvl="1"/>
            <a:r>
              <a:rPr lang="it-IT" sz="1800" dirty="0"/>
              <a:t>Utili in tutti i casi in cui un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type</a:t>
            </a:r>
            <a:r>
              <a:rPr lang="it-IT" sz="1800" dirty="0"/>
              <a:t> può avere valore non-definito (caso tipico: quando si interagisce con un database).</a:t>
            </a:r>
          </a:p>
          <a:p>
            <a:pPr lvl="1"/>
            <a:r>
              <a:rPr lang="it-IT" sz="1800" dirty="0"/>
              <a:t>Metodi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GetValueOrDefault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dirty="0"/>
              <a:t>, proprietà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HasValue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800" dirty="0"/>
              <a:t> e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Value(T)</a:t>
            </a:r>
            <a:r>
              <a:rPr lang="it-IT" sz="1800" dirty="0"/>
              <a:t>.</a:t>
            </a:r>
          </a:p>
          <a:p>
            <a:pPr lvl="1"/>
            <a:r>
              <a:rPr lang="it-IT" sz="1800" dirty="0"/>
              <a:t>L’operatore </a:t>
            </a:r>
            <a:r>
              <a:rPr lang="it-IT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it-IT" sz="1800" dirty="0"/>
              <a:t> (</a:t>
            </a:r>
            <a:r>
              <a:rPr lang="it-IT" sz="1800" dirty="0" err="1"/>
              <a:t>null-coalescing</a:t>
            </a:r>
            <a:r>
              <a:rPr lang="it-IT" sz="1800" dirty="0"/>
              <a:t>) consente di specificare un valore di default da restituire nel caso in cui la variabile sia </a:t>
            </a:r>
            <a:r>
              <a:rPr lang="it-IT" sz="1800" dirty="0" err="1"/>
              <a:t>null</a:t>
            </a:r>
            <a:r>
              <a:rPr lang="it-IT" sz="1800" dirty="0"/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7175" y="4069680"/>
            <a:ext cx="11228891" cy="217905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? v1 =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equivale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Nullable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v1 =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? v2 = 42; 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equivale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Nullable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v2 = 42;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"V1: {0}"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v1!=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? v1.ToString() :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"Sconosciuto"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oppure ..., v1.HasValue ?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"V2: {0}"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v2!=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? v2.ToString() :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"Sconosciuto"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(v1.GetValueOrDefault());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0 (default di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(v2.GetValueOrDefault());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42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(v1 ?? 3);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3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(v2 ?? 3);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42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((v1 + 3) ==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True (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+ 3 =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((v2 + 58) ==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False (42 + 58 = 100)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A. </a:t>
            </a:r>
            <a:r>
              <a:rPr lang="it-IT" dirty="0" err="1"/>
              <a:t>Croatti</a:t>
            </a:r>
            <a:r>
              <a:rPr lang="it-IT" dirty="0"/>
              <a:t>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5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1049186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anonimi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2" y="1142047"/>
            <a:ext cx="5703998" cy="4948202"/>
          </a:xfrm>
        </p:spPr>
        <p:txBody>
          <a:bodyPr anchor="ctr">
            <a:normAutofit/>
          </a:bodyPr>
          <a:lstStyle/>
          <a:p>
            <a:pPr lvl="1"/>
            <a:r>
              <a:rPr lang="it-IT" dirty="0"/>
              <a:t>Creazione di oggetti con proprietà </a:t>
            </a:r>
            <a:r>
              <a:rPr lang="it-IT" dirty="0" err="1"/>
              <a:t>read-only</a:t>
            </a:r>
            <a:r>
              <a:rPr lang="it-IT" dirty="0"/>
              <a:t> senza dover esplicitamente definirne il tipo.</a:t>
            </a:r>
          </a:p>
          <a:p>
            <a:pPr lvl="2"/>
            <a:r>
              <a:rPr lang="it-IT" sz="2000" dirty="0"/>
              <a:t>Si utilizza «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2000" dirty="0"/>
              <a:t>» con un «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initializer</a:t>
            </a:r>
            <a:r>
              <a:rPr lang="it-IT" sz="2000" dirty="0"/>
              <a:t>»</a:t>
            </a:r>
          </a:p>
          <a:p>
            <a:pPr lvl="2"/>
            <a:endParaRPr lang="it-IT" sz="2000" dirty="0"/>
          </a:p>
          <a:p>
            <a:pPr lvl="1"/>
            <a:r>
              <a:rPr lang="it-IT" dirty="0"/>
              <a:t>Possono contenere solo proprietà </a:t>
            </a:r>
            <a:r>
              <a:rPr lang="it-IT" dirty="0" err="1"/>
              <a:t>read-only</a:t>
            </a:r>
            <a:r>
              <a:rPr lang="it-IT" dirty="0"/>
              <a:t>, non altri membri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Di solito in abbinamento con la keyword «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dirty="0"/>
              <a:t>» (il nome del tipo non è noto al programmatore: è deciso internamente dal compilatore)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Tipicamente utilizzati nella clausola «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dirty="0"/>
              <a:t>» di un </a:t>
            </a:r>
            <a:r>
              <a:rPr lang="it-IT" dirty="0" err="1"/>
              <a:t>query</a:t>
            </a:r>
            <a:r>
              <a:rPr lang="it-IT" dirty="0"/>
              <a:t> LINQ (si veda oltre)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48923" y="2347033"/>
            <a:ext cx="5703998" cy="305519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it-IT" sz="16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a = </a:t>
            </a:r>
            <a:r>
              <a:rPr lang="it-IT" sz="1600" u="none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Nome = </a:t>
            </a:r>
            <a:r>
              <a:rPr lang="it-IT" sz="16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"Rossi"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Anno = 1980 };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a.Nome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a.Anno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data =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DateTime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.Today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Se il nome di una proprietà del nuovo tipo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è omesso, il compilatore usa il nome della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proprietà che lo inizializza.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b = </a:t>
            </a:r>
            <a:r>
              <a:rPr lang="it-IT" sz="1600" u="none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Anno =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data.Year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data.Month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};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b.Anno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b.Month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51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late </a:t>
            </a:r>
            <a:r>
              <a:rPr lang="it-IT" dirty="0" err="1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11404121" cy="3010075"/>
          </a:xfrm>
        </p:spPr>
        <p:txBody>
          <a:bodyPr/>
          <a:lstStyle/>
          <a:p>
            <a:r>
              <a:rPr lang="it-IT" dirty="0"/>
              <a:t>Tipo  di dato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Il compilatore assume che variabili di tale tipo supportino qualsiasi operazione (metodo, proprietà, operatore, …)</a:t>
            </a:r>
          </a:p>
          <a:p>
            <a:pPr lvl="1"/>
            <a:r>
              <a:rPr lang="it-IT" dirty="0"/>
              <a:t>A compile-time viene codificata opportunamente l’operazione che deve essere eseguita sull’oggetto e i relativi argomenti; a </a:t>
            </a:r>
            <a:r>
              <a:rPr lang="it-IT" dirty="0" err="1"/>
              <a:t>runtime</a:t>
            </a:r>
            <a:r>
              <a:rPr lang="it-IT" dirty="0"/>
              <a:t> se l’operazione non è possibile viene generata un’eccezione.</a:t>
            </a:r>
          </a:p>
          <a:p>
            <a:pPr lvl="1"/>
            <a:r>
              <a:rPr lang="it-IT" dirty="0"/>
              <a:t>Consente di semplificare l’utilizzo di oggetti di tipo sconosciuto come quelli ottenuti da linguaggi dinamici o mediante </a:t>
            </a:r>
            <a:r>
              <a:rPr lang="it-IT" dirty="0" err="1"/>
              <a:t>reflection</a:t>
            </a:r>
            <a:r>
              <a:rPr lang="it-IT" dirty="0"/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7044" y="3761597"/>
            <a:ext cx="10369153" cy="198515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"Prova </a:t>
            </a:r>
            <a:r>
              <a:rPr lang="it-IT" sz="1400" u="none" dirty="0" err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è un normale tipo non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str.ToUpper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il compilatore conosce questo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medoto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Console.WriteLine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str.MetodoInesistente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// il compilatore qui darebbe errore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è una variabile di tipo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dyn.ToUpper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compilabile e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runtime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chiamerà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string.ToUpper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dyn.MetodoInesistente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compilabile, ma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runtime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darà eccezione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5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1AC22-B047-4C85-98C4-1D1C337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Dispatch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CFB3A9-032E-4FCB-80D0-B3FE9B67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6C3050-A577-433B-A923-394272F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51E481-E4EE-4C28-A243-1679F80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82FB8-C194-4E6D-BAD2-B9E1ADCF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7" y="1241825"/>
            <a:ext cx="4885011" cy="198515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CAA30-9EC9-4B17-843C-1DBBE50B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29" y="1241825"/>
            <a:ext cx="5273154" cy="198515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u="none" dirty="0">
              <a:solidFill>
                <a:srgbClr val="A3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0D6227-422C-46BE-8802-93DD89EC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7" y="3442265"/>
            <a:ext cx="6028011" cy="253915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 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x.GetValue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"B: " 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x.GetValue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C7007F0-2C98-4ADA-9155-3CA7A4DB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958" y="3996262"/>
            <a:ext cx="3182112" cy="143116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b1 = 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b2 = </a:t>
            </a:r>
            <a:r>
              <a:rPr lang="it-IT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(b1); </a:t>
            </a:r>
            <a:r>
              <a:rPr lang="it-IT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?</a:t>
            </a:r>
          </a:p>
          <a:p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(b2); </a:t>
            </a:r>
            <a:r>
              <a:rPr lang="it-IT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?</a:t>
            </a:r>
          </a:p>
        </p:txBody>
      </p:sp>
    </p:spTree>
    <p:extLst>
      <p:ext uri="{BB962C8B-B14F-4D97-AF65-F5344CB8AC3E}">
        <p14:creationId xmlns:p14="http://schemas.microsoft.com/office/powerpoint/2010/main" val="27275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95073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D97EC-77D5-407E-8AB5-5772D8BF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C#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dirty="0"/>
              <a:t> VS Java8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46E42E-309D-46BD-85E9-D827626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0" y="1538082"/>
            <a:ext cx="11404121" cy="942785"/>
          </a:xfrm>
        </p:spPr>
        <p:txBody>
          <a:bodyPr>
            <a:normAutofit/>
          </a:bodyPr>
          <a:lstStyle/>
          <a:p>
            <a:pPr algn="ctr"/>
            <a:r>
              <a:rPr lang="it-IT" sz="36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3600" dirty="0"/>
              <a:t> </a:t>
            </a:r>
            <a:r>
              <a:rPr lang="it-IT" sz="3600" dirty="0">
                <a:sym typeface="Symbol" panose="05050102010706020507" pitchFamily="18" charset="2"/>
              </a:rPr>
              <a:t>	 </a:t>
            </a:r>
            <a:r>
              <a:rPr lang="it-IT" sz="36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Iterable</a:t>
            </a:r>
            <a:r>
              <a:rPr lang="it-IT" sz="3600" dirty="0">
                <a:sym typeface="Symbol" panose="05050102010706020507" pitchFamily="18" charset="2"/>
              </a:rPr>
              <a:t> + 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Stream</a:t>
            </a:r>
            <a:endParaRPr lang="it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C32CE8-154B-4C6E-9040-5F8C758B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A38DE4-34CF-4F50-B549-0DC78428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0916A3-5314-4A03-A0FC-F9EBE20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414939C-4E8D-4DFE-BE22-D62E48EA0A06}"/>
              </a:ext>
            </a:extLst>
          </p:cNvPr>
          <p:cNvSpPr txBox="1">
            <a:spLocks/>
          </p:cNvSpPr>
          <p:nvPr/>
        </p:nvSpPr>
        <p:spPr>
          <a:xfrm>
            <a:off x="3476329" y="1868414"/>
            <a:ext cx="876215" cy="73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3000" u="none" dirty="0"/>
              <a:t>C#</a:t>
            </a:r>
            <a:endParaRPr lang="it-IT" sz="30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DDCF8DE2-0678-45BC-BB52-E105D90865C1}"/>
              </a:ext>
            </a:extLst>
          </p:cNvPr>
          <p:cNvSpPr txBox="1">
            <a:spLocks/>
          </p:cNvSpPr>
          <p:nvPr/>
        </p:nvSpPr>
        <p:spPr>
          <a:xfrm>
            <a:off x="7629950" y="1842349"/>
            <a:ext cx="1111714" cy="73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u="none" dirty="0"/>
              <a:t>Java 8</a:t>
            </a:r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E515097-7240-4DA4-BD54-65430060322E}"/>
              </a:ext>
            </a:extLst>
          </p:cNvPr>
          <p:cNvSpPr txBox="1">
            <a:spLocks/>
          </p:cNvSpPr>
          <p:nvPr/>
        </p:nvSpPr>
        <p:spPr>
          <a:xfrm>
            <a:off x="393939" y="2811199"/>
            <a:ext cx="11404121" cy="32695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u="none" dirty="0"/>
              <a:t>Classe «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System.Linq.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it-IT" u="none" dirty="0"/>
              <a:t>»</a:t>
            </a:r>
          </a:p>
          <a:p>
            <a:pPr lvl="1" fontAlgn="auto"/>
            <a:r>
              <a:rPr lang="it-IT" u="none" dirty="0"/>
              <a:t>Fornisce molti </a:t>
            </a:r>
            <a:r>
              <a:rPr lang="it-IT" i="1" u="none" dirty="0"/>
              <a:t>extension </a:t>
            </a:r>
            <a:r>
              <a:rPr lang="it-IT" i="1" u="none" dirty="0" err="1"/>
              <a:t>methods</a:t>
            </a:r>
            <a:r>
              <a:rPr lang="it-IT" u="none" dirty="0"/>
              <a:t> che implementano molte funzioni </a:t>
            </a:r>
            <a:r>
              <a:rPr lang="it-IT" i="1" u="none" dirty="0"/>
              <a:t>high-</a:t>
            </a:r>
            <a:r>
              <a:rPr lang="it-IT" i="1" u="none" dirty="0" err="1"/>
              <a:t>order</a:t>
            </a:r>
            <a:r>
              <a:rPr lang="it-IT" i="1" u="none" dirty="0"/>
              <a:t> </a:t>
            </a:r>
            <a:r>
              <a:rPr lang="it-IT" u="none" dirty="0"/>
              <a:t>per manipolare flussi di dati (potenzialmente illimitati)</a:t>
            </a:r>
          </a:p>
          <a:p>
            <a:pPr lvl="1" fontAlgn="auto"/>
            <a:r>
              <a:rPr lang="it-IT" u="none" dirty="0"/>
              <a:t>Permette di costruire </a:t>
            </a:r>
            <a:r>
              <a:rPr lang="it-IT" i="1" u="none" dirty="0"/>
              <a:t>pipeline </a:t>
            </a:r>
            <a:r>
              <a:rPr lang="it-IT" u="none" dirty="0"/>
              <a:t>di elaborazione analogamente a 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Collection.stream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u="none" dirty="0"/>
              <a:t>di Java 8.</a:t>
            </a:r>
          </a:p>
          <a:p>
            <a:pPr lvl="1" fontAlgn="auto"/>
            <a:r>
              <a:rPr lang="it-IT" u="none" dirty="0"/>
              <a:t>Anche gli array implementano 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u="none" dirty="0"/>
              <a:t>!</a:t>
            </a:r>
          </a:p>
          <a:p>
            <a:pPr lvl="1" fontAlgn="auto"/>
            <a:r>
              <a:rPr lang="it-IT" u="none" dirty="0"/>
              <a:t>Nomenclatura più vicina al mondo SQL che al mondo funzionale</a:t>
            </a:r>
          </a:p>
          <a:p>
            <a:pPr lvl="2" fontAlgn="auto"/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it-IT" u="non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.Select</a:t>
            </a:r>
            <a:r>
              <a:rPr lang="it-IT" u="none" dirty="0"/>
              <a:t> </a:t>
            </a:r>
            <a:r>
              <a:rPr lang="it-IT" u="none" dirty="0">
                <a:sym typeface="Symbol" panose="05050102010706020507" pitchFamily="18" charset="2"/>
              </a:rPr>
              <a:t> 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Stream::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map</a:t>
            </a:r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 fontAlgn="auto"/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it-IT" u="non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.Aggregate</a:t>
            </a:r>
            <a:r>
              <a:rPr lang="it-IT" u="none" dirty="0"/>
              <a:t> </a:t>
            </a:r>
            <a:r>
              <a:rPr lang="it-IT" u="none" dirty="0">
                <a:sym typeface="Symbol" panose="05050102010706020507" pitchFamily="18" charset="2"/>
              </a:rPr>
              <a:t> 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Stream::reduce | Stream::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collect</a:t>
            </a:r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/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it-IT" u="non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.Where</a:t>
            </a:r>
            <a:r>
              <a:rPr lang="it-IT" u="none" dirty="0"/>
              <a:t> </a:t>
            </a:r>
            <a:r>
              <a:rPr lang="it-IT" u="none" dirty="0">
                <a:sym typeface="Symbol" panose="05050102010706020507" pitchFamily="18" charset="2"/>
              </a:rPr>
              <a:t> 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Stream::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filter</a:t>
            </a:r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 fontAlgn="auto"/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083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Language-</a:t>
            </a:r>
            <a:r>
              <a:rPr lang="it-IT" dirty="0" err="1"/>
              <a:t>Integrated</a:t>
            </a:r>
            <a:r>
              <a:rPr lang="it-IT" dirty="0"/>
              <a:t> Query – LINQ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38202"/>
            <a:ext cx="6151867" cy="4719987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Integrazione all’interno del C# di un linguaggio di interrogazione simile a SQL</a:t>
            </a:r>
          </a:p>
          <a:p>
            <a:pPr lvl="2"/>
            <a:r>
              <a:rPr lang="it-IT" dirty="0"/>
              <a:t>Introdotto per semplificare la gestione delle collezioni di dati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Basato su:</a:t>
            </a:r>
          </a:p>
          <a:p>
            <a:pPr lvl="2"/>
            <a:r>
              <a:rPr lang="it-IT" dirty="0"/>
              <a:t>Variabili implicitamente tipizzate e </a:t>
            </a:r>
            <a:r>
              <a:rPr lang="it-IT" dirty="0" err="1"/>
              <a:t>inizializzatori</a:t>
            </a:r>
            <a:r>
              <a:rPr lang="it-IT" dirty="0"/>
              <a:t> di oggetti</a:t>
            </a:r>
          </a:p>
          <a:p>
            <a:pPr lvl="2"/>
            <a:r>
              <a:rPr lang="it-IT" dirty="0"/>
              <a:t>Tipi generici, metodi di estensione e tipi anonimi</a:t>
            </a:r>
          </a:p>
          <a:p>
            <a:pPr lvl="2"/>
            <a:r>
              <a:rPr lang="it-IT" dirty="0"/>
              <a:t>Espressioni lambda</a:t>
            </a:r>
          </a:p>
          <a:p>
            <a:pPr lvl="2"/>
            <a:r>
              <a:rPr lang="it-IT" dirty="0"/>
              <a:t>Apposite keyword e sintassi per scrivere le </a:t>
            </a:r>
            <a:r>
              <a:rPr lang="it-IT" dirty="0" err="1"/>
              <a:t>query</a:t>
            </a:r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/>
              <a:t>Cosa si può interrogare?</a:t>
            </a:r>
          </a:p>
          <a:p>
            <a:pPr lvl="2"/>
            <a:r>
              <a:rPr lang="it-IT" dirty="0"/>
              <a:t>Database</a:t>
            </a:r>
          </a:p>
          <a:p>
            <a:pPr lvl="2"/>
            <a:r>
              <a:rPr lang="it-IT" dirty="0"/>
              <a:t>Strutture dati in memoria, </a:t>
            </a:r>
            <a:r>
              <a:rPr lang="it-IT" dirty="0" err="1"/>
              <a:t>collections</a:t>
            </a:r>
            <a:r>
              <a:rPr lang="it-IT" dirty="0"/>
              <a:t>, array, …</a:t>
            </a:r>
          </a:p>
          <a:p>
            <a:pPr lvl="2"/>
            <a:r>
              <a:rPr lang="it-IT" dirty="0"/>
              <a:t>Documenti XML</a:t>
            </a:r>
          </a:p>
          <a:p>
            <a:pPr lvl="2"/>
            <a:r>
              <a:rPr lang="it-IT" dirty="0"/>
              <a:t>Ogni altra fonte dati che implementi un «provider LINQ»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64596" y="1083798"/>
            <a:ext cx="4242335" cy="220060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 1. Fonte dati: array in memoria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numbers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[7] {0,1,2,3,4,5,6};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2. Creazione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numQuery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from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numbers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(num % 2) == 0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descending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select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3. Esecuzione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foreach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numQuery)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.WriteLine(num);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85927" y="3341654"/>
            <a:ext cx="5799674" cy="297004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1. Fonte dati: file xml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 =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XElement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.Load(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@"C:\Temp\CD.xml"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8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2. Creazione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xmlQuery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from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cd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xml.Elements()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cd.Element(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"COUNTRY"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).Value == 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"UK"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group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cd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cd.Element(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"YEAR"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).Value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into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g.Key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select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  Anno = g.Key,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  Numero = g.Count(),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};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3. Esecuzione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foreach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r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xmlQuery)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"{0}: {2} CD"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r.Anno, r.Numero);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1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Language-</a:t>
            </a:r>
            <a:r>
              <a:rPr lang="it-IT" dirty="0" err="1"/>
              <a:t>Integrated</a:t>
            </a:r>
            <a:r>
              <a:rPr lang="it-IT" dirty="0"/>
              <a:t> Query – LINQ (2/2)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220" y="1172094"/>
            <a:ext cx="7014579" cy="5265467"/>
          </a:xfrm>
        </p:spPr>
        <p:txBody>
          <a:bodyPr>
            <a:normAutofit/>
          </a:bodyPr>
          <a:lstStyle/>
          <a:p>
            <a:r>
              <a:rPr lang="it-IT" dirty="0"/>
              <a:t>Query </a:t>
            </a:r>
            <a:r>
              <a:rPr lang="it-IT" dirty="0" err="1"/>
              <a:t>operators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Metodi che forniscono le funzionalità del LINQ (es. selezione, raggruppamento, …)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Implementati come metodi di estensione generici che agiscono su interfacce (</a:t>
            </a:r>
            <a:r>
              <a:rPr lang="it-IT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dirty="0"/>
              <a:t> e  </a:t>
            </a:r>
            <a:r>
              <a:rPr lang="it-IT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IQueryable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La sintassi «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dirty="0"/>
              <a:t> … 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dirty="0"/>
              <a:t> … 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dirty="0"/>
              <a:t>» viene trasformata dal compilatore in chiamate a tali metodi</a:t>
            </a:r>
          </a:p>
          <a:p>
            <a:pPr lvl="2"/>
            <a:r>
              <a:rPr lang="it-IT" dirty="0"/>
              <a:t>il programmatore può anche utilizzarli direttamente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N.B. L’esecuzione delle operazioni che restituiscono una sequenza di elementi non avviene al momento della chiamata del metodo, ma è posticipata al momento in cui si enumera il risultato.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45389" y="2299542"/>
            <a:ext cx="4296891" cy="8156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4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sintassi «query expression»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numQuery = </a:t>
            </a: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from</a:t>
            </a: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numbers</a:t>
            </a:r>
            <a:endParaRPr lang="it-IT" sz="14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(num % 2) == 0</a:t>
            </a:r>
            <a:endParaRPr lang="it-IT" sz="14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</a:t>
            </a: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descending</a:t>
            </a:r>
            <a:endParaRPr lang="it-IT" sz="14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4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select</a:t>
            </a:r>
            <a:r>
              <a:rPr lang="it-IT" sz="14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60330" y="3783341"/>
            <a:ext cx="4067010" cy="8156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sintassi «method-based»</a:t>
            </a:r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numQuery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numbers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.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=&gt; 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% 2) == 0)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.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OrderByDescending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=&gt;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.Select(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=&gt;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4" name="Freccia in giù 3"/>
          <p:cNvSpPr/>
          <p:nvPr/>
        </p:nvSpPr>
        <p:spPr>
          <a:xfrm>
            <a:off x="9415826" y="3265204"/>
            <a:ext cx="484632" cy="368082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72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.NET Framework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6842333" cy="4948202"/>
          </a:xfrm>
        </p:spPr>
        <p:txBody>
          <a:bodyPr>
            <a:normAutofit lnSpcReduction="10000"/>
          </a:bodyPr>
          <a:lstStyle/>
          <a:p>
            <a:pPr lvl="1"/>
            <a:r>
              <a:rPr lang="it-IT" dirty="0"/>
              <a:t>Software Framework sviluppato da Microsoft</a:t>
            </a:r>
          </a:p>
          <a:p>
            <a:pPr lvl="2"/>
            <a:r>
              <a:rPr lang="it-IT" dirty="0"/>
              <a:t>Include un’ampia </a:t>
            </a:r>
            <a:r>
              <a:rPr lang="it-IT" dirty="0">
                <a:solidFill>
                  <a:srgbClr val="C00000"/>
                </a:solidFill>
              </a:rPr>
              <a:t>Class Library</a:t>
            </a:r>
            <a:r>
              <a:rPr lang="it-IT" dirty="0"/>
              <a:t> e consente di compilare software scritti in diversi linguaggi supportati (principalmente </a:t>
            </a:r>
            <a:r>
              <a:rPr lang="it-IT" dirty="0">
                <a:solidFill>
                  <a:srgbClr val="C00000"/>
                </a:solidFill>
              </a:rPr>
              <a:t>C#</a:t>
            </a:r>
            <a:r>
              <a:rPr lang="it-IT" dirty="0"/>
              <a:t>).</a:t>
            </a:r>
          </a:p>
          <a:p>
            <a:pPr marL="384048" lvl="2" indent="0">
              <a:buNone/>
            </a:pPr>
            <a:endParaRPr lang="it-IT" dirty="0"/>
          </a:p>
          <a:p>
            <a:pPr lvl="1"/>
            <a:r>
              <a:rPr lang="it-IT" dirty="0"/>
              <a:t>I programmi scritti per .NET sono eseguiti in un ambiente virtuale noto come </a:t>
            </a:r>
            <a:r>
              <a:rPr lang="it-IT" dirty="0">
                <a:solidFill>
                  <a:srgbClr val="C00000"/>
                </a:solidFill>
              </a:rPr>
              <a:t>CLR</a:t>
            </a:r>
            <a:r>
              <a:rPr lang="it-IT" dirty="0"/>
              <a:t> (Common Language Runtime)</a:t>
            </a:r>
          </a:p>
          <a:p>
            <a:pPr lvl="2"/>
            <a:r>
              <a:rPr lang="it-IT" dirty="0"/>
              <a:t>Fornisce servizi per la gestione della memoria, la gestione delle eccezioni…</a:t>
            </a:r>
          </a:p>
          <a:p>
            <a:pPr lvl="2"/>
            <a:r>
              <a:rPr lang="it-IT" dirty="0"/>
              <a:t>I programmi sono compilati in un linguaggio intermedio chiamato </a:t>
            </a:r>
            <a:r>
              <a:rPr lang="it-IT" dirty="0">
                <a:solidFill>
                  <a:srgbClr val="C00000"/>
                </a:solidFill>
              </a:rPr>
              <a:t>CIL</a:t>
            </a:r>
            <a:r>
              <a:rPr lang="it-IT" dirty="0"/>
              <a:t> (Common Intermediate Language)</a:t>
            </a:r>
          </a:p>
          <a:p>
            <a:pPr lvl="2"/>
            <a:r>
              <a:rPr lang="it-IT" dirty="0"/>
              <a:t>Il codice CIL è poi compilato Just-in-Time (</a:t>
            </a:r>
            <a:r>
              <a:rPr lang="it-IT" dirty="0">
                <a:solidFill>
                  <a:srgbClr val="C00000"/>
                </a:solidFill>
              </a:rPr>
              <a:t>JIT</a:t>
            </a:r>
            <a:r>
              <a:rPr lang="it-IT" dirty="0"/>
              <a:t>) in codice macchina dalla CLR in fase di esecuzione, con riferimento alla specifica piattaforma.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Analogia con ecosistema Java:</a:t>
            </a:r>
          </a:p>
          <a:p>
            <a:pPr lvl="2"/>
            <a:r>
              <a:rPr lang="it-IT" dirty="0"/>
              <a:t>Java </a:t>
            </a:r>
            <a:r>
              <a:rPr lang="it-IT" dirty="0">
                <a:sym typeface="Symbol" panose="05050102010706020507" pitchFamily="18" charset="2"/>
              </a:rPr>
              <a:t> C#</a:t>
            </a:r>
            <a:endParaRPr lang="it-IT" dirty="0"/>
          </a:p>
          <a:p>
            <a:pPr lvl="2"/>
            <a:r>
              <a:rPr lang="it-IT" dirty="0"/>
              <a:t>JDK </a:t>
            </a:r>
            <a:r>
              <a:rPr lang="it-IT" dirty="0">
                <a:sym typeface="Symbol" panose="05050102010706020507" pitchFamily="18" charset="2"/>
              </a:rPr>
              <a:t> Class Library</a:t>
            </a:r>
          </a:p>
          <a:p>
            <a:pPr lvl="2"/>
            <a:r>
              <a:rPr lang="it-IT" dirty="0" err="1"/>
              <a:t>Bytecode</a:t>
            </a:r>
            <a:r>
              <a:rPr lang="it-IT" dirty="0"/>
              <a:t> </a:t>
            </a:r>
            <a:r>
              <a:rPr lang="it-IT" dirty="0">
                <a:sym typeface="Symbol" panose="05050102010706020507" pitchFamily="18" charset="2"/>
              </a:rPr>
              <a:t> CIL</a:t>
            </a:r>
          </a:p>
          <a:p>
            <a:pPr lvl="2"/>
            <a:r>
              <a:rPr lang="it-IT" dirty="0">
                <a:sym typeface="Symbol" panose="05050102010706020507" pitchFamily="18" charset="2"/>
              </a:rPr>
              <a:t>JVM  CLR</a:t>
            </a:r>
            <a:endParaRPr lang="it-IT" dirty="0"/>
          </a:p>
          <a:p>
            <a:pPr lvl="2"/>
            <a:endParaRPr lang="it-IT" dirty="0"/>
          </a:p>
        </p:txBody>
      </p:sp>
      <p:pic>
        <p:nvPicPr>
          <p:cNvPr id="1026" name="Picture 2" descr="https://upload.wikimedia.org/wikipedia/commons/thumb/8/85/Overview_of_the_Common_Language_Infrastructure.svg/520px-Overview_of_the_Common_Language_Infrastru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62" y="1164687"/>
            <a:ext cx="4268820" cy="49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422164"/>
            <a:ext cx="1898430" cy="468820"/>
          </a:xfrm>
          <a:prstGeom prst="rect">
            <a:avLst/>
          </a:prstGeom>
        </p:spPr>
      </p:pic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A. </a:t>
            </a:r>
            <a:r>
              <a:rPr lang="it-IT" dirty="0" err="1"/>
              <a:t>Croatti</a:t>
            </a:r>
            <a:r>
              <a:rPr lang="it-IT" dirty="0"/>
              <a:t>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8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LINQ – Altro Esempio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562" y="1256613"/>
            <a:ext cx="6829837" cy="35979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 =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{0,1,2,3,4,5,6,7,8,9};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endParaRPr lang="it-IT" sz="16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 = nums.Count - 1; i &gt;= 0; i--)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(nums[i] % 2 == 1)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nums.RemoveAt(i);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endParaRPr lang="it-IT" sz="16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map =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Dictionary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endParaRPr lang="it-IT" sz="16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foreach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</a:t>
            </a:r>
            <a:r>
              <a:rPr lang="it-IT" sz="16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Associa n^3 (come testo) ad ogni numero n</a:t>
            </a:r>
            <a:endParaRPr lang="it-IT" sz="16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map.Add(n, (n*n*n).ToString());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63862" y="5007453"/>
            <a:ext cx="7974982" cy="112338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Enumerable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.Range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(0, 10);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map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nums.Where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 =&gt; n % 2 == 0)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.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ToDictionary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 =&gt; n, n =&gt; (n * n * n).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ToString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9" name="Freccia angolare in su 8"/>
          <p:cNvSpPr/>
          <p:nvPr/>
        </p:nvSpPr>
        <p:spPr>
          <a:xfrm rot="10800000" flipH="1">
            <a:off x="7361739" y="3734462"/>
            <a:ext cx="1520186" cy="1196525"/>
          </a:xfrm>
          <a:prstGeom prst="bentUpArrow">
            <a:avLst>
              <a:gd name="adj1" fmla="val 22423"/>
              <a:gd name="adj2" fmla="val 25000"/>
              <a:gd name="adj3" fmla="val 3530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6614"/>
      </p:ext>
    </p:extLst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66456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A495-1454-49C1-B43A-1EE500B1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stream: </a:t>
            </a:r>
            <a:r>
              <a:rPr lang="it-IT" b="1" dirty="0"/>
              <a:t>Iteratori</a:t>
            </a:r>
            <a:r>
              <a:rPr lang="it-IT" dirty="0"/>
              <a:t> + metodi estensione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1237D-57F0-4F39-9D6D-A0C4CA69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0F24C-F5DF-4FEA-983A-DF9BC6F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0E6EF-D9E5-4719-949B-0D5D8A8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0CB4B6D-BE52-4709-BFA4-DEA544A35842}"/>
              </a:ext>
            </a:extLst>
          </p:cNvPr>
          <p:cNvSpPr txBox="1">
            <a:spLocks/>
          </p:cNvSpPr>
          <p:nvPr/>
        </p:nvSpPr>
        <p:spPr>
          <a:xfrm>
            <a:off x="283866" y="1277674"/>
            <a:ext cx="11404121" cy="480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u="none" dirty="0"/>
              <a:t>C# supporta gli iteratori a livello di linguaggio tramite la sintassi «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b="1" u="non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u="none" dirty="0"/>
              <a:t>»</a:t>
            </a:r>
          </a:p>
          <a:p>
            <a:pPr lvl="1" fontAlgn="auto"/>
            <a:endParaRPr lang="it-IT" u="none" dirty="0"/>
          </a:p>
          <a:p>
            <a:pPr lvl="1" fontAlgn="auto"/>
            <a:r>
              <a:rPr lang="it-IT" u="none" dirty="0"/>
              <a:t>Applicabile in metodi aventi come tipo di ritorno 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u="none" dirty="0"/>
              <a:t>  o 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u="none" dirty="0"/>
              <a:t>  </a:t>
            </a:r>
          </a:p>
          <a:p>
            <a:pPr lvl="2" fontAlgn="auto"/>
            <a:r>
              <a:rPr lang="it-IT" u="none" dirty="0"/>
              <a:t>Si usa «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b="1" u="non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u="none" dirty="0"/>
              <a:t>» al posto di «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u="none" dirty="0"/>
              <a:t>»</a:t>
            </a:r>
          </a:p>
          <a:p>
            <a:pPr lvl="2" fontAlgn="auto"/>
            <a:endParaRPr lang="it-IT" u="none" dirty="0"/>
          </a:p>
          <a:p>
            <a:pPr lvl="1" fontAlgn="auto"/>
            <a:r>
              <a:rPr lang="it-IT" u="none" dirty="0"/>
              <a:t>Lo stato del </a:t>
            </a:r>
            <a:r>
              <a:rPr lang="it-IT" u="none" dirty="0" err="1"/>
              <a:t>motodo</a:t>
            </a:r>
            <a:r>
              <a:rPr lang="it-IT" u="none" dirty="0"/>
              <a:t> «sopravvive» alla «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b="1" u="non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u="none" dirty="0"/>
              <a:t>» </a:t>
            </a:r>
          </a:p>
          <a:p>
            <a:pPr lvl="2" fontAlgn="auto"/>
            <a:r>
              <a:rPr lang="it-IT" u="none" dirty="0"/>
              <a:t>Il compilatore genera un o 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u="none" dirty="0"/>
              <a:t>  dietro le quinte</a:t>
            </a:r>
          </a:p>
          <a:p>
            <a:pPr lvl="2" fontAlgn="auto"/>
            <a:endParaRPr lang="it-IT" u="none" dirty="0"/>
          </a:p>
          <a:p>
            <a:pPr lvl="1" fontAlgn="auto"/>
            <a:r>
              <a:rPr lang="it-IT" u="none" dirty="0"/>
              <a:t>Usato in metodi estensione, permette di estendere a piacere l’insieme di operazioni high-</a:t>
            </a:r>
            <a:r>
              <a:rPr lang="it-IT" u="none" dirty="0" err="1"/>
              <a:t>order</a:t>
            </a:r>
            <a:r>
              <a:rPr lang="it-IT" u="none" dirty="0"/>
              <a:t> possibili sugli enumerabili</a:t>
            </a:r>
          </a:p>
          <a:p>
            <a:pPr lvl="2" fontAlgn="auto"/>
            <a:r>
              <a:rPr lang="it-IT" u="none" dirty="0"/>
              <a:t>In Java, sarebbe come poter aggiungere metodi all’interfaccia </a:t>
            </a:r>
            <a:r>
              <a:rPr lang="it-IT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</a:p>
          <a:p>
            <a:pPr lvl="2" fontAlgn="auto"/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/>
            <a:r>
              <a:rPr lang="it-IT" u="none" dirty="0">
                <a:cs typeface="Courier New" panose="02070309020205020404" pitchFamily="49" charset="0"/>
              </a:rPr>
              <a:t>LINQ è implementato combinando iteratori e metodi estensione</a:t>
            </a:r>
          </a:p>
          <a:p>
            <a:pPr lvl="2" fontAlgn="auto"/>
            <a:r>
              <a:rPr lang="it-IT" u="none" dirty="0">
                <a:cs typeface="Courier New" panose="02070309020205020404" pitchFamily="49" charset="0"/>
              </a:rPr>
              <a:t>Si veda la classe </a:t>
            </a:r>
            <a:r>
              <a:rPr lang="it-IT" u="none" dirty="0"/>
              <a:t>«</a:t>
            </a:r>
            <a:r>
              <a:rPr lang="it-IT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System.Linq.</a:t>
            </a:r>
            <a:r>
              <a:rPr lang="it-IT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it-IT" u="none" dirty="0"/>
              <a:t>»</a:t>
            </a:r>
          </a:p>
          <a:p>
            <a:pPr lvl="2" fontAlgn="auto"/>
            <a:endParaRPr lang="it-IT" u="none" dirty="0">
              <a:cs typeface="Courier New" panose="02070309020205020404" pitchFamily="49" charset="0"/>
            </a:endParaRPr>
          </a:p>
          <a:p>
            <a:pPr lvl="2" fontAlgn="auto"/>
            <a:endParaRPr lang="it-IT" u="none" dirty="0"/>
          </a:p>
          <a:p>
            <a:pPr lvl="2" fontAlgn="auto"/>
            <a:endParaRPr lang="it-IT" u="none" dirty="0"/>
          </a:p>
          <a:p>
            <a:pPr lvl="1" fontAlgn="auto"/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 fontAlgn="auto"/>
            <a:endParaRPr lang="it-IT" u="non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81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8A17E-6957-459C-8A11-F539C0A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custom </a:t>
            </a:r>
            <a:r>
              <a:rPr lang="it-IT" dirty="0" err="1"/>
              <a:t>map</a:t>
            </a:r>
            <a:r>
              <a:rPr lang="it-IT" dirty="0"/>
              <a:t> &amp; </a:t>
            </a:r>
            <a:r>
              <a:rPr lang="it-IT" dirty="0" err="1"/>
              <a:t>filter</a:t>
            </a:r>
            <a:r>
              <a:rPr lang="it-IT" dirty="0"/>
              <a:t> in C#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47D360-C60E-4790-A735-AE89354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AFB592-3F7E-4B79-9CAD-716CFADA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FFE805-F2FD-4E06-B6CC-77BDD009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08179-96D2-422D-9842-20701F6D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62" y="1521730"/>
            <a:ext cx="11583838" cy="155427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mapping)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sequence)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mapping(</a:t>
            </a:r>
            <a:r>
              <a:rPr lang="it-IT" sz="14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6D0035B-284D-44E9-AC4D-46E6F9152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62" y="3429000"/>
            <a:ext cx="11583838" cy="220060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TAny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TAny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TAny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TAny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predicate)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sequence)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(predicate(</a:t>
            </a:r>
            <a:r>
              <a:rPr lang="it-IT" sz="14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14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8A5D0-161D-4F2C-AF53-BFFC82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173EA-D5D3-4D50-A554-46724FD6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0063E-438E-4B05-9FF9-96AEBBB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AD3CA9-E6A3-4677-BBAC-2600034AC831}"/>
              </a:ext>
            </a:extLst>
          </p:cNvPr>
          <p:cNvSpPr txBox="1"/>
          <p:nvPr/>
        </p:nvSpPr>
        <p:spPr>
          <a:xfrm>
            <a:off x="4876800" y="3105834"/>
            <a:ext cx="179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  <a:p>
            <a:pPr algn="ctr"/>
            <a:r>
              <a:rPr lang="it-I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72468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 dirty="0"/>
            </a:br>
            <a:br>
              <a:rPr lang="it-IT" dirty="0"/>
            </a:br>
            <a:r>
              <a:rPr lang="it-IT" dirty="0"/>
              <a:t>(ex parte 1)</a:t>
            </a:r>
            <a:br>
              <a:rPr lang="it-IT" dirty="0"/>
            </a:br>
            <a:br>
              <a:rPr lang="it-IT" dirty="0"/>
            </a:br>
            <a:r>
              <a:rPr lang="it-IT" dirty="0"/>
              <a:t>PARTE 2 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433278" y="186612"/>
            <a:ext cx="3842976" cy="6671388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it-IT" dirty="0"/>
              <a:t>2.1	</a:t>
            </a:r>
          </a:p>
          <a:p>
            <a:pPr lvl="1"/>
            <a:r>
              <a:rPr lang="it-IT" dirty="0"/>
              <a:t>Convenzioni di scrittura del codice</a:t>
            </a:r>
          </a:p>
          <a:p>
            <a:pPr lvl="1"/>
            <a:r>
              <a:rPr lang="it-IT" dirty="0"/>
              <a:t>Struttura dei programmi</a:t>
            </a:r>
          </a:p>
          <a:p>
            <a:pPr lvl="1"/>
            <a:r>
              <a:rPr lang="it-IT" dirty="0"/>
              <a:t>Console I/O</a:t>
            </a:r>
          </a:p>
          <a:p>
            <a:pPr marL="0">
              <a:buNone/>
            </a:pPr>
            <a:r>
              <a:rPr lang="it-IT" dirty="0"/>
              <a:t>2.2</a:t>
            </a:r>
          </a:p>
          <a:p>
            <a:pPr lvl="1"/>
            <a:r>
              <a:rPr lang="it-IT" dirty="0"/>
              <a:t>Tipi di dati</a:t>
            </a:r>
          </a:p>
          <a:p>
            <a:pPr lvl="1"/>
            <a:r>
              <a:rPr lang="it-IT" dirty="0"/>
              <a:t>Istruzioni: controllo di flusso e cicli</a:t>
            </a:r>
          </a:p>
          <a:p>
            <a:pPr lvl="1"/>
            <a:r>
              <a:rPr lang="it-IT" dirty="0"/>
              <a:t>Caratteri e stringhe</a:t>
            </a:r>
          </a:p>
          <a:p>
            <a:pPr lvl="1"/>
            <a:r>
              <a:rPr lang="it-IT" dirty="0"/>
              <a:t>Array</a:t>
            </a:r>
          </a:p>
          <a:p>
            <a:pPr lvl="1"/>
            <a:r>
              <a:rPr lang="it-IT" dirty="0"/>
              <a:t>Operatori</a:t>
            </a:r>
          </a:p>
          <a:p>
            <a:pPr marL="0">
              <a:buNone/>
            </a:pPr>
            <a:r>
              <a:rPr lang="it-IT" dirty="0"/>
              <a:t>2.3</a:t>
            </a:r>
          </a:p>
          <a:p>
            <a:pPr lvl="1"/>
            <a:r>
              <a:rPr lang="it-IT" dirty="0"/>
              <a:t>Classi</a:t>
            </a:r>
          </a:p>
          <a:p>
            <a:pPr lvl="1"/>
            <a:r>
              <a:rPr lang="it-IT" dirty="0"/>
              <a:t>Ereditarietà</a:t>
            </a:r>
          </a:p>
          <a:p>
            <a:pPr lvl="1"/>
            <a:r>
              <a:rPr lang="it-IT" dirty="0"/>
              <a:t>Polimorfismo</a:t>
            </a:r>
          </a:p>
          <a:p>
            <a:pPr lvl="1"/>
            <a:r>
              <a:rPr lang="it-IT" dirty="0"/>
              <a:t>Interfacce</a:t>
            </a:r>
          </a:p>
          <a:p>
            <a:pPr lvl="1"/>
            <a:r>
              <a:rPr lang="it-IT" dirty="0"/>
              <a:t>Eccezioni</a:t>
            </a:r>
          </a:p>
          <a:p>
            <a:pPr marL="201168" lvl="1" indent="0">
              <a:buNone/>
            </a:pPr>
            <a:endParaRPr lang="it-IT" sz="16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Analogie e differenze tra C# e Java</a:t>
            </a:r>
          </a:p>
        </p:txBody>
      </p:sp>
      <p:sp>
        <p:nvSpPr>
          <p:cNvPr id="2" name="Rettangolo 1"/>
          <p:cNvSpPr/>
          <p:nvPr/>
        </p:nvSpPr>
        <p:spPr>
          <a:xfrm>
            <a:off x="8565503" y="171570"/>
            <a:ext cx="3349690" cy="61336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marL="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2.4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Passaggio dei parametri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Tipi generici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Collezioni e iteratori</a:t>
            </a:r>
          </a:p>
          <a:p>
            <a:pPr marL="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2.5</a:t>
            </a:r>
            <a:endParaRPr lang="it-IT" sz="20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Metadati/annotazioni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Reflection</a:t>
            </a:r>
            <a:endParaRPr lang="it-IT" sz="20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File I/O e serializzazione oggetti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Thread</a:t>
            </a: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 concorrenza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2.6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Generazione della documentazione dai commenti</a:t>
            </a:r>
          </a:p>
        </p:txBody>
      </p:sp>
    </p:spTree>
    <p:extLst>
      <p:ext uri="{BB962C8B-B14F-4D97-AF65-F5344CB8AC3E}">
        <p14:creationId xmlns:p14="http://schemas.microsoft.com/office/powerpoint/2010/main" val="4062165325"/>
      </p:ext>
    </p:extLst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Convenzioni di scrittura del codice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idx="1"/>
          </p:nvPr>
        </p:nvSpPr>
        <p:spPr>
          <a:xfrm>
            <a:off x="379562" y="1200521"/>
            <a:ext cx="5217370" cy="497634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1"/>
            <a:r>
              <a:rPr lang="it-IT" dirty="0"/>
              <a:t>Una sola istruzione/dichiarazione per linea</a:t>
            </a:r>
          </a:p>
          <a:p>
            <a:pPr lvl="2"/>
            <a:r>
              <a:rPr lang="it-IT" dirty="0"/>
              <a:t>Indentazione con spazi al posto della tabulazione</a:t>
            </a:r>
          </a:p>
          <a:p>
            <a:pPr lvl="2"/>
            <a:r>
              <a:rPr lang="it-IT" dirty="0"/>
              <a:t>Separazione di ciascuna definizione di metodo dalle altre con almeno una linea vuota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Parentesi graffa aperta</a:t>
            </a:r>
          </a:p>
          <a:p>
            <a:pPr lvl="2"/>
            <a:r>
              <a:rPr lang="it-IT" dirty="0"/>
              <a:t>(Java) in fondo alla linea precedente</a:t>
            </a:r>
          </a:p>
          <a:p>
            <a:pPr lvl="2"/>
            <a:r>
              <a:rPr lang="it-IT" dirty="0"/>
              <a:t>(C#) a capo su nuova linea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Variabili locali e parametri dei metodi</a:t>
            </a:r>
          </a:p>
          <a:p>
            <a:pPr lvl="2"/>
            <a:r>
              <a:rPr lang="it-IT" dirty="0" err="1"/>
              <a:t>camelCase</a:t>
            </a:r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Tipi (es. classi/interfacce)</a:t>
            </a:r>
          </a:p>
          <a:p>
            <a:pPr lvl="2"/>
            <a:r>
              <a:rPr lang="it-IT" dirty="0" err="1"/>
              <a:t>PascalCase</a:t>
            </a:r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Metodi</a:t>
            </a:r>
          </a:p>
          <a:p>
            <a:pPr lvl="2"/>
            <a:r>
              <a:rPr lang="it-IT" dirty="0"/>
              <a:t>(Java) </a:t>
            </a:r>
            <a:r>
              <a:rPr lang="it-IT" dirty="0" err="1"/>
              <a:t>camelCase</a:t>
            </a:r>
            <a:endParaRPr lang="it-IT" dirty="0"/>
          </a:p>
          <a:p>
            <a:pPr lvl="2"/>
            <a:r>
              <a:rPr lang="it-IT" dirty="0"/>
              <a:t>(C#) </a:t>
            </a:r>
            <a:r>
              <a:rPr lang="it-IT" dirty="0" err="1"/>
              <a:t>PascalCase</a:t>
            </a:r>
            <a:endParaRPr lang="it-IT" dirty="0"/>
          </a:p>
          <a:p>
            <a:pPr lvl="2"/>
            <a:endParaRPr lang="it-IT" dirty="0"/>
          </a:p>
          <a:p>
            <a:r>
              <a:rPr lang="it-IT" sz="1600" dirty="0"/>
              <a:t>» </a:t>
            </a:r>
            <a:r>
              <a:rPr lang="it-IT" sz="1600" dirty="0">
                <a:hlinkClick r:id="rId3"/>
              </a:rPr>
              <a:t>https://msdn.microsoft.com/en-us/library/ff926074.aspx</a:t>
            </a:r>
            <a:r>
              <a:rPr lang="it-IT" sz="1600" dirty="0"/>
              <a:t> 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5596932" y="1200522"/>
            <a:ext cx="6186750" cy="49763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using</a:t>
            </a:r>
            <a:r>
              <a:rPr lang="it-IT" b="0" dirty="0">
                <a:solidFill>
                  <a:srgbClr val="000000"/>
                </a:solidFill>
              </a:rPr>
              <a:t> System;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err="1"/>
              <a:t>namespace</a:t>
            </a:r>
            <a:r>
              <a:rPr lang="it-IT" b="0" dirty="0">
                <a:solidFill>
                  <a:srgbClr val="000000"/>
                </a:solidFill>
              </a:rPr>
              <a:t> it.unibo.oop.example01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/>
              <a:t>class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2B91AF"/>
                </a:solidFill>
              </a:rPr>
              <a:t>Program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    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</a:t>
            </a:r>
            <a:r>
              <a:rPr lang="it-IT" b="0" dirty="0"/>
              <a:t>private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/>
              <a:t>static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/>
              <a:t>int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000000"/>
                </a:solidFill>
              </a:rPr>
              <a:t>mySum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      </a:t>
            </a:r>
            <a:r>
              <a:rPr lang="en-US" b="0" dirty="0"/>
              <a:t>public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void</a:t>
            </a:r>
            <a:r>
              <a:rPr lang="en-US" b="0" dirty="0">
                <a:solidFill>
                  <a:srgbClr val="000000"/>
                </a:solidFill>
              </a:rPr>
              <a:t> Main(</a:t>
            </a:r>
            <a:r>
              <a:rPr lang="en-US" b="0" dirty="0"/>
              <a:t>string</a:t>
            </a:r>
            <a:r>
              <a:rPr lang="en-US" b="0" dirty="0">
                <a:solidFill>
                  <a:srgbClr val="000000"/>
                </a:solidFill>
              </a:rPr>
              <a:t>[] </a:t>
            </a:r>
            <a:r>
              <a:rPr lang="en-US" b="0" dirty="0" err="1">
                <a:solidFill>
                  <a:srgbClr val="000000"/>
                </a:solidFill>
              </a:rPr>
              <a:t>args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    </a:t>
            </a:r>
            <a:r>
              <a:rPr lang="it-IT" b="0" dirty="0" err="1">
                <a:solidFill>
                  <a:srgbClr val="000000"/>
                </a:solidFill>
              </a:rPr>
              <a:t>mySum</a:t>
            </a:r>
            <a:r>
              <a:rPr lang="it-IT" b="0" dirty="0">
                <a:solidFill>
                  <a:srgbClr val="000000"/>
                </a:solidFill>
              </a:rPr>
              <a:t> = </a:t>
            </a:r>
            <a:r>
              <a:rPr lang="it-IT" b="0" dirty="0" err="1">
                <a:solidFill>
                  <a:srgbClr val="000000"/>
                </a:solidFill>
              </a:rPr>
              <a:t>SumTwoNum</a:t>
            </a:r>
            <a:r>
              <a:rPr lang="it-IT" b="0" dirty="0">
                <a:solidFill>
                  <a:srgbClr val="000000"/>
                </a:solidFill>
              </a:rPr>
              <a:t>(10, 5);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        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.WriteLine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 err="1">
                <a:solidFill>
                  <a:srgbClr val="000000"/>
                </a:solidFill>
              </a:rPr>
              <a:t>mySum.ToString</a:t>
            </a:r>
            <a:r>
              <a:rPr lang="it-IT" b="0" dirty="0">
                <a:solidFill>
                  <a:srgbClr val="000000"/>
                </a:solidFill>
              </a:rPr>
              <a:t>());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}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      </a:t>
            </a:r>
            <a:r>
              <a:rPr lang="en-US" b="0" dirty="0"/>
              <a:t>private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/>
              <a:t>int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SumTwoNum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/>
              <a:t>int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firstPar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 err="1"/>
              <a:t>int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secondPar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    </a:t>
            </a:r>
            <a:r>
              <a:rPr lang="it-IT" b="0" dirty="0" err="1"/>
              <a:t>return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000000"/>
                </a:solidFill>
              </a:rPr>
              <a:t>firstPar</a:t>
            </a:r>
            <a:r>
              <a:rPr lang="it-IT" b="0" dirty="0">
                <a:solidFill>
                  <a:srgbClr val="000000"/>
                </a:solidFill>
              </a:rPr>
              <a:t> + </a:t>
            </a:r>
            <a:r>
              <a:rPr lang="it-IT" b="0" dirty="0" err="1">
                <a:solidFill>
                  <a:srgbClr val="000000"/>
                </a:solidFill>
              </a:rPr>
              <a:t>secondPar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}</a:t>
            </a:r>
          </a:p>
          <a:p>
            <a:r>
              <a:rPr lang="it-IT" b="0" dirty="0">
                <a:solidFill>
                  <a:srgbClr val="000000"/>
                </a:solidFill>
              </a:rPr>
              <a:t>    }</a:t>
            </a: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  <a:endParaRPr lang="it-IT" b="0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8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 anchor="ctr">
            <a:normAutofit lnSpcReduction="10000"/>
          </a:bodyPr>
          <a:lstStyle/>
          <a:p>
            <a:pPr lvl="1"/>
            <a:r>
              <a:rPr lang="it-IT" dirty="0"/>
              <a:t>Non vi sono file «</a:t>
            </a:r>
            <a:r>
              <a:rPr lang="it-IT" dirty="0" err="1"/>
              <a:t>header</a:t>
            </a:r>
            <a:r>
              <a:rPr lang="it-IT" dirty="0"/>
              <a:t>» (come accade invece in C/C++)</a:t>
            </a:r>
          </a:p>
          <a:p>
            <a:pPr lvl="2"/>
            <a:r>
              <a:rPr lang="it-IT" dirty="0"/>
              <a:t>il codice tutto è scritto «in-line»</a:t>
            </a:r>
          </a:p>
          <a:p>
            <a:pPr lvl="1"/>
            <a:r>
              <a:rPr lang="it-IT" dirty="0"/>
              <a:t>Classi raggruppate all’interno di un contenitore</a:t>
            </a:r>
          </a:p>
          <a:p>
            <a:pPr lvl="2"/>
            <a:r>
              <a:rPr lang="it-IT" dirty="0"/>
              <a:t>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dirty="0"/>
              <a:t>» in C#, «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it-IT" dirty="0"/>
              <a:t>» in Java</a:t>
            </a:r>
          </a:p>
          <a:p>
            <a:pPr lvl="1"/>
            <a:r>
              <a:rPr lang="it-IT" dirty="0"/>
              <a:t>Metodo «</a:t>
            </a:r>
            <a:r>
              <a:rPr lang="it-IT" dirty="0" err="1"/>
              <a:t>main</a:t>
            </a:r>
            <a:r>
              <a:rPr lang="it-IT" dirty="0"/>
              <a:t>» come entry-</a:t>
            </a:r>
            <a:r>
              <a:rPr lang="it-IT" dirty="0" err="1"/>
              <a:t>point</a:t>
            </a:r>
            <a:endParaRPr lang="it-IT" dirty="0"/>
          </a:p>
          <a:p>
            <a:pPr lvl="2"/>
            <a:r>
              <a:rPr lang="it-IT" dirty="0"/>
              <a:t>In C# inizia con la ‘M’ maiuscola, come è convenzione in </a:t>
            </a:r>
            <a:r>
              <a:rPr lang="it-IT" dirty="0" err="1"/>
              <a:t>.Net</a:t>
            </a:r>
            <a:r>
              <a:rPr lang="it-IT" dirty="0"/>
              <a:t> per i metodi pubblici</a:t>
            </a:r>
          </a:p>
          <a:p>
            <a:pPr lvl="2"/>
            <a:r>
              <a:rPr lang="it-IT" dirty="0"/>
              <a:t>Deve essere definito con il modificatore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/>
              <a:t>» e può accettare i </a:t>
            </a:r>
            <a:r>
              <a:rPr lang="it-IT" dirty="0" err="1"/>
              <a:t>command</a:t>
            </a:r>
            <a:r>
              <a:rPr lang="it-IT" dirty="0"/>
              <a:t>-line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dei programmi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half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/>
              <a:t>In C# la struttura </a:t>
            </a:r>
            <a:r>
              <a:rPr lang="it-IT" i="1" dirty="0"/>
              <a:t>fisica</a:t>
            </a:r>
            <a:r>
              <a:rPr lang="it-IT" dirty="0"/>
              <a:t> di file/directory non deve corrispondere a quella </a:t>
            </a:r>
            <a:r>
              <a:rPr lang="it-IT" i="1" dirty="0"/>
              <a:t>logica</a:t>
            </a:r>
            <a:r>
              <a:rPr lang="it-IT" dirty="0"/>
              <a:t> di classi/</a:t>
            </a:r>
            <a:r>
              <a:rPr lang="it-IT" dirty="0" err="1"/>
              <a:t>namespace</a:t>
            </a:r>
            <a:endParaRPr lang="it-IT" dirty="0"/>
          </a:p>
          <a:p>
            <a:pPr lvl="2"/>
            <a:r>
              <a:rPr lang="it-IT" dirty="0"/>
              <a:t>Non vi sono restrizioni al numero di classi e </a:t>
            </a:r>
            <a:r>
              <a:rPr lang="it-IT" dirty="0" err="1"/>
              <a:t>namespace</a:t>
            </a:r>
            <a:r>
              <a:rPr lang="it-IT" dirty="0"/>
              <a:t> (annidati o meno) che possono essere contenuti in un file</a:t>
            </a:r>
          </a:p>
          <a:p>
            <a:pPr lvl="2"/>
            <a:r>
              <a:rPr lang="it-IT" dirty="0"/>
              <a:t>Per importare classi contenute in </a:t>
            </a:r>
            <a:r>
              <a:rPr lang="it-IT" dirty="0" err="1"/>
              <a:t>namespace</a:t>
            </a:r>
            <a:r>
              <a:rPr lang="it-IT" dirty="0"/>
              <a:t> non presenti in quello corrente, si utilizza la keyword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dirty="0"/>
              <a:t>» (equivalente a «import» in Java)</a:t>
            </a:r>
          </a:p>
          <a:p>
            <a:pPr lvl="1"/>
            <a:r>
              <a:rPr lang="it-IT" dirty="0"/>
              <a:t>In C# è possibile dividere una classe fra più file</a:t>
            </a:r>
          </a:p>
          <a:p>
            <a:pPr lvl="2"/>
            <a:r>
              <a:rPr lang="it-IT" dirty="0"/>
              <a:t>Più file possono specificare lo stesso nome di classe preceduto dalla keyword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it-IT" dirty="0"/>
              <a:t>»</a:t>
            </a:r>
          </a:p>
          <a:p>
            <a:pPr lvl="2"/>
            <a:r>
              <a:rPr lang="it-IT" dirty="0"/>
              <a:t>In caso di ereditarietà, è sufficiente che solo una delle parti definisca la classe base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8136130" y="1330128"/>
            <a:ext cx="3647552" cy="18939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en-US" b="0" dirty="0"/>
              <a:t>public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void</a:t>
            </a:r>
            <a:r>
              <a:rPr lang="en-US" b="0" dirty="0">
                <a:solidFill>
                  <a:srgbClr val="000000"/>
                </a:solidFill>
              </a:rPr>
              <a:t> Main()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dirty="0">
                <a:solidFill>
                  <a:srgbClr val="008000"/>
                </a:solidFill>
              </a:rPr>
              <a:t>  //TODO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en-US" b="0" dirty="0"/>
              <a:t>public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void</a:t>
            </a:r>
            <a:r>
              <a:rPr lang="en-US" b="0" dirty="0">
                <a:solidFill>
                  <a:srgbClr val="000000"/>
                </a:solidFill>
              </a:rPr>
              <a:t> Main(</a:t>
            </a:r>
            <a:r>
              <a:rPr lang="en-US" b="0" dirty="0"/>
              <a:t>string</a:t>
            </a:r>
            <a:r>
              <a:rPr lang="en-US" b="0" dirty="0">
                <a:solidFill>
                  <a:srgbClr val="000000"/>
                </a:solidFill>
              </a:rPr>
              <a:t>[] </a:t>
            </a:r>
            <a:r>
              <a:rPr lang="en-US" b="0" dirty="0" err="1">
                <a:solidFill>
                  <a:srgbClr val="000000"/>
                </a:solidFill>
              </a:rPr>
              <a:t>args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dirty="0">
                <a:solidFill>
                  <a:srgbClr val="008000"/>
                </a:solidFill>
              </a:rPr>
              <a:t>  //TODO</a:t>
            </a:r>
          </a:p>
          <a:p>
            <a:r>
              <a:rPr lang="it-IT" b="0" dirty="0">
                <a:solidFill>
                  <a:srgbClr val="008000"/>
                </a:solidFill>
              </a:rPr>
              <a:t>  </a:t>
            </a:r>
            <a:r>
              <a:rPr lang="it-IT" b="0" dirty="0" err="1"/>
              <a:t>string</a:t>
            </a:r>
            <a:r>
              <a:rPr lang="it-IT" b="0" dirty="0">
                <a:solidFill>
                  <a:schemeClr val="tx1"/>
                </a:solidFill>
              </a:rPr>
              <a:t> par1 = </a:t>
            </a:r>
            <a:r>
              <a:rPr lang="it-IT" b="0" dirty="0" err="1">
                <a:solidFill>
                  <a:schemeClr val="tx1"/>
                </a:solidFill>
              </a:rPr>
              <a:t>args</a:t>
            </a:r>
            <a:r>
              <a:rPr lang="it-IT" b="0" dirty="0">
                <a:solidFill>
                  <a:schemeClr val="tx1"/>
                </a:solidFill>
              </a:rPr>
              <a:t>[0];</a:t>
            </a: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93939" y="286604"/>
            <a:ext cx="11404121" cy="739940"/>
          </a:xfrm>
        </p:spPr>
        <p:txBody>
          <a:bodyPr/>
          <a:lstStyle/>
          <a:p>
            <a:r>
              <a:rPr lang="it-IT" dirty="0"/>
              <a:t>Struttura dei programmi – Esempi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dirty="0">
                <a:solidFill>
                  <a:srgbClr val="7F0055"/>
                </a:solidFill>
              </a:rPr>
              <a:t>package</a:t>
            </a:r>
            <a:r>
              <a:rPr lang="it-IT" sz="1400" b="0" dirty="0"/>
              <a:t> it.unibo.oop.example01;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t-IT" sz="14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dirty="0">
                <a:solidFill>
                  <a:srgbClr val="7F0055"/>
                </a:solidFill>
              </a:rPr>
              <a:t>public</a:t>
            </a:r>
            <a:r>
              <a:rPr lang="it-IT" sz="1400" b="0" dirty="0"/>
              <a:t> </a:t>
            </a:r>
            <a:r>
              <a:rPr lang="it-IT" sz="1400" b="0" dirty="0" err="1">
                <a:solidFill>
                  <a:srgbClr val="7F0055"/>
                </a:solidFill>
              </a:rPr>
              <a:t>class</a:t>
            </a:r>
            <a:r>
              <a:rPr lang="it-IT" sz="1400" b="0" dirty="0"/>
              <a:t> Program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b="0" dirty="0">
                <a:solidFill>
                  <a:srgbClr val="3F7F5F"/>
                </a:solidFill>
              </a:rPr>
              <a:t>    /*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b="0" dirty="0">
                <a:solidFill>
                  <a:srgbClr val="3F7F5F"/>
                </a:solidFill>
              </a:rPr>
              <a:t>     * </a:t>
            </a:r>
            <a:r>
              <a:rPr lang="it-IT" sz="1400" b="0" dirty="0" err="1">
                <a:solidFill>
                  <a:srgbClr val="3F7F5F"/>
                </a:solidFill>
              </a:rPr>
              <a:t>Main</a:t>
            </a:r>
            <a:r>
              <a:rPr lang="it-IT" sz="1400" b="0" dirty="0">
                <a:solidFill>
                  <a:srgbClr val="3F7F5F"/>
                </a:solidFill>
              </a:rPr>
              <a:t> </a:t>
            </a:r>
            <a:r>
              <a:rPr lang="it-IT" sz="1400" b="0" dirty="0" err="1">
                <a:solidFill>
                  <a:srgbClr val="3F7F5F"/>
                </a:solidFill>
              </a:rPr>
              <a:t>method</a:t>
            </a:r>
            <a:endParaRPr lang="it-IT" sz="1400" b="0" dirty="0">
              <a:solidFill>
                <a:srgbClr val="3F7F5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b="0" dirty="0">
                <a:solidFill>
                  <a:srgbClr val="3F7F5F"/>
                </a:solidFill>
              </a:rPr>
              <a:t>     * Application Entry-Point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b="0" dirty="0">
                <a:solidFill>
                  <a:srgbClr val="3F7F5F"/>
                </a:solidFill>
              </a:rPr>
              <a:t>     */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3F7F5F"/>
                </a:solidFill>
              </a:rPr>
              <a:t>        //Print a message on the </a:t>
            </a:r>
            <a:r>
              <a:rPr lang="en-US" sz="1400" b="0" dirty="0" err="1">
                <a:solidFill>
                  <a:srgbClr val="3F7F5F"/>
                </a:solidFill>
              </a:rPr>
              <a:t>StdOut</a:t>
            </a:r>
            <a:endParaRPr lang="en-US" sz="1400" b="0" dirty="0">
              <a:solidFill>
                <a:srgbClr val="3F7F5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b="0" dirty="0"/>
              <a:t>        </a:t>
            </a:r>
            <a:r>
              <a:rPr lang="it-IT" sz="1400" b="0" dirty="0" err="1"/>
              <a:t>System.</a:t>
            </a:r>
            <a:r>
              <a:rPr lang="it-IT" sz="1400" b="0" i="1" dirty="0" err="1">
                <a:solidFill>
                  <a:srgbClr val="0000C0"/>
                </a:solidFill>
              </a:rPr>
              <a:t>out</a:t>
            </a:r>
            <a:r>
              <a:rPr lang="it-IT" sz="1400" b="0" i="1" dirty="0" err="1"/>
              <a:t>.println</a:t>
            </a:r>
            <a:r>
              <a:rPr lang="it-IT" sz="1400" b="0" i="1" dirty="0"/>
              <a:t>(</a:t>
            </a:r>
            <a:r>
              <a:rPr lang="it-IT" sz="1400" b="0" i="1" dirty="0">
                <a:solidFill>
                  <a:srgbClr val="2A00FF"/>
                </a:solidFill>
              </a:rPr>
              <a:t>"Hello, World!"</a:t>
            </a:r>
            <a:r>
              <a:rPr lang="it-IT" sz="1400" b="0" i="1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b="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t-IT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it-IT" sz="14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it-IT" sz="1400" b="0" dirty="0">
                <a:latin typeface="Courier New" panose="02070309020205020404" pitchFamily="49" charset="0"/>
              </a:rPr>
              <a:t> System;</a:t>
            </a:r>
          </a:p>
          <a:p>
            <a:endParaRPr lang="it-IT" sz="1400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namespace</a:t>
            </a:r>
            <a:r>
              <a:rPr lang="it-IT" sz="1400" b="0" dirty="0">
                <a:latin typeface="Courier New" panose="02070309020205020404" pitchFamily="49" charset="0"/>
              </a:rPr>
              <a:t> it.unibo.oop.example01</a:t>
            </a:r>
          </a:p>
          <a:p>
            <a:pPr marL="0" indent="0">
              <a:buNone/>
            </a:pPr>
            <a:r>
              <a:rPr lang="it-IT" sz="1400" b="0" dirty="0">
                <a:latin typeface="Courier New" panose="02070309020205020404" pitchFamily="49" charset="0"/>
              </a:rPr>
              <a:t>{</a:t>
            </a:r>
          </a:p>
          <a:p>
            <a:r>
              <a:rPr lang="it-IT" sz="1400" b="0" dirty="0">
                <a:latin typeface="Courier New" panose="02070309020205020404" pitchFamily="49" charset="0"/>
              </a:rPr>
              <a:t>   </a:t>
            </a:r>
            <a:r>
              <a:rPr lang="it-IT" sz="14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it-IT" sz="1400" b="0" dirty="0">
                <a:latin typeface="Courier New" panose="02070309020205020404" pitchFamily="49" charset="0"/>
              </a:rPr>
              <a:t> </a:t>
            </a:r>
            <a:r>
              <a:rPr lang="it-IT" sz="1400" b="0" dirty="0">
                <a:solidFill>
                  <a:srgbClr val="2B91AF"/>
                </a:solidFill>
                <a:latin typeface="Courier New" panose="02070309020205020404" pitchFamily="49" charset="0"/>
              </a:rPr>
              <a:t>Program</a:t>
            </a:r>
            <a:endParaRPr lang="it-IT" sz="1400" b="0" dirty="0">
              <a:latin typeface="Courier New" panose="02070309020205020404" pitchFamily="49" charset="0"/>
            </a:endParaRPr>
          </a:p>
          <a:p>
            <a:r>
              <a:rPr lang="it-IT" sz="1400" b="0" dirty="0">
                <a:latin typeface="Courier New" panose="02070309020205020404" pitchFamily="49" charset="0"/>
              </a:rPr>
              <a:t>   {</a:t>
            </a:r>
          </a:p>
          <a:p>
            <a:r>
              <a:rPr lang="it-IT" sz="1400" b="0" dirty="0">
                <a:latin typeface="Courier New" panose="02070309020205020404" pitchFamily="49" charset="0"/>
              </a:rPr>
              <a:t>       </a:t>
            </a:r>
            <a:r>
              <a:rPr lang="it-IT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it-IT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* </a:t>
            </a:r>
            <a:r>
              <a:rPr lang="it-IT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Main</a:t>
            </a:r>
            <a:r>
              <a:rPr lang="it-IT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method</a:t>
            </a:r>
            <a:endParaRPr lang="it-IT" sz="14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it-IT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* Application Entry-Point</a:t>
            </a:r>
          </a:p>
          <a:p>
            <a:r>
              <a:rPr lang="it-IT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*/</a:t>
            </a:r>
            <a:endParaRPr lang="it-IT" sz="1400" b="0" dirty="0">
              <a:latin typeface="Courier New" panose="02070309020205020404" pitchFamily="49" charset="0"/>
            </a:endParaRPr>
          </a:p>
          <a:p>
            <a:r>
              <a:rPr lang="it-IT" sz="1400" b="0" dirty="0">
                <a:latin typeface="Courier New" panose="02070309020205020404" pitchFamily="49" charset="0"/>
              </a:rPr>
              <a:t>       </a:t>
            </a:r>
            <a:r>
              <a:rPr lang="it-IT" sz="14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it-IT" sz="1400" b="0" dirty="0">
                <a:latin typeface="Courier New" panose="02070309020205020404" pitchFamily="49" charset="0"/>
              </a:rPr>
              <a:t> </a:t>
            </a:r>
            <a:r>
              <a:rPr lang="it-IT" sz="14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it-IT" sz="1400" b="0" dirty="0">
                <a:latin typeface="Courier New" panose="02070309020205020404" pitchFamily="49" charset="0"/>
              </a:rPr>
              <a:t> </a:t>
            </a:r>
            <a:r>
              <a:rPr lang="it-IT" sz="1400" b="0" dirty="0" err="1">
                <a:latin typeface="Courier New" panose="02070309020205020404" pitchFamily="49" charset="0"/>
              </a:rPr>
              <a:t>Main</a:t>
            </a:r>
            <a:r>
              <a:rPr lang="it-IT" sz="1400" b="0" dirty="0">
                <a:latin typeface="Courier New" panose="02070309020205020404" pitchFamily="49" charset="0"/>
              </a:rPr>
              <a:t>(</a:t>
            </a:r>
            <a:r>
              <a:rPr lang="it-IT" sz="14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it-IT" sz="1400" b="0" dirty="0">
                <a:latin typeface="Courier New" panose="02070309020205020404" pitchFamily="49" charset="0"/>
              </a:rPr>
              <a:t>[] </a:t>
            </a:r>
            <a:r>
              <a:rPr lang="it-IT" sz="1400" b="0" dirty="0" err="1">
                <a:latin typeface="Courier New" panose="02070309020205020404" pitchFamily="49" charset="0"/>
              </a:rPr>
              <a:t>args</a:t>
            </a:r>
            <a:r>
              <a:rPr lang="it-IT" sz="1400" b="0" dirty="0">
                <a:latin typeface="Courier New" panose="02070309020205020404" pitchFamily="49" charset="0"/>
              </a:rPr>
              <a:t>)</a:t>
            </a:r>
          </a:p>
          <a:p>
            <a:r>
              <a:rPr lang="it-IT" sz="1400" b="0" dirty="0">
                <a:latin typeface="Courier New" panose="02070309020205020404" pitchFamily="49" charset="0"/>
              </a:rPr>
              <a:t>       {</a:t>
            </a:r>
          </a:p>
          <a:p>
            <a:r>
              <a:rPr lang="en-US" sz="1400" b="0" dirty="0">
                <a:latin typeface="Courier New" panose="02070309020205020404" pitchFamily="49" charset="0"/>
              </a:rPr>
              <a:t>           </a:t>
            </a:r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//Print a message on the </a:t>
            </a:r>
            <a:r>
              <a:rPr lang="en-US" sz="14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StdOut</a:t>
            </a:r>
            <a:endParaRPr lang="en-US" sz="1400" b="0" dirty="0">
              <a:latin typeface="Courier New" panose="02070309020205020404" pitchFamily="49" charset="0"/>
            </a:endParaRPr>
          </a:p>
          <a:p>
            <a:r>
              <a:rPr lang="it-IT" sz="1400" b="0" dirty="0">
                <a:latin typeface="Courier New" panose="02070309020205020404" pitchFamily="49" charset="0"/>
              </a:rPr>
              <a:t>           </a:t>
            </a:r>
            <a:r>
              <a:rPr lang="it-IT" sz="1400" b="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it-IT" sz="1400" b="0" dirty="0" err="1">
                <a:latin typeface="Courier New" panose="02070309020205020404" pitchFamily="49" charset="0"/>
              </a:rPr>
              <a:t>.WriteLine</a:t>
            </a:r>
            <a:r>
              <a:rPr lang="it-IT" sz="1400" b="0" dirty="0">
                <a:latin typeface="Courier New" panose="020703090202050204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latin typeface="Courier New" panose="02070309020205020404" pitchFamily="49" charset="0"/>
              </a:rPr>
              <a:t>"Hello, World!"</a:t>
            </a:r>
            <a:r>
              <a:rPr lang="it-IT" sz="1400" b="0" dirty="0">
                <a:latin typeface="Courier New" panose="02070309020205020404" pitchFamily="49" charset="0"/>
              </a:rPr>
              <a:t>);</a:t>
            </a:r>
          </a:p>
          <a:p>
            <a:r>
              <a:rPr lang="it-IT" sz="1400" b="0" dirty="0">
                <a:latin typeface="Courier New" panose="02070309020205020404" pitchFamily="49" charset="0"/>
              </a:rPr>
              <a:t>       }</a:t>
            </a:r>
          </a:p>
          <a:p>
            <a:r>
              <a:rPr lang="it-IT" sz="1400" b="0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" y="1324582"/>
            <a:ext cx="477299" cy="4772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132458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15631"/>
      </p:ext>
    </p:extLst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Le «console </a:t>
            </a:r>
            <a:r>
              <a:rPr lang="it-IT" dirty="0" err="1"/>
              <a:t>application</a:t>
            </a:r>
            <a:r>
              <a:rPr lang="it-IT" dirty="0"/>
              <a:t>», che leggono e scrivono sullo standard input e output senza interfaccia grafica, hanno struttura simile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Entrambi i linguaggi dispongono di apposite classi per input e </a:t>
            </a:r>
            <a:r>
              <a:rPr lang="it-IT" dirty="0" err="1"/>
              <a:t>ouput</a:t>
            </a:r>
            <a:r>
              <a:rPr lang="it-IT" dirty="0"/>
              <a:t> sulla console</a:t>
            </a:r>
          </a:p>
          <a:p>
            <a:pPr lvl="2"/>
            <a:r>
              <a:rPr lang="it-IT" dirty="0"/>
              <a:t>Java: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("testo") </a:t>
            </a:r>
            <a:r>
              <a:rPr lang="it-IT" dirty="0"/>
              <a:t>oppure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it-IT" dirty="0"/>
              <a:t>C#: 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Console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("testo") </a:t>
            </a:r>
            <a:r>
              <a:rPr lang="it-IT" dirty="0"/>
              <a:t>oppure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 I/O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I dettagli delle classi e dei relativi metodi variano</a:t>
            </a:r>
          </a:p>
          <a:p>
            <a:pPr lvl="1"/>
            <a:r>
              <a:rPr lang="it-IT" dirty="0"/>
              <a:t>Le stringhe di formato usano </a:t>
            </a:r>
            <a:r>
              <a:rPr lang="it-IT" dirty="0" err="1"/>
              <a:t>sequence</a:t>
            </a:r>
            <a:r>
              <a:rPr lang="it-IT" dirty="0"/>
              <a:t> di </a:t>
            </a:r>
            <a:r>
              <a:rPr lang="it-IT" dirty="0" err="1"/>
              <a:t>escape</a:t>
            </a:r>
            <a:r>
              <a:rPr lang="it-IT" dirty="0"/>
              <a:t> differenti:</a:t>
            </a:r>
          </a:p>
          <a:p>
            <a:pPr lvl="2"/>
            <a:r>
              <a:rPr lang="it-IT" dirty="0"/>
              <a:t>Java usa </a:t>
            </a:r>
            <a:r>
              <a:rPr lang="it-IT" dirty="0" err="1"/>
              <a:t>specificatori</a:t>
            </a:r>
            <a:r>
              <a:rPr lang="it-IT" dirty="0"/>
              <a:t> di formato simili al C (es.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dirty="0"/>
              <a:t>), ma estendibili a nuovi tipi mediante l’interfaccia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Formattable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/>
              <a:t>C# usa </a:t>
            </a:r>
            <a:r>
              <a:rPr lang="it-IT" dirty="0" err="1"/>
              <a:t>specificatori</a:t>
            </a:r>
            <a:r>
              <a:rPr lang="it-IT" dirty="0"/>
              <a:t> che hanno la forma 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{&lt;indice&gt;[,allineamento][:formato]}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ed è possibile introdurre formati per nuovi tipi implementando l’interfaccia </a:t>
            </a:r>
            <a:r>
              <a:rPr lang="it-IT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IFormattable</a:t>
            </a:r>
            <a:endParaRPr lang="it-IT" dirty="0">
              <a:solidFill>
                <a:srgbClr val="2B91AF"/>
              </a:solidFill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6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5" name="Picture 5" descr="From C# source code to machine exe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93" y="1713277"/>
            <a:ext cx="4534426" cy="405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Linguaggio C# - Caratteristiche generali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379561" y="1142047"/>
            <a:ext cx="7030232" cy="4948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it-IT" u="none" dirty="0"/>
              <a:t>Linguaggio (general-</a:t>
            </a:r>
            <a:r>
              <a:rPr lang="it-IT" u="none" dirty="0" err="1"/>
              <a:t>purpose</a:t>
            </a:r>
            <a:r>
              <a:rPr lang="it-IT" u="none" dirty="0"/>
              <a:t>) principale di .NET</a:t>
            </a:r>
          </a:p>
          <a:p>
            <a:pPr lvl="2" fontAlgn="auto"/>
            <a:r>
              <a:rPr lang="it-IT" u="none" dirty="0"/>
              <a:t>Prevalentemente basato sul </a:t>
            </a:r>
            <a:r>
              <a:rPr lang="it-IT" u="none" dirty="0">
                <a:solidFill>
                  <a:srgbClr val="C00000"/>
                </a:solidFill>
              </a:rPr>
              <a:t>paradigma ad oggetti</a:t>
            </a:r>
            <a:r>
              <a:rPr lang="it-IT" u="none" dirty="0"/>
              <a:t>, ma dalle ultime versione è definibile come linguaggio </a:t>
            </a:r>
            <a:r>
              <a:rPr lang="it-IT" u="none" dirty="0">
                <a:solidFill>
                  <a:srgbClr val="C00000"/>
                </a:solidFill>
              </a:rPr>
              <a:t>multi-paradigma</a:t>
            </a:r>
          </a:p>
          <a:p>
            <a:pPr lvl="2" fontAlgn="auto"/>
            <a:r>
              <a:rPr lang="it-IT" u="none" dirty="0"/>
              <a:t>È standardizzato </a:t>
            </a:r>
            <a:r>
              <a:rPr lang="it-IT" u="none" dirty="0" err="1"/>
              <a:t>Ecma</a:t>
            </a:r>
            <a:r>
              <a:rPr lang="it-IT" u="none" dirty="0"/>
              <a:t> (ECMA-334) e USI (ISO/IEC 23270:2006)</a:t>
            </a:r>
          </a:p>
          <a:p>
            <a:pPr lvl="2" fontAlgn="auto"/>
            <a:r>
              <a:rPr lang="it-IT" u="none" dirty="0"/>
              <a:t>Nato nel 2000, è attualmente disponibile nella versione 7.0 (datata 2017)</a:t>
            </a:r>
          </a:p>
          <a:p>
            <a:pPr lvl="2" fontAlgn="auto"/>
            <a:r>
              <a:rPr lang="it-IT" u="none" dirty="0"/>
              <a:t>Attualmente è disponibile per tutte le piattaforme (Windows, Linux, …) e il relativo compilatore è stato rilasciato come open-source code.</a:t>
            </a:r>
          </a:p>
          <a:p>
            <a:pPr lvl="2" fontAlgn="auto"/>
            <a:r>
              <a:rPr lang="it-IT" u="none" dirty="0"/>
              <a:t>L’IDE principale per lo sviluppo in C# è </a:t>
            </a:r>
            <a:r>
              <a:rPr lang="it-IT" u="none" dirty="0">
                <a:solidFill>
                  <a:srgbClr val="C00000"/>
                </a:solidFill>
              </a:rPr>
              <a:t>Microsoft Visual Studio</a:t>
            </a:r>
          </a:p>
          <a:p>
            <a:pPr lvl="2" fontAlgn="auto"/>
            <a:endParaRPr lang="it-IT" u="none" dirty="0">
              <a:solidFill>
                <a:srgbClr val="C00000"/>
              </a:solidFill>
            </a:endParaRPr>
          </a:p>
          <a:p>
            <a:pPr lvl="1" fontAlgn="auto"/>
            <a:r>
              <a:rPr lang="it-IT" u="none" dirty="0">
                <a:solidFill>
                  <a:schemeClr val="tx1"/>
                </a:solidFill>
              </a:rPr>
              <a:t>Dal Sorgente all’Esecuzione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Il compilatore C# produce codice intermedio (CIL)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Codice e risorse (es. immagini) formano uno o più </a:t>
            </a:r>
            <a:r>
              <a:rPr lang="it-IT" u="none" dirty="0">
                <a:solidFill>
                  <a:srgbClr val="C00000"/>
                </a:solidFill>
              </a:rPr>
              <a:t>Assembly</a:t>
            </a:r>
          </a:p>
          <a:p>
            <a:pPr lvl="3" fontAlgn="auto"/>
            <a:r>
              <a:rPr lang="it-IT" u="none" dirty="0">
                <a:solidFill>
                  <a:schemeClr val="tx1"/>
                </a:solidFill>
              </a:rPr>
              <a:t>contenuti in appositi file (.</a:t>
            </a:r>
            <a:r>
              <a:rPr lang="it-IT" u="none" dirty="0" err="1">
                <a:solidFill>
                  <a:schemeClr val="tx1"/>
                </a:solidFill>
              </a:rPr>
              <a:t>exe</a:t>
            </a:r>
            <a:r>
              <a:rPr lang="it-IT" u="none" dirty="0">
                <a:solidFill>
                  <a:schemeClr val="tx1"/>
                </a:solidFill>
              </a:rPr>
              <a:t> o .</a:t>
            </a:r>
            <a:r>
              <a:rPr lang="it-IT" u="none" dirty="0" err="1">
                <a:solidFill>
                  <a:schemeClr val="tx1"/>
                </a:solidFill>
              </a:rPr>
              <a:t>dll</a:t>
            </a:r>
            <a:r>
              <a:rPr lang="it-IT" u="none" dirty="0">
                <a:solidFill>
                  <a:schemeClr val="tx1"/>
                </a:solidFill>
              </a:rPr>
              <a:t> in Windows)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Il programma C# può utilizzare la Class Library che è messa a disposizione tramite il .NET Framework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La CLR carica il codice CIL e ne traduce le parti da eseguire in linguaggio macchina, compilandole con mediante JIT</a:t>
            </a:r>
          </a:p>
          <a:p>
            <a:pPr lvl="2" fontAlgn="auto"/>
            <a:endParaRPr lang="it-IT" u="none" dirty="0">
              <a:solidFill>
                <a:schemeClr val="tx1"/>
              </a:solidFill>
            </a:endParaRP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4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 I/O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 err="1">
                <a:solidFill>
                  <a:srgbClr val="6A3E3E"/>
                </a:solidFill>
              </a:rPr>
              <a:t>args</a:t>
            </a:r>
            <a:r>
              <a:rPr lang="en-US" b="0" dirty="0"/>
              <a:t>)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DataInput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in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DataInputStream</a:t>
            </a:r>
            <a:r>
              <a:rPr lang="it-IT" b="0" dirty="0"/>
              <a:t>(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in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"Come ti chiami?"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in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"Quanti anni hai?"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age</a:t>
            </a:r>
            <a:r>
              <a:rPr lang="it-IT" b="0" dirty="0"/>
              <a:t> = </a:t>
            </a:r>
            <a:r>
              <a:rPr lang="it-IT" b="0" dirty="0" err="1"/>
              <a:t>Integer.</a:t>
            </a:r>
            <a:r>
              <a:rPr lang="it-IT" b="0" i="1" dirty="0" err="1"/>
              <a:t>parseInt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in</a:t>
            </a:r>
            <a:r>
              <a:rPr lang="it-IT" b="0" i="1" dirty="0" err="1"/>
              <a:t>.readLine</a:t>
            </a:r>
            <a:r>
              <a:rPr lang="it-IT" b="0" i="1" dirty="0"/>
              <a:t>());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System.</a:t>
            </a:r>
            <a:r>
              <a:rPr lang="en-US" b="0" i="1" dirty="0" err="1">
                <a:solidFill>
                  <a:srgbClr val="0000C0"/>
                </a:solidFill>
              </a:rPr>
              <a:t>out</a:t>
            </a:r>
            <a:r>
              <a:rPr lang="en-US" b="0" i="1" dirty="0" err="1"/>
              <a:t>.printf</a:t>
            </a:r>
            <a:r>
              <a:rPr lang="en-US" b="0" i="1" dirty="0"/>
              <a:t>(</a:t>
            </a:r>
            <a:r>
              <a:rPr lang="en-US" b="0" i="1" dirty="0">
                <a:solidFill>
                  <a:srgbClr val="2A00FF"/>
                </a:solidFill>
              </a:rPr>
              <a:t>"%s ha %d </a:t>
            </a:r>
            <a:r>
              <a:rPr lang="en-US" b="0" i="1" dirty="0" err="1">
                <a:solidFill>
                  <a:srgbClr val="2A00FF"/>
                </a:solidFill>
              </a:rPr>
              <a:t>anni</a:t>
            </a:r>
            <a:r>
              <a:rPr lang="en-US" b="0" i="1" dirty="0">
                <a:solidFill>
                  <a:srgbClr val="2A00FF"/>
                </a:solidFill>
              </a:rPr>
              <a:t>"</a:t>
            </a:r>
            <a:r>
              <a:rPr lang="en-US" b="0" i="1" dirty="0"/>
              <a:t>, </a:t>
            </a:r>
            <a:r>
              <a:rPr lang="en-US" b="0" i="1" dirty="0">
                <a:solidFill>
                  <a:srgbClr val="6A3E3E"/>
                </a:solidFill>
              </a:rPr>
              <a:t>name</a:t>
            </a:r>
            <a:r>
              <a:rPr lang="en-US" b="0" i="1" dirty="0"/>
              <a:t>, </a:t>
            </a:r>
            <a:r>
              <a:rPr lang="en-US" b="0" i="1" dirty="0">
                <a:solidFill>
                  <a:srgbClr val="6A3E3E"/>
                </a:solidFill>
              </a:rPr>
              <a:t>age</a:t>
            </a:r>
            <a:r>
              <a:rPr lang="en-US" b="0" i="1" dirty="0"/>
              <a:t>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"Valore intero a:"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a</a:t>
            </a:r>
            <a:r>
              <a:rPr lang="it-IT" b="0" dirty="0"/>
              <a:t> = </a:t>
            </a:r>
            <a:r>
              <a:rPr lang="it-IT" b="0" dirty="0" err="1"/>
              <a:t>Integer.</a:t>
            </a:r>
            <a:r>
              <a:rPr lang="it-IT" b="0" i="1" dirty="0" err="1"/>
              <a:t>parseInt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in</a:t>
            </a:r>
            <a:r>
              <a:rPr lang="it-IT" b="0" i="1" dirty="0" err="1"/>
              <a:t>.readLine</a:t>
            </a:r>
            <a:r>
              <a:rPr lang="it-IT" b="0" i="1" dirty="0"/>
              <a:t>());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"Valore intero b:"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b</a:t>
            </a:r>
            <a:r>
              <a:rPr lang="it-IT" b="0" dirty="0"/>
              <a:t> = </a:t>
            </a:r>
            <a:r>
              <a:rPr lang="it-IT" b="0" dirty="0" err="1"/>
              <a:t>Integer.</a:t>
            </a:r>
            <a:r>
              <a:rPr lang="it-IT" b="0" i="1" dirty="0" err="1"/>
              <a:t>parseInt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in</a:t>
            </a:r>
            <a:r>
              <a:rPr lang="it-IT" b="0" i="1" dirty="0" err="1"/>
              <a:t>.readLine</a:t>
            </a:r>
            <a:r>
              <a:rPr lang="it-IT" b="0" i="1" dirty="0"/>
              <a:t>());</a:t>
            </a:r>
          </a:p>
          <a:p>
            <a:pPr>
              <a:spcAft>
                <a:spcPts val="0"/>
              </a:spcAft>
            </a:pPr>
            <a:r>
              <a:rPr lang="pt-BR" b="0" dirty="0"/>
              <a:t>  </a:t>
            </a:r>
          </a:p>
          <a:p>
            <a:pPr>
              <a:spcAft>
                <a:spcPts val="0"/>
              </a:spcAft>
            </a:pPr>
            <a:r>
              <a:rPr lang="pt-BR" b="0" dirty="0"/>
              <a:t>  System.</a:t>
            </a:r>
            <a:r>
              <a:rPr lang="pt-BR" b="0" i="1" dirty="0">
                <a:solidFill>
                  <a:srgbClr val="0000C0"/>
                </a:solidFill>
              </a:rPr>
              <a:t>out</a:t>
            </a:r>
            <a:r>
              <a:rPr lang="pt-BR" b="0" i="1" dirty="0"/>
              <a:t>.println(</a:t>
            </a:r>
            <a:r>
              <a:rPr lang="pt-BR" b="0" i="1" dirty="0">
                <a:solidFill>
                  <a:srgbClr val="2A00FF"/>
                </a:solidFill>
              </a:rPr>
              <a:t>"1) a+b\n2) a*b"</a:t>
            </a:r>
            <a:r>
              <a:rPr lang="pt-BR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in</a:t>
            </a:r>
            <a:r>
              <a:rPr lang="it-IT" b="0" i="1" dirty="0" err="1"/>
              <a:t>.read</a:t>
            </a:r>
            <a:r>
              <a:rPr lang="it-IT" b="0" i="1" dirty="0"/>
              <a:t>();</a:t>
            </a:r>
          </a:p>
          <a:p>
            <a:pPr>
              <a:spcAft>
                <a:spcPts val="0"/>
              </a:spcAft>
            </a:pPr>
            <a:endParaRPr lang="it-IT" b="0" dirty="0">
              <a:solidFill>
                <a:srgbClr val="7F0055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r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switch</a:t>
            </a:r>
            <a:r>
              <a:rPr lang="it-IT" b="0" dirty="0"/>
              <a:t> (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    case</a:t>
            </a:r>
            <a:r>
              <a:rPr lang="en-US" b="0" dirty="0"/>
              <a:t> </a:t>
            </a:r>
            <a:r>
              <a:rPr lang="en-US" b="0" dirty="0">
                <a:solidFill>
                  <a:srgbClr val="2A00FF"/>
                </a:solidFill>
              </a:rPr>
              <a:t>'1'</a:t>
            </a:r>
            <a:r>
              <a:rPr lang="en-US" b="0" dirty="0"/>
              <a:t>: </a:t>
            </a:r>
            <a:r>
              <a:rPr lang="en-US" b="0" dirty="0">
                <a:solidFill>
                  <a:srgbClr val="6A3E3E"/>
                </a:solidFill>
              </a:rPr>
              <a:t>r</a:t>
            </a:r>
            <a:r>
              <a:rPr lang="en-US" b="0" dirty="0"/>
              <a:t> = </a:t>
            </a:r>
            <a:r>
              <a:rPr lang="en-US" b="0" dirty="0" err="1">
                <a:solidFill>
                  <a:srgbClr val="6A3E3E"/>
                </a:solidFill>
              </a:rPr>
              <a:t>a</a:t>
            </a:r>
            <a:r>
              <a:rPr lang="en-US" b="0" dirty="0" err="1"/>
              <a:t>+</a:t>
            </a:r>
            <a:r>
              <a:rPr lang="en-US" b="0" dirty="0" err="1">
                <a:solidFill>
                  <a:srgbClr val="6A3E3E"/>
                </a:solidFill>
              </a:rPr>
              <a:t>b</a:t>
            </a:r>
            <a:r>
              <a:rPr lang="en-US" b="0" dirty="0"/>
              <a:t>; </a:t>
            </a:r>
            <a:r>
              <a:rPr lang="en-US" b="0" dirty="0">
                <a:solidFill>
                  <a:srgbClr val="7F0055"/>
                </a:solidFill>
              </a:rPr>
              <a:t>break</a:t>
            </a:r>
            <a:r>
              <a:rPr lang="en-US" b="0" dirty="0"/>
              <a:t>;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    case</a:t>
            </a:r>
            <a:r>
              <a:rPr lang="en-US" b="0" dirty="0"/>
              <a:t> </a:t>
            </a:r>
            <a:r>
              <a:rPr lang="en-US" b="0" dirty="0">
                <a:solidFill>
                  <a:srgbClr val="2A00FF"/>
                </a:solidFill>
              </a:rPr>
              <a:t>'2'</a:t>
            </a:r>
            <a:r>
              <a:rPr lang="en-US" b="0" dirty="0"/>
              <a:t>: </a:t>
            </a:r>
            <a:r>
              <a:rPr lang="en-US" b="0" dirty="0">
                <a:solidFill>
                  <a:srgbClr val="6A3E3E"/>
                </a:solidFill>
              </a:rPr>
              <a:t>r</a:t>
            </a:r>
            <a:r>
              <a:rPr lang="en-US" b="0" dirty="0"/>
              <a:t> = </a:t>
            </a:r>
            <a:r>
              <a:rPr lang="en-US" b="0" dirty="0">
                <a:solidFill>
                  <a:srgbClr val="6A3E3E"/>
                </a:solidFill>
              </a:rPr>
              <a:t>a</a:t>
            </a:r>
            <a:r>
              <a:rPr lang="en-US" b="0" dirty="0"/>
              <a:t>*</a:t>
            </a:r>
            <a:r>
              <a:rPr lang="en-US" b="0" dirty="0">
                <a:solidFill>
                  <a:srgbClr val="6A3E3E"/>
                </a:solidFill>
              </a:rPr>
              <a:t>b</a:t>
            </a:r>
            <a:r>
              <a:rPr lang="en-US" b="0" dirty="0"/>
              <a:t>; </a:t>
            </a:r>
            <a:r>
              <a:rPr lang="en-US" b="0" dirty="0">
                <a:solidFill>
                  <a:srgbClr val="7F0055"/>
                </a:solidFill>
              </a:rPr>
              <a:t>break</a:t>
            </a:r>
            <a:r>
              <a:rPr lang="en-US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 default</a:t>
            </a:r>
            <a:r>
              <a:rPr lang="it-IT" b="0" dirty="0"/>
              <a:t>: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</a:t>
            </a:r>
            <a:r>
              <a:rPr lang="it-IT" b="0" i="1" dirty="0" err="1">
                <a:solidFill>
                  <a:srgbClr val="2A00FF"/>
                </a:solidFill>
              </a:rPr>
              <a:t>Err</a:t>
            </a:r>
            <a:r>
              <a:rPr lang="it-IT" b="0" i="1" dirty="0">
                <a:solidFill>
                  <a:srgbClr val="2A00FF"/>
                </a:solidFill>
              </a:rPr>
              <a:t>"</a:t>
            </a:r>
            <a:r>
              <a:rPr lang="it-IT" b="0" i="1" dirty="0"/>
              <a:t>); </a:t>
            </a:r>
            <a:r>
              <a:rPr lang="it-IT" b="0" i="1" dirty="0" err="1">
                <a:solidFill>
                  <a:srgbClr val="7F0055"/>
                </a:solidFill>
              </a:rPr>
              <a:t>return</a:t>
            </a:r>
            <a:r>
              <a:rPr lang="it-IT" b="0" i="1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.printf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"Risultato: %d"</a:t>
            </a:r>
            <a:r>
              <a:rPr lang="it-IT" b="0" i="1" dirty="0"/>
              <a:t>, </a:t>
            </a:r>
            <a:r>
              <a:rPr lang="it-IT" b="0" i="1" dirty="0">
                <a:solidFill>
                  <a:srgbClr val="6A3E3E"/>
                </a:solidFill>
              </a:rPr>
              <a:t>r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>
                <a:solidFill>
                  <a:srgbClr val="0000FF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Main</a:t>
            </a:r>
            <a:r>
              <a:rPr lang="it-IT" b="0" dirty="0"/>
              <a:t>()</a:t>
            </a:r>
          </a:p>
          <a:p>
            <a:r>
              <a:rPr lang="it-IT" b="0" dirty="0"/>
              <a:t>{</a:t>
            </a:r>
          </a:p>
          <a:p>
            <a:r>
              <a:rPr lang="it-IT" b="0" dirty="0">
                <a:solidFill>
                  <a:srgbClr val="2B91AF"/>
                </a:solidFill>
              </a:rPr>
              <a:t>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"Come ti chiami?"</a:t>
            </a:r>
            <a:r>
              <a:rPr lang="it-IT" b="0" dirty="0"/>
              <a:t>);</a:t>
            </a:r>
          </a:p>
          <a:p>
            <a:r>
              <a:rPr lang="it-IT" b="0" dirty="0"/>
              <a:t>  </a:t>
            </a:r>
            <a:r>
              <a:rPr lang="it-IT" b="0" dirty="0" err="1">
                <a:solidFill>
                  <a:srgbClr val="0000FF"/>
                </a:solidFill>
              </a:rPr>
              <a:t>string</a:t>
            </a:r>
            <a:r>
              <a:rPr lang="it-IT" b="0" dirty="0"/>
              <a:t> </a:t>
            </a:r>
            <a:r>
              <a:rPr lang="it-IT" b="0" dirty="0" err="1"/>
              <a:t>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r>
              <a:rPr lang="it-IT" b="0" dirty="0"/>
              <a:t>            </a:t>
            </a:r>
          </a:p>
          <a:p>
            <a:r>
              <a:rPr lang="it-IT" b="0" dirty="0">
                <a:solidFill>
                  <a:srgbClr val="2B91AF"/>
                </a:solidFill>
              </a:rPr>
              <a:t>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"Quanti anni hai?"</a:t>
            </a:r>
            <a:r>
              <a:rPr lang="it-IT" b="0" dirty="0"/>
              <a:t>);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age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 err="1"/>
              <a:t>.Parse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());</a:t>
            </a:r>
          </a:p>
          <a:p>
            <a:r>
              <a:rPr lang="it-IT" b="0" dirty="0">
                <a:solidFill>
                  <a:srgbClr val="2B91AF"/>
                </a:solidFill>
              </a:rPr>
              <a:t>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"{0} ha {1} anni"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, </a:t>
            </a:r>
            <a:r>
              <a:rPr lang="it-IT" b="0" dirty="0" err="1"/>
              <a:t>age</a:t>
            </a:r>
            <a:r>
              <a:rPr lang="it-IT" b="0" dirty="0"/>
              <a:t>);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2B91AF"/>
                </a:solidFill>
              </a:rPr>
              <a:t>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"Valore intero a:"</a:t>
            </a:r>
            <a:r>
              <a:rPr lang="it-IT" b="0" dirty="0"/>
              <a:t>);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a =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 err="1"/>
              <a:t>.Parse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());</a:t>
            </a:r>
          </a:p>
          <a:p>
            <a:r>
              <a:rPr lang="it-IT" b="0" dirty="0">
                <a:solidFill>
                  <a:srgbClr val="2B91AF"/>
                </a:solidFill>
              </a:rPr>
              <a:t>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"Valore intero b:"</a:t>
            </a:r>
            <a:r>
              <a:rPr lang="it-IT" b="0" dirty="0"/>
              <a:t>);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b =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 err="1"/>
              <a:t>.Parse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());</a:t>
            </a:r>
          </a:p>
          <a:p>
            <a:r>
              <a:rPr lang="pt-BR" b="0" dirty="0">
                <a:solidFill>
                  <a:srgbClr val="2B91AF"/>
                </a:solidFill>
              </a:rPr>
              <a:t>  </a:t>
            </a:r>
          </a:p>
          <a:p>
            <a:r>
              <a:rPr lang="pt-BR" b="0" dirty="0">
                <a:solidFill>
                  <a:srgbClr val="2B91AF"/>
                </a:solidFill>
              </a:rPr>
              <a:t>  Console</a:t>
            </a:r>
            <a:r>
              <a:rPr lang="pt-BR" b="0" dirty="0"/>
              <a:t>.WriteLine(</a:t>
            </a:r>
            <a:r>
              <a:rPr lang="pt-BR" b="0" dirty="0">
                <a:solidFill>
                  <a:srgbClr val="A31515"/>
                </a:solidFill>
              </a:rPr>
              <a:t>"1) a+b\n2) a*b"</a:t>
            </a:r>
            <a:r>
              <a:rPr lang="pt-BR" b="0" dirty="0"/>
              <a:t>);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c =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</a:t>
            </a:r>
            <a:r>
              <a:rPr lang="it-IT" b="0" dirty="0"/>
              <a:t>();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r;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switch</a:t>
            </a:r>
            <a:r>
              <a:rPr lang="it-IT" b="0" dirty="0"/>
              <a:t> (c)</a:t>
            </a:r>
          </a:p>
          <a:p>
            <a:r>
              <a:rPr lang="it-IT" b="0" dirty="0"/>
              <a:t>  {</a:t>
            </a:r>
          </a:p>
          <a:p>
            <a:r>
              <a:rPr lang="pt-BR" b="0" dirty="0"/>
              <a:t>    </a:t>
            </a:r>
            <a:r>
              <a:rPr lang="pt-BR" b="0" dirty="0">
                <a:solidFill>
                  <a:srgbClr val="0000FF"/>
                </a:solidFill>
              </a:rPr>
              <a:t>case</a:t>
            </a:r>
            <a:r>
              <a:rPr lang="pt-BR" b="0" dirty="0"/>
              <a:t> </a:t>
            </a:r>
            <a:r>
              <a:rPr lang="pt-BR" b="0" dirty="0">
                <a:solidFill>
                  <a:srgbClr val="A31515"/>
                </a:solidFill>
              </a:rPr>
              <a:t>'1'</a:t>
            </a:r>
            <a:r>
              <a:rPr lang="pt-BR" b="0" dirty="0"/>
              <a:t>: r = a + b; </a:t>
            </a:r>
            <a:r>
              <a:rPr lang="it-IT" b="0" dirty="0">
                <a:solidFill>
                  <a:srgbClr val="0000FF"/>
                </a:solidFill>
              </a:rPr>
              <a:t>break</a:t>
            </a:r>
            <a:r>
              <a:rPr lang="it-IT" b="0" dirty="0"/>
              <a:t>;</a:t>
            </a:r>
          </a:p>
          <a:p>
            <a:r>
              <a:rPr lang="pt-BR" b="0" dirty="0">
                <a:solidFill>
                  <a:srgbClr val="0000FF"/>
                </a:solidFill>
              </a:rPr>
              <a:t>    case</a:t>
            </a:r>
            <a:r>
              <a:rPr lang="pt-BR" b="0" dirty="0"/>
              <a:t> </a:t>
            </a:r>
            <a:r>
              <a:rPr lang="pt-BR" b="0" dirty="0">
                <a:solidFill>
                  <a:srgbClr val="A31515"/>
                </a:solidFill>
              </a:rPr>
              <a:t>'2'</a:t>
            </a:r>
            <a:r>
              <a:rPr lang="pt-BR" b="0" dirty="0"/>
              <a:t>: r = a * b; </a:t>
            </a:r>
            <a:r>
              <a:rPr lang="it-IT" b="0" dirty="0">
                <a:solidFill>
                  <a:srgbClr val="0000FF"/>
                </a:solidFill>
              </a:rPr>
              <a:t>break</a:t>
            </a:r>
            <a:r>
              <a:rPr lang="it-IT" b="0" dirty="0"/>
              <a:t>;</a:t>
            </a:r>
          </a:p>
          <a:p>
            <a:r>
              <a:rPr lang="it-IT" b="0" dirty="0"/>
              <a:t>    </a:t>
            </a:r>
            <a:r>
              <a:rPr lang="it-IT" b="0" dirty="0">
                <a:solidFill>
                  <a:srgbClr val="0000FF"/>
                </a:solidFill>
              </a:rPr>
              <a:t>default</a:t>
            </a:r>
            <a:r>
              <a:rPr lang="it-IT" b="0" dirty="0"/>
              <a:t>: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Err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/>
              <a:t>); </a:t>
            </a:r>
            <a:r>
              <a:rPr lang="it-IT" b="0" dirty="0" err="1">
                <a:solidFill>
                  <a:srgbClr val="0000FF"/>
                </a:solidFill>
              </a:rPr>
              <a:t>return</a:t>
            </a:r>
            <a:r>
              <a:rPr lang="it-IT" b="0" dirty="0"/>
              <a:t>;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it-IT" b="0" dirty="0"/>
              <a:t>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"Risultato: {0}"</a:t>
            </a:r>
            <a:r>
              <a:rPr lang="it-IT" b="0" dirty="0"/>
              <a:t>, r);</a:t>
            </a:r>
          </a:p>
          <a:p>
            <a:r>
              <a:rPr lang="it-IT" b="0" dirty="0"/>
              <a:t>}</a:t>
            </a:r>
            <a:r>
              <a:rPr lang="en-US" b="0" noProof="1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74AB227-4519-4003-BCF7-1E11C7CA8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" y="1953232"/>
            <a:ext cx="477299" cy="4772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33A8573-491E-4994-BBAB-6D8F8AAE5B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1953232"/>
            <a:ext cx="495460" cy="4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9758"/>
      </p:ext>
    </p:extLst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Tipi primitivi in Java e «tipi valore» predefiniti in C#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/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/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it-IT" dirty="0"/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dirty="0"/>
              <a:t>,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dirty="0"/>
              <a:t>, …)</a:t>
            </a:r>
          </a:p>
          <a:p>
            <a:pPr lvl="2"/>
            <a:r>
              <a:rPr lang="it-IT" dirty="0"/>
              <a:t>Si noti che in C# il tipo valore relativo al tipo </a:t>
            </a:r>
            <a:r>
              <a:rPr lang="it-IT" dirty="0" err="1"/>
              <a:t>Boolean</a:t>
            </a:r>
            <a:r>
              <a:rPr lang="it-IT" dirty="0"/>
              <a:t> è definito con la keyword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Tipi riferimento (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):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dirty="0"/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/>
              <a:t>, array, classi, interfacce</a:t>
            </a:r>
          </a:p>
          <a:p>
            <a:pPr lvl="2"/>
            <a:r>
              <a:rPr lang="it-IT" dirty="0"/>
              <a:t>Si noti che in C# il tipo riferimento per le stringhe è accessibile con la keyword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/>
              <a:t>» (‘s’ minuscola)</a:t>
            </a:r>
          </a:p>
          <a:p>
            <a:pPr lvl="1"/>
            <a:r>
              <a:rPr lang="it-IT" dirty="0"/>
              <a:t>Costanti: keyword «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/>
              <a:t>» in Java,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» e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it-IT" dirty="0"/>
              <a:t>» in C#</a:t>
            </a:r>
          </a:p>
          <a:p>
            <a:pPr lvl="1"/>
            <a:r>
              <a:rPr lang="it-IT" dirty="0"/>
              <a:t>Cast e conversioni (es. conversione a stringa con metodo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) 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Tipi di dati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pPr lvl="1"/>
            <a:r>
              <a:rPr lang="it-IT" dirty="0"/>
              <a:t>In C# non si usano classi «</a:t>
            </a:r>
            <a:r>
              <a:rPr lang="it-IT" dirty="0" err="1"/>
              <a:t>wrapper</a:t>
            </a:r>
            <a:r>
              <a:rPr lang="it-IT" dirty="0"/>
              <a:t>» per i tipi primitivi: i tipi valore predefiniti sono sempre visti come «derivati» da </a:t>
            </a:r>
            <a:r>
              <a:rPr lang="it-IT" dirty="0" err="1"/>
              <a:t>object</a:t>
            </a:r>
            <a:r>
              <a:rPr lang="it-IT" dirty="0"/>
              <a:t>, mediante boxing automatico</a:t>
            </a:r>
          </a:p>
          <a:p>
            <a:pPr lvl="2"/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Si possono utilizzare sia le keyword del linguaggio (es.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»), sia i nomi dei tipi corrispondenti nella class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library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(con la maiuscola es. «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Object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String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Int32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»).</a:t>
            </a:r>
            <a:endParaRPr lang="it-IT" dirty="0"/>
          </a:p>
          <a:p>
            <a:pPr lvl="1"/>
            <a:r>
              <a:rPr lang="it-IT" dirty="0" err="1"/>
              <a:t>Enum</a:t>
            </a:r>
            <a:r>
              <a:rPr lang="it-IT" dirty="0"/>
              <a:t> – sono semplici tipi valore in C#, mentre sono vere e proprie classi in Java</a:t>
            </a:r>
          </a:p>
          <a:p>
            <a:pPr lvl="2"/>
            <a:r>
              <a:rPr lang="it-IT" dirty="0"/>
              <a:t>In C# possono essere associati esplicitamente i valori </a:t>
            </a:r>
            <a:r>
              <a:rPr lang="it-IT" dirty="0" err="1"/>
              <a:t>integer</a:t>
            </a:r>
            <a:r>
              <a:rPr lang="it-IT" dirty="0"/>
              <a:t> associati ai </a:t>
            </a:r>
            <a:r>
              <a:rPr lang="it-IT" dirty="0" err="1"/>
              <a:t>mebri</a:t>
            </a:r>
            <a:r>
              <a:rPr lang="it-IT" dirty="0"/>
              <a:t> dell’enumerato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0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 – Esempi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4955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sz="1100" b="0" dirty="0">
                <a:solidFill>
                  <a:srgbClr val="3F7F5F"/>
                </a:solidFill>
              </a:rPr>
              <a:t>// Tipi valore - Esempi di tipi valore predefiniti</a:t>
            </a:r>
          </a:p>
          <a:p>
            <a:r>
              <a:rPr lang="it-IT" sz="1100" b="0" dirty="0" err="1">
                <a:solidFill>
                  <a:srgbClr val="7F0055"/>
                </a:solidFill>
              </a:rPr>
              <a:t>boolean</a:t>
            </a:r>
            <a:r>
              <a:rPr lang="it-IT" sz="1100" b="0" dirty="0"/>
              <a:t> </a:t>
            </a:r>
            <a:r>
              <a:rPr lang="it-IT" sz="1100" b="0" dirty="0" err="1"/>
              <a:t>flag</a:t>
            </a:r>
            <a:r>
              <a:rPr lang="it-IT" sz="1100" b="0" dirty="0"/>
              <a:t> = </a:t>
            </a:r>
            <a:r>
              <a:rPr lang="it-IT" sz="1100" b="0" dirty="0" err="1">
                <a:solidFill>
                  <a:srgbClr val="7F0055"/>
                </a:solidFill>
              </a:rPr>
              <a:t>true</a:t>
            </a:r>
            <a:r>
              <a:rPr lang="it-IT" sz="1100" b="0" dirty="0"/>
              <a:t>;</a:t>
            </a:r>
          </a:p>
          <a:p>
            <a:r>
              <a:rPr lang="it-IT" sz="1100" b="0" dirty="0">
                <a:solidFill>
                  <a:srgbClr val="7F0055"/>
                </a:solidFill>
              </a:rPr>
              <a:t>byte</a:t>
            </a:r>
            <a:r>
              <a:rPr lang="it-IT" sz="1100" b="0" dirty="0"/>
              <a:t> a = -128; </a:t>
            </a:r>
            <a:r>
              <a:rPr lang="it-IT" sz="1100" b="0" dirty="0">
                <a:solidFill>
                  <a:srgbClr val="3F7F5F"/>
                </a:solidFill>
              </a:rPr>
              <a:t>// N.B. con segno</a:t>
            </a:r>
          </a:p>
          <a:p>
            <a:endParaRPr lang="it-IT" sz="1100" b="0" dirty="0"/>
          </a:p>
          <a:p>
            <a:r>
              <a:rPr lang="it-IT" sz="1100" b="0" dirty="0" err="1">
                <a:solidFill>
                  <a:srgbClr val="7F0055"/>
                </a:solidFill>
              </a:rPr>
              <a:t>char</a:t>
            </a:r>
            <a:r>
              <a:rPr lang="it-IT" sz="1100" b="0" dirty="0"/>
              <a:t> c = </a:t>
            </a:r>
            <a:r>
              <a:rPr lang="it-IT" sz="1100" b="0" dirty="0">
                <a:solidFill>
                  <a:srgbClr val="2A00FF"/>
                </a:solidFill>
              </a:rPr>
              <a:t>'e'</a:t>
            </a:r>
            <a:r>
              <a:rPr lang="it-IT" sz="1100" b="0" dirty="0"/>
              <a:t>;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Altri tipi valore predefiniti: </a:t>
            </a:r>
            <a:r>
              <a:rPr lang="en-US" sz="1100" b="0" dirty="0">
                <a:solidFill>
                  <a:srgbClr val="3F7F5F"/>
                </a:solidFill>
              </a:rPr>
              <a:t>short, </a:t>
            </a:r>
            <a:r>
              <a:rPr lang="en-US" sz="1100" b="0" dirty="0" err="1">
                <a:solidFill>
                  <a:srgbClr val="3F7F5F"/>
                </a:solidFill>
              </a:rPr>
              <a:t>int</a:t>
            </a:r>
            <a:r>
              <a:rPr lang="en-US" sz="1100" b="0" dirty="0">
                <a:solidFill>
                  <a:srgbClr val="3F7F5F"/>
                </a:solidFill>
              </a:rPr>
              <a:t>, long,</a:t>
            </a:r>
          </a:p>
          <a:p>
            <a:r>
              <a:rPr lang="en-US" sz="1100" b="0" dirty="0">
                <a:solidFill>
                  <a:srgbClr val="3F7F5F"/>
                </a:solidFill>
              </a:rPr>
              <a:t>// float, double</a:t>
            </a:r>
          </a:p>
          <a:p>
            <a:pPr marL="0" indent="0">
              <a:buNone/>
            </a:pPr>
            <a:endParaRPr lang="it-IT" sz="1100" b="0" dirty="0"/>
          </a:p>
          <a:p>
            <a:r>
              <a:rPr lang="it-IT" sz="1100" b="0" dirty="0">
                <a:solidFill>
                  <a:srgbClr val="3F7F5F"/>
                </a:solidFill>
              </a:rPr>
              <a:t>// Tipi riferimento predefiniti</a:t>
            </a:r>
          </a:p>
          <a:p>
            <a:r>
              <a:rPr lang="it-IT" sz="1100" b="0" dirty="0"/>
              <a:t>Object o = </a:t>
            </a:r>
            <a:r>
              <a:rPr lang="it-IT" sz="1100" b="0" dirty="0">
                <a:solidFill>
                  <a:srgbClr val="7F0055"/>
                </a:solidFill>
              </a:rPr>
              <a:t>new</a:t>
            </a:r>
            <a:r>
              <a:rPr lang="it-IT" sz="1100" b="0" dirty="0"/>
              <a:t> Object();</a:t>
            </a:r>
          </a:p>
          <a:p>
            <a:r>
              <a:rPr lang="it-IT" sz="1100" b="0" dirty="0" err="1"/>
              <a:t>String</a:t>
            </a:r>
            <a:r>
              <a:rPr lang="it-IT" sz="1100" b="0" dirty="0"/>
              <a:t> s = </a:t>
            </a:r>
            <a:r>
              <a:rPr lang="it-IT" sz="1100" b="0" dirty="0">
                <a:solidFill>
                  <a:srgbClr val="2A00FF"/>
                </a:solidFill>
              </a:rPr>
              <a:t>"Java"</a:t>
            </a:r>
            <a:r>
              <a:rPr lang="it-IT" sz="1100" b="0" dirty="0"/>
              <a:t>;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Tipi riferimento definibili dal programmatore: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array, </a:t>
            </a:r>
            <a:r>
              <a:rPr lang="it-IT" sz="1100" b="0" dirty="0" err="1">
                <a:solidFill>
                  <a:srgbClr val="3F7F5F"/>
                </a:solidFill>
              </a:rPr>
              <a:t>class</a:t>
            </a:r>
            <a:r>
              <a:rPr lang="it-IT" sz="1100" b="0" dirty="0">
                <a:solidFill>
                  <a:srgbClr val="3F7F5F"/>
                </a:solidFill>
              </a:rPr>
              <a:t>, </a:t>
            </a:r>
            <a:r>
              <a:rPr lang="it-IT" sz="1100" b="0" dirty="0" err="1">
                <a:solidFill>
                  <a:srgbClr val="3F7F5F"/>
                </a:solidFill>
              </a:rPr>
              <a:t>interface</a:t>
            </a:r>
            <a:endParaRPr lang="it-IT" sz="1100" b="0" dirty="0">
              <a:solidFill>
                <a:srgbClr val="3F7F5F"/>
              </a:solidFill>
            </a:endParaRPr>
          </a:p>
          <a:p>
            <a:r>
              <a:rPr lang="it-IT" sz="1100" b="0" dirty="0"/>
              <a:t> 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Costanti</a:t>
            </a:r>
            <a:endParaRPr lang="it-IT" sz="1100" b="0" dirty="0"/>
          </a:p>
          <a:p>
            <a:r>
              <a:rPr lang="it-IT" sz="1100" b="0" dirty="0" err="1">
                <a:solidFill>
                  <a:srgbClr val="7F0055"/>
                </a:solidFill>
              </a:rPr>
              <a:t>final</a:t>
            </a:r>
            <a:r>
              <a:rPr lang="it-IT" sz="1100" b="0" dirty="0"/>
              <a:t> </a:t>
            </a:r>
            <a:r>
              <a:rPr lang="it-IT" sz="1100" b="0" dirty="0">
                <a:solidFill>
                  <a:srgbClr val="7F0055"/>
                </a:solidFill>
              </a:rPr>
              <a:t>double</a:t>
            </a:r>
            <a:r>
              <a:rPr lang="it-IT" sz="1100" b="0" dirty="0"/>
              <a:t> Value = 42;</a:t>
            </a:r>
          </a:p>
          <a:p>
            <a:endParaRPr lang="it-IT" sz="1100" b="0" dirty="0"/>
          </a:p>
          <a:p>
            <a:r>
              <a:rPr lang="it-IT" sz="1100" b="0" dirty="0">
                <a:solidFill>
                  <a:srgbClr val="3F7F5F"/>
                </a:solidFill>
              </a:rPr>
              <a:t>// Esempi di conversioni</a:t>
            </a:r>
          </a:p>
          <a:p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x = 42; </a:t>
            </a:r>
          </a:p>
          <a:p>
            <a:r>
              <a:rPr lang="es-ES" sz="1100" b="0" dirty="0" err="1"/>
              <a:t>String</a:t>
            </a:r>
            <a:r>
              <a:rPr lang="es-ES" sz="1100" b="0" dirty="0"/>
              <a:t> y = </a:t>
            </a:r>
            <a:r>
              <a:rPr lang="es-ES" sz="1100" b="0" dirty="0" err="1"/>
              <a:t>Integer.toString</a:t>
            </a:r>
            <a:r>
              <a:rPr lang="es-ES" sz="1100" b="0" dirty="0"/>
              <a:t>(x);  </a:t>
            </a:r>
            <a:r>
              <a:rPr lang="es-ES" sz="1100" b="0" dirty="0">
                <a:solidFill>
                  <a:srgbClr val="3F7F5F"/>
                </a:solidFill>
              </a:rPr>
              <a:t>// y = "42"</a:t>
            </a:r>
          </a:p>
          <a:p>
            <a:r>
              <a:rPr lang="it-IT" sz="1100" b="0" dirty="0"/>
              <a:t>x = </a:t>
            </a:r>
            <a:r>
              <a:rPr lang="it-IT" sz="1100" b="0" dirty="0" err="1"/>
              <a:t>Integer.parseInt</a:t>
            </a:r>
            <a:r>
              <a:rPr lang="it-IT" sz="1100" b="0" dirty="0"/>
              <a:t>(y);</a:t>
            </a:r>
          </a:p>
          <a:p>
            <a:r>
              <a:rPr lang="it-IT" sz="1100" b="0" dirty="0">
                <a:solidFill>
                  <a:srgbClr val="7F0055"/>
                </a:solidFill>
              </a:rPr>
              <a:t>double</a:t>
            </a:r>
            <a:r>
              <a:rPr lang="it-IT" sz="1100" b="0" dirty="0"/>
              <a:t> z = 3.5; </a:t>
            </a:r>
          </a:p>
          <a:p>
            <a:r>
              <a:rPr lang="pl-PL" sz="1100" b="0" dirty="0"/>
              <a:t>x = (</a:t>
            </a:r>
            <a:r>
              <a:rPr lang="pl-PL" sz="1100" b="0" dirty="0">
                <a:solidFill>
                  <a:srgbClr val="7F0055"/>
                </a:solidFill>
              </a:rPr>
              <a:t>int</a:t>
            </a:r>
            <a:r>
              <a:rPr lang="pl-PL" sz="1100" b="0" dirty="0"/>
              <a:t>) z;   </a:t>
            </a:r>
            <a:r>
              <a:rPr lang="pl-PL" sz="1100" b="0" dirty="0">
                <a:solidFill>
                  <a:srgbClr val="3F7F5F"/>
                </a:solidFill>
              </a:rPr>
              <a:t>// x = 3  (tronca i decimali)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Esempi di </a:t>
            </a:r>
            <a:r>
              <a:rPr lang="it-IT" sz="1100" b="0" dirty="0" err="1">
                <a:solidFill>
                  <a:srgbClr val="3F7F5F"/>
                </a:solidFill>
              </a:rPr>
              <a:t>enum</a:t>
            </a:r>
            <a:endParaRPr lang="it-IT" sz="1100" b="0" dirty="0">
              <a:solidFill>
                <a:srgbClr val="3F7F5F"/>
              </a:solidFill>
            </a:endParaRPr>
          </a:p>
          <a:p>
            <a:r>
              <a:rPr lang="en-US" sz="1100" b="0" dirty="0" err="1">
                <a:solidFill>
                  <a:srgbClr val="7F0055"/>
                </a:solidFill>
              </a:rPr>
              <a:t>enum</a:t>
            </a:r>
            <a:r>
              <a:rPr lang="en-US" sz="1100" b="0" dirty="0"/>
              <a:t> Action {START, STOP, REWIND, FORWARD};</a:t>
            </a:r>
          </a:p>
          <a:p>
            <a:r>
              <a:rPr lang="it-IT" sz="1100" b="0" dirty="0"/>
              <a:t>Action a = </a:t>
            </a:r>
            <a:r>
              <a:rPr lang="it-IT" sz="1100" b="0" dirty="0" err="1"/>
              <a:t>Action.STOP</a:t>
            </a:r>
            <a:r>
              <a:rPr lang="it-IT" sz="1100" b="0" dirty="0"/>
              <a:t>;</a:t>
            </a:r>
          </a:p>
          <a:p>
            <a:r>
              <a:rPr lang="it-IT" sz="1100" b="0" dirty="0" err="1">
                <a:solidFill>
                  <a:srgbClr val="7F0055"/>
                </a:solidFill>
              </a:rPr>
              <a:t>if</a:t>
            </a:r>
            <a:r>
              <a:rPr lang="it-IT" sz="1100" b="0" dirty="0"/>
              <a:t> (a != </a:t>
            </a:r>
            <a:r>
              <a:rPr lang="it-IT" sz="1100" b="0" dirty="0" err="1"/>
              <a:t>Action.START</a:t>
            </a:r>
            <a:r>
              <a:rPr lang="it-IT" sz="1100" b="0" dirty="0"/>
              <a:t>)</a:t>
            </a:r>
          </a:p>
          <a:p>
            <a:r>
              <a:rPr lang="it-IT" sz="1100" b="0" dirty="0"/>
              <a:t>  </a:t>
            </a:r>
            <a:r>
              <a:rPr lang="it-IT" sz="1100" b="0" dirty="0" err="1"/>
              <a:t>System.out.println</a:t>
            </a:r>
            <a:r>
              <a:rPr lang="it-IT" sz="1100" b="0" dirty="0"/>
              <a:t>(a);  </a:t>
            </a:r>
            <a:r>
              <a:rPr lang="it-IT" sz="1100" b="0" dirty="0">
                <a:solidFill>
                  <a:srgbClr val="3F7F5F"/>
                </a:solidFill>
              </a:rPr>
              <a:t>// "Stop"</a:t>
            </a:r>
            <a:endParaRPr lang="en-US" sz="1100" b="0" dirty="0">
              <a:solidFill>
                <a:srgbClr val="1C2358"/>
              </a:solidFill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4955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Tipi valore - Esempi di tipi valore predefiniti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bool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flag</a:t>
            </a:r>
            <a:r>
              <a:rPr lang="it-IT" sz="1100" b="0" dirty="0">
                <a:ea typeface="Calibri"/>
              </a:rPr>
              <a:t> =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true</a:t>
            </a:r>
            <a:r>
              <a:rPr lang="it-IT" sz="1100" b="0" dirty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byte</a:t>
            </a:r>
            <a:r>
              <a:rPr lang="it-IT" sz="1100" b="0" dirty="0">
                <a:ea typeface="Calibri"/>
              </a:rPr>
              <a:t> a = 255;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N.B. senza segno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sbyte</a:t>
            </a:r>
            <a:r>
              <a:rPr lang="it-IT" sz="1100" b="0" dirty="0">
                <a:ea typeface="Calibri"/>
              </a:rPr>
              <a:t> b = -128;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N.B. con segno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char</a:t>
            </a:r>
            <a:r>
              <a:rPr lang="it-IT" sz="1100" b="0" dirty="0">
                <a:ea typeface="Calibri"/>
              </a:rPr>
              <a:t> c = 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'è'</a:t>
            </a:r>
            <a:r>
              <a:rPr lang="it-IT" sz="1100" b="0" dirty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Altri tipi valore predefiniti: short,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ushort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,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int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,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uint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, long,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ulong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, float, double,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decimal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Tipi riferimento predefiniti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sz="1100" b="0" dirty="0">
                <a:ea typeface="Calibri"/>
              </a:rPr>
              <a:t> o =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sz="1100" b="0" dirty="0">
                <a:ea typeface="Calibri"/>
              </a:rPr>
              <a:t>(); 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dirty="0">
                <a:ea typeface="Calibri"/>
              </a:rPr>
              <a:t> s = 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"C#"</a:t>
            </a:r>
            <a:r>
              <a:rPr lang="it-IT" sz="1100" b="0" dirty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Tipi riferimento definibili dal programmatore: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array,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class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,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interface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, delegate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Costanti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const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double</a:t>
            </a:r>
            <a:r>
              <a:rPr lang="it-IT" sz="1100" b="0" dirty="0">
                <a:ea typeface="Calibri"/>
              </a:rPr>
              <a:t> PI = 3.14;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iniz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. a compile-time</a:t>
            </a:r>
            <a:endParaRPr lang="it-IT" sz="1100" b="0" dirty="0">
              <a:ea typeface="Calibri"/>
            </a:endParaRPr>
          </a:p>
          <a:p>
            <a:pPr>
              <a:spcAft>
                <a:spcPts val="100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Value = 42;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iniz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. a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runtime</a:t>
            </a:r>
            <a:endParaRPr lang="it-IT" sz="1100" b="0" dirty="0">
              <a:solidFill>
                <a:srgbClr val="008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Esempi di conversioni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x = 42; 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dirty="0">
                <a:ea typeface="Calibri"/>
              </a:rPr>
              <a:t> y = </a:t>
            </a:r>
            <a:r>
              <a:rPr lang="it-IT" sz="1100" b="0" dirty="0" err="1">
                <a:ea typeface="Calibri"/>
              </a:rPr>
              <a:t>x.ToString</a:t>
            </a:r>
            <a:r>
              <a:rPr lang="it-IT" sz="1100" b="0" dirty="0">
                <a:ea typeface="Calibri"/>
              </a:rPr>
              <a:t>();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y = "42"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x =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err="1">
                <a:ea typeface="Calibri"/>
              </a:rPr>
              <a:t>.Parse</a:t>
            </a:r>
            <a:r>
              <a:rPr lang="it-IT" sz="1100" b="0" dirty="0">
                <a:ea typeface="Calibri"/>
              </a:rPr>
              <a:t>(y); 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o x = Convert.ToInt32(y);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double</a:t>
            </a:r>
            <a:r>
              <a:rPr lang="it-IT" sz="1100" b="0" dirty="0">
                <a:ea typeface="Calibri"/>
              </a:rPr>
              <a:t> z = 3.5; </a:t>
            </a:r>
          </a:p>
          <a:p>
            <a:pPr>
              <a:spcAft>
                <a:spcPts val="1000"/>
              </a:spcAft>
            </a:pPr>
            <a:r>
              <a:rPr lang="it-IT" sz="1100" b="0" dirty="0">
                <a:ea typeface="Calibri"/>
              </a:rPr>
              <a:t>x = (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) z; 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x = 3  (tronca i decimali)</a:t>
            </a:r>
            <a:endParaRPr lang="it-IT" sz="1100" b="0" dirty="0">
              <a:solidFill>
                <a:srgbClr val="008000"/>
              </a:solidFill>
              <a:effectLst/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Esempi di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enum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enum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>
                <a:ea typeface="Calibri"/>
              </a:rPr>
              <a:t> { START, STOP, REWIND, FORWARD };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>
                <a:ea typeface="Calibri"/>
              </a:rPr>
              <a:t> a =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 err="1">
                <a:ea typeface="Calibri"/>
              </a:rPr>
              <a:t>.STOP</a:t>
            </a:r>
            <a:r>
              <a:rPr lang="it-IT" sz="1100" b="0" dirty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dirty="0">
                <a:ea typeface="Calibri"/>
              </a:rPr>
              <a:t> (a !=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 err="1">
                <a:ea typeface="Calibri"/>
              </a:rPr>
              <a:t>.START</a:t>
            </a:r>
            <a:r>
              <a:rPr lang="it-IT" sz="1100" b="0" dirty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>
                <a:ea typeface="Calibri"/>
              </a:rPr>
              <a:t>.WriteLine</a:t>
            </a:r>
            <a:r>
              <a:rPr lang="it-IT" sz="1100" b="0" dirty="0">
                <a:ea typeface="Calibri"/>
              </a:rPr>
              <a:t>(a);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"Stop"</a:t>
            </a:r>
            <a:endParaRPr lang="it-IT" sz="1100" b="0" dirty="0">
              <a:ea typeface="Calibri"/>
            </a:endParaRPr>
          </a:p>
          <a:p>
            <a:pPr>
              <a:spcAft>
                <a:spcPts val="1000"/>
              </a:spcAft>
            </a:pPr>
            <a:r>
              <a:rPr lang="en-US" sz="1100" b="0" dirty="0">
                <a:ea typeface="Calibri"/>
              </a:rPr>
              <a:t> </a:t>
            </a:r>
            <a:endParaRPr lang="it-IT" sz="1100" b="0" dirty="0">
              <a:ea typeface="Calibri"/>
            </a:endParaRPr>
          </a:p>
          <a:p>
            <a:pPr>
              <a:spcAft>
                <a:spcPts val="1000"/>
              </a:spcAft>
            </a:pPr>
            <a:endParaRPr lang="it-IT" sz="1100" b="0" dirty="0">
              <a:effectLst/>
              <a:ea typeface="Calibri"/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A0D87-20A4-48B1-8F4A-4EFBE8D60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" y="949678"/>
            <a:ext cx="477299" cy="4772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ED9AD85-B375-47CE-A4DE-7E67803CD6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949678"/>
            <a:ext cx="495460" cy="4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22417"/>
      </p:ext>
    </p:extLst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>
          <a:xfrm>
            <a:off x="232913" y="1548623"/>
            <a:ext cx="6278419" cy="2127665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/>
              <a:t>»,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t-IT" dirty="0"/>
              <a:t>»,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/>
              <a:t>»: identici</a:t>
            </a:r>
          </a:p>
          <a:p>
            <a:pPr lvl="1"/>
            <a:r>
              <a:rPr lang="it-IT" dirty="0"/>
              <a:t>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it-IT" dirty="0"/>
              <a:t>»: analogo ma con alcune differenze rilevanti</a:t>
            </a:r>
          </a:p>
          <a:p>
            <a:pPr lvl="1"/>
            <a:r>
              <a:rPr lang="it-IT" dirty="0"/>
              <a:t>cicli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/>
              <a:t>»,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/>
              <a:t>»,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/>
              <a:t>»: identici</a:t>
            </a:r>
          </a:p>
          <a:p>
            <a:pPr lvl="1"/>
            <a:r>
              <a:rPr lang="it-IT" dirty="0"/>
              <a:t>ciclo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(…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…)</a:t>
            </a:r>
            <a:r>
              <a:rPr lang="it-IT" dirty="0"/>
              <a:t>» in C#</a:t>
            </a:r>
          </a:p>
          <a:p>
            <a:pPr lvl="2"/>
            <a:r>
              <a:rPr lang="it-IT" dirty="0"/>
              <a:t>corrisponde a «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 (… : …)</a:t>
            </a:r>
            <a:r>
              <a:rPr lang="it-IT" dirty="0"/>
              <a:t>» in Java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Istruzioni: controllo di flusso e cicli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4128072" cy="2024242"/>
          </a:xfrm>
        </p:spPr>
        <p:txBody>
          <a:bodyPr/>
          <a:lstStyle/>
          <a:p>
            <a:pPr lvl="1"/>
            <a:r>
              <a:rPr lang="it-IT" dirty="0" err="1"/>
              <a:t>switch</a:t>
            </a:r>
            <a:r>
              <a:rPr lang="it-IT" dirty="0"/>
              <a:t>: C# non consente il «passaggio» da un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it-IT" dirty="0"/>
              <a:t>» al successivo omettendo il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/>
              <a:t>», ma è possibile esplicitamente trasferire il controllo a un qualsiasi «case» con la sintassi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it-IT" dirty="0"/>
              <a:t>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it-IT" dirty="0"/>
              <a:t> ...».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5364303" y="3781440"/>
            <a:ext cx="2947203" cy="24397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switch</a:t>
            </a:r>
            <a:r>
              <a:rPr lang="it-IT" b="0" dirty="0">
                <a:solidFill>
                  <a:srgbClr val="000000"/>
                </a:solidFill>
              </a:rPr>
              <a:t>(p)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1:                           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1"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/>
              <a:t>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/>
              <a:t>    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2: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3: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2/3"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/>
              <a:t>  default</a:t>
            </a:r>
            <a:r>
              <a:rPr lang="it-IT" b="0" dirty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164476" y="1167374"/>
            <a:ext cx="2947203" cy="28901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switch</a:t>
            </a:r>
            <a:r>
              <a:rPr lang="it-IT" b="0" dirty="0">
                <a:solidFill>
                  <a:srgbClr val="000000"/>
                </a:solidFill>
              </a:rPr>
              <a:t> (p)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1:</a:t>
            </a:r>
          </a:p>
          <a:p>
            <a:r>
              <a:rPr lang="it-IT" b="0" dirty="0">
                <a:solidFill>
                  <a:srgbClr val="2B91AF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1"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/>
              <a:t>  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2:</a:t>
            </a:r>
          </a:p>
          <a:p>
            <a:r>
              <a:rPr lang="it-IT" b="0" dirty="0">
                <a:solidFill>
                  <a:srgbClr val="2B91AF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/>
              <a:t>    goto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/>
              <a:t>case</a:t>
            </a:r>
            <a:r>
              <a:rPr lang="it-IT" b="0" dirty="0">
                <a:solidFill>
                  <a:srgbClr val="000000"/>
                </a:solidFill>
              </a:rPr>
              <a:t> 3;</a:t>
            </a:r>
          </a:p>
          <a:p>
            <a:r>
              <a:rPr lang="it-IT" b="0" dirty="0"/>
              <a:t>  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3:</a:t>
            </a:r>
          </a:p>
          <a:p>
            <a:r>
              <a:rPr lang="it-IT" b="0" dirty="0">
                <a:solidFill>
                  <a:srgbClr val="2B91AF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2/3"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/>
              <a:t>  </a:t>
            </a:r>
          </a:p>
          <a:p>
            <a:r>
              <a:rPr lang="it-IT" b="0" dirty="0"/>
              <a:t>  default</a:t>
            </a:r>
            <a:r>
              <a:rPr lang="it-IT" b="0" dirty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8" name="Segnaposto testo 7"/>
          <p:cNvSpPr txBox="1">
            <a:spLocks/>
          </p:cNvSpPr>
          <p:nvPr/>
        </p:nvSpPr>
        <p:spPr>
          <a:xfrm>
            <a:off x="8836479" y="3331033"/>
            <a:ext cx="2947203" cy="28901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switch</a:t>
            </a:r>
            <a:r>
              <a:rPr lang="it-IT" b="0" dirty="0">
                <a:solidFill>
                  <a:srgbClr val="000000"/>
                </a:solidFill>
              </a:rPr>
              <a:t>(p)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1:                           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1"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/>
              <a:t>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/>
              <a:t>    </a:t>
            </a: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2: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/>
              <a:t>  case</a:t>
            </a:r>
            <a:r>
              <a:rPr lang="it-IT" b="0" dirty="0">
                <a:solidFill>
                  <a:srgbClr val="000000"/>
                </a:solidFill>
              </a:rPr>
              <a:t> 3: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3"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/>
              <a:t>  default</a:t>
            </a:r>
            <a:r>
              <a:rPr lang="it-IT" b="0" dirty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050" name="Picture 2" descr="Risultati immagini per ok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4"/>
          <a:stretch/>
        </p:blipFill>
        <p:spPr bwMode="auto">
          <a:xfrm>
            <a:off x="9920552" y="1266550"/>
            <a:ext cx="487971" cy="4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isultati immagini per ok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4"/>
          <a:stretch/>
        </p:blipFill>
        <p:spPr bwMode="auto">
          <a:xfrm>
            <a:off x="11193338" y="3085948"/>
            <a:ext cx="501893" cy="4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isultati immagini per ok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4"/>
          <a:stretch/>
        </p:blipFill>
        <p:spPr bwMode="auto">
          <a:xfrm>
            <a:off x="5120317" y="4268944"/>
            <a:ext cx="487971" cy="4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gnaposto data 2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476942F-B2F0-46D5-BE24-AA9CB9967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49" y="4075823"/>
            <a:ext cx="495460" cy="4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03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Istruzioni: controllo di flusso e cicli – Esempi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4955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j</a:t>
            </a:r>
            <a:r>
              <a:rPr lang="it-IT" b="0" dirty="0"/>
              <a:t> = 0;</a:t>
            </a:r>
          </a:p>
          <a:p>
            <a:r>
              <a:rPr lang="it-IT" b="0" dirty="0" err="1">
                <a:solidFill>
                  <a:srgbClr val="7F0055"/>
                </a:solidFill>
              </a:rPr>
              <a:t>while</a:t>
            </a:r>
            <a:r>
              <a:rPr lang="it-IT" b="0" dirty="0"/>
              <a:t> (</a:t>
            </a:r>
            <a:r>
              <a:rPr lang="it-IT" b="0" dirty="0">
                <a:solidFill>
                  <a:srgbClr val="6A3E3E"/>
                </a:solidFill>
              </a:rPr>
              <a:t>j</a:t>
            </a:r>
            <a:r>
              <a:rPr lang="it-IT" b="0" dirty="0"/>
              <a:t> &lt; 10){</a:t>
            </a:r>
          </a:p>
          <a:p>
            <a:r>
              <a:rPr lang="it-IT" b="0" dirty="0"/>
              <a:t>  </a:t>
            </a:r>
            <a:r>
              <a:rPr lang="it-IT" b="0" dirty="0" err="1">
                <a:solidFill>
                  <a:srgbClr val="6A3E3E"/>
                </a:solidFill>
              </a:rPr>
              <a:t>j</a:t>
            </a:r>
            <a:r>
              <a:rPr lang="it-IT" b="0" dirty="0" err="1"/>
              <a:t>++</a:t>
            </a:r>
            <a:r>
              <a:rPr lang="it-IT" b="0" dirty="0"/>
              <a:t>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= 2;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&lt;= 10;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+= 2)</a:t>
            </a:r>
            <a:r>
              <a:rPr lang="it-IT" b="0" dirty="0"/>
              <a:t>{</a:t>
            </a:r>
          </a:p>
          <a:p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);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do</a:t>
            </a:r>
            <a:r>
              <a:rPr lang="it-IT" b="0" dirty="0"/>
              <a:t>{</a:t>
            </a:r>
          </a:p>
          <a:p>
            <a:r>
              <a:rPr lang="it-IT" b="0" dirty="0"/>
              <a:t>  </a:t>
            </a:r>
            <a:r>
              <a:rPr lang="it-IT" b="0" dirty="0" err="1">
                <a:solidFill>
                  <a:srgbClr val="6A3E3E"/>
                </a:solidFill>
              </a:rPr>
              <a:t>j</a:t>
            </a:r>
            <a:r>
              <a:rPr lang="it-IT" b="0" dirty="0" err="1"/>
              <a:t>++</a:t>
            </a:r>
            <a:r>
              <a:rPr lang="it-IT" b="0" dirty="0"/>
              <a:t>; </a:t>
            </a:r>
          </a:p>
          <a:p>
            <a:r>
              <a:rPr lang="it-IT" b="0" dirty="0"/>
              <a:t>} </a:t>
            </a:r>
            <a:r>
              <a:rPr lang="it-IT" b="0" dirty="0" err="1">
                <a:solidFill>
                  <a:srgbClr val="7F0055"/>
                </a:solidFill>
              </a:rPr>
              <a:t>while</a:t>
            </a:r>
            <a:r>
              <a:rPr lang="it-IT" b="0" dirty="0"/>
              <a:t> (</a:t>
            </a:r>
            <a:r>
              <a:rPr lang="it-IT" b="0" dirty="0">
                <a:solidFill>
                  <a:srgbClr val="6A3E3E"/>
                </a:solidFill>
              </a:rPr>
              <a:t>j</a:t>
            </a:r>
            <a:r>
              <a:rPr lang="it-IT" b="0" dirty="0"/>
              <a:t> &lt; 20);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i</a:t>
            </a:r>
            <a:r>
              <a:rPr lang="it-IT" b="0" dirty="0"/>
              <a:t> : array){</a:t>
            </a:r>
          </a:p>
          <a:p>
            <a:r>
              <a:rPr lang="it-IT" b="0" dirty="0"/>
              <a:t>  sum += </a:t>
            </a:r>
            <a:r>
              <a:rPr lang="it-IT" b="0" dirty="0">
                <a:solidFill>
                  <a:srgbClr val="6A3E3E"/>
                </a:solidFill>
              </a:rPr>
              <a:t>i</a:t>
            </a:r>
            <a:r>
              <a:rPr lang="it-IT" b="0" dirty="0"/>
              <a:t>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it-IT" b="0" dirty="0" err="1"/>
              <a:t>ArrayList</a:t>
            </a:r>
            <a:r>
              <a:rPr lang="it-IT" b="0" dirty="0"/>
              <a:t>&lt;Object&gt; </a:t>
            </a:r>
            <a:r>
              <a:rPr lang="it-IT" b="0" dirty="0">
                <a:solidFill>
                  <a:srgbClr val="6A3E3E"/>
                </a:solidFill>
              </a:rPr>
              <a:t>list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ArrayList</a:t>
            </a:r>
            <a:r>
              <a:rPr lang="it-IT" b="0" dirty="0"/>
              <a:t>&lt;Object&gt;();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list</a:t>
            </a:r>
            <a:r>
              <a:rPr lang="it-IT" b="0" dirty="0" err="1"/>
              <a:t>.Add</a:t>
            </a:r>
            <a:r>
              <a:rPr lang="it-IT" b="0" dirty="0"/>
              <a:t>(42);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list</a:t>
            </a:r>
            <a:r>
              <a:rPr lang="it-IT" b="0" dirty="0" err="1"/>
              <a:t>.Add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unibo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/>
              <a:t>);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list</a:t>
            </a:r>
            <a:r>
              <a:rPr lang="it-IT" b="0" dirty="0" err="1"/>
              <a:t>.Add</a:t>
            </a:r>
            <a:r>
              <a:rPr lang="it-IT" b="0" dirty="0"/>
              <a:t>(3.14);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(Object </a:t>
            </a:r>
            <a:r>
              <a:rPr lang="it-IT" b="0" dirty="0">
                <a:solidFill>
                  <a:srgbClr val="6A3E3E"/>
                </a:solidFill>
              </a:rPr>
              <a:t>o</a:t>
            </a:r>
            <a:r>
              <a:rPr lang="it-IT" b="0" dirty="0"/>
              <a:t> : </a:t>
            </a:r>
            <a:r>
              <a:rPr lang="it-IT" b="0" dirty="0">
                <a:solidFill>
                  <a:srgbClr val="6A3E3E"/>
                </a:solidFill>
              </a:rPr>
              <a:t>list</a:t>
            </a:r>
            <a:r>
              <a:rPr lang="it-IT" b="0" dirty="0"/>
              <a:t>){</a:t>
            </a:r>
          </a:p>
          <a:p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o</a:t>
            </a:r>
            <a:r>
              <a:rPr lang="it-IT" b="0" i="1" dirty="0"/>
              <a:t>);</a:t>
            </a:r>
          </a:p>
          <a:p>
            <a:r>
              <a:rPr lang="it-IT" b="0" dirty="0"/>
              <a:t>}</a:t>
            </a:r>
            <a:endParaRPr lang="it-IT" b="0" noProof="1">
              <a:solidFill>
                <a:srgbClr val="1C2358"/>
              </a:solidFill>
              <a:highlight>
                <a:srgbClr val="FFFFFF"/>
              </a:highlight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4955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j = 0;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while</a:t>
            </a:r>
            <a:r>
              <a:rPr lang="it-IT" b="0" noProof="1">
                <a:ea typeface="Calibri"/>
              </a:rPr>
              <a:t> (j &lt; 10)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j++;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2; i &lt;= 10; i += 2)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System.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.WriteLine(i);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do</a:t>
            </a:r>
            <a:r>
              <a:rPr lang="it-IT" b="0" noProof="1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j++;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  <a:r>
              <a:rPr lang="it-IT" b="0" dirty="0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while</a:t>
            </a:r>
            <a:r>
              <a:rPr lang="it-IT" b="0" noProof="1">
                <a:ea typeface="Calibri"/>
              </a:rPr>
              <a:t> (j &lt; 20);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>
                <a:ea typeface="Calibri"/>
              </a:rPr>
              <a:t> array) 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sum += i;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ArrayList</a:t>
            </a:r>
            <a:r>
              <a:rPr lang="it-IT" b="0" noProof="1">
                <a:ea typeface="Calibri"/>
              </a:rPr>
              <a:t> list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ArrayList</a:t>
            </a:r>
            <a:r>
              <a:rPr lang="it-IT" b="0" noProof="1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list.Add(42);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list.Add(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"unibo"</a:t>
            </a:r>
            <a:r>
              <a:rPr lang="it-IT" b="0" noProof="1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list.Add(3.14);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>
                <a:ea typeface="Calibri"/>
              </a:rPr>
              <a:t> o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>
                <a:ea typeface="Calibri"/>
              </a:rPr>
              <a:t> list)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System.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.WriteLine(o);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1882366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1882366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96552"/>
      </p:ext>
    </p:extLst>
  </p:cSld>
  <p:clrMapOvr>
    <a:masterClrMapping/>
  </p:clrMapOvr>
  <p:transition spd="slow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it-IT" dirty="0"/>
              <a:t>Tipo </a:t>
            </a:r>
            <a:r>
              <a:rPr lang="it-IT" dirty="0" err="1"/>
              <a:t>char</a:t>
            </a:r>
            <a:r>
              <a:rPr lang="it-IT" dirty="0"/>
              <a:t> – caratteri con codifica UTF-16</a:t>
            </a:r>
          </a:p>
          <a:p>
            <a:pPr lvl="1"/>
            <a:r>
              <a:rPr lang="it-IT" dirty="0"/>
              <a:t>Classe </a:t>
            </a:r>
            <a:r>
              <a:rPr lang="it-IT" dirty="0" err="1"/>
              <a:t>string</a:t>
            </a:r>
            <a:r>
              <a:rPr lang="it-IT" dirty="0"/>
              <a:t>: sequenza di caratteri </a:t>
            </a:r>
            <a:r>
              <a:rPr lang="it-IT" i="1" dirty="0"/>
              <a:t>immutabile </a:t>
            </a:r>
            <a:r>
              <a:rPr lang="it-IT" dirty="0"/>
              <a:t>(qualsiasi operazione su stringhe crea una nuova stringa)</a:t>
            </a:r>
          </a:p>
          <a:p>
            <a:pPr lvl="1"/>
            <a:r>
              <a:rPr lang="it-IT" dirty="0"/>
              <a:t>Sequenze di </a:t>
            </a:r>
            <a:r>
              <a:rPr lang="it-IT" dirty="0" err="1"/>
              <a:t>escape</a:t>
            </a:r>
            <a:r>
              <a:rPr lang="it-IT" dirty="0"/>
              <a:t> in caratteri o stringhe (es. </a:t>
            </a:r>
            <a:r>
              <a:rPr lang="it-IT" noProof="1">
                <a:solidFill>
                  <a:srgbClr val="A31515"/>
                </a:solidFill>
                <a:latin typeface="Courier New" panose="02070309020205020404" pitchFamily="49" charset="0"/>
                <a:cs typeface="Courier New" pitchFamily="49" charset="0"/>
              </a:rPr>
              <a:t>'\0'</a:t>
            </a:r>
            <a:r>
              <a:rPr lang="it-IT" dirty="0"/>
              <a:t>, </a:t>
            </a:r>
            <a:r>
              <a:rPr lang="it-IT" noProof="1">
                <a:solidFill>
                  <a:srgbClr val="A31515"/>
                </a:solidFill>
                <a:latin typeface="Courier New" panose="02070309020205020404" pitchFamily="49" charset="0"/>
                <a:cs typeface="Courier New" pitchFamily="49" charset="0"/>
              </a:rPr>
              <a:t>"\n\t\\"</a:t>
            </a:r>
            <a:r>
              <a:rPr lang="it-IT" dirty="0"/>
              <a:t>, </a:t>
            </a:r>
            <a:r>
              <a:rPr lang="it-IT" noProof="1">
                <a:solidFill>
                  <a:srgbClr val="A31515"/>
                </a:solidFill>
                <a:latin typeface="Courier New" panose="02070309020205020404" pitchFamily="49" charset="0"/>
                <a:cs typeface="Courier New" pitchFamily="49" charset="0"/>
              </a:rPr>
              <a:t>'\u6C34'</a:t>
            </a:r>
            <a:r>
              <a:rPr lang="it-IT" dirty="0"/>
              <a:t>, …)</a:t>
            </a:r>
          </a:p>
          <a:p>
            <a:pPr lvl="1"/>
            <a:r>
              <a:rPr lang="it-IT" dirty="0"/>
              <a:t>Concatenazione efficiente di stringhe mediante apposite classi</a:t>
            </a:r>
          </a:p>
          <a:p>
            <a:pPr lvl="2"/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it-IT" sz="1800" dirty="0"/>
              <a:t> in C#,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it-IT" sz="1800" dirty="0"/>
              <a:t> in Java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 e stringhe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it-IT" dirty="0"/>
              <a:t>In C# il prefisso 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dirty="0"/>
              <a:t> consente di definire un «</a:t>
            </a:r>
            <a:r>
              <a:rPr lang="it-IT" dirty="0" err="1">
                <a:solidFill>
                  <a:srgbClr val="C00000"/>
                </a:solidFill>
              </a:rPr>
              <a:t>verbatim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string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literal</a:t>
            </a:r>
            <a:r>
              <a:rPr lang="it-IT" dirty="0"/>
              <a:t>»</a:t>
            </a:r>
          </a:p>
          <a:p>
            <a:pPr lvl="2"/>
            <a:r>
              <a:rPr lang="it-IT" sz="1800" dirty="0"/>
              <a:t>tutti i caratteri che seguono sono «interpretati così come sono» (utile se si devono ignorare le sequenze di </a:t>
            </a:r>
            <a:r>
              <a:rPr lang="it-IT" sz="1800" dirty="0" err="1"/>
              <a:t>escape</a:t>
            </a:r>
            <a:r>
              <a:rPr lang="it-IT" sz="1800" dirty="0"/>
              <a:t> o scrivere stringhe multi-linea)</a:t>
            </a:r>
          </a:p>
          <a:p>
            <a:pPr lvl="2"/>
            <a:r>
              <a:rPr lang="it-IT" sz="1800" dirty="0"/>
              <a:t>Es. </a:t>
            </a:r>
            <a:r>
              <a:rPr lang="it-IT" sz="1800" noProof="1">
                <a:solidFill>
                  <a:srgbClr val="A31515"/>
                </a:solidFill>
                <a:latin typeface="Courier New" panose="02070309020205020404" pitchFamily="49" charset="0"/>
                <a:cs typeface="Courier New" pitchFamily="49" charset="0"/>
              </a:rPr>
              <a:t>@"C:\temp\" </a:t>
            </a:r>
            <a:r>
              <a:rPr lang="it-IT" sz="1800" dirty="0"/>
              <a:t>equivale a </a:t>
            </a:r>
            <a:r>
              <a:rPr lang="it-IT" sz="1800" noProof="1">
                <a:solidFill>
                  <a:srgbClr val="A31515"/>
                </a:solidFill>
                <a:latin typeface="Courier New" panose="02070309020205020404" pitchFamily="49" charset="0"/>
                <a:cs typeface="Courier New" pitchFamily="49" charset="0"/>
              </a:rPr>
              <a:t>"C:\\temp\\"</a:t>
            </a:r>
          </a:p>
          <a:p>
            <a:pPr lvl="1"/>
            <a:r>
              <a:rPr lang="it-IT" dirty="0"/>
              <a:t>In C# gli operatori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it-IT" dirty="0"/>
              <a:t> sono ridefiniti sulla classe </a:t>
            </a:r>
            <a:r>
              <a:rPr lang="it-IT" dirty="0" err="1"/>
              <a:t>string</a:t>
            </a:r>
            <a:r>
              <a:rPr lang="it-IT" dirty="0"/>
              <a:t> e confrontano i caratteri invece dei riferimenti</a:t>
            </a:r>
          </a:p>
          <a:p>
            <a:pPr lvl="1"/>
            <a:r>
              <a:rPr lang="it-IT" dirty="0"/>
              <a:t>In C# </a:t>
            </a:r>
            <a:r>
              <a:rPr lang="it-IT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/>
              <a:t> implementa un </a:t>
            </a:r>
            <a:r>
              <a:rPr lang="it-IT" dirty="0" err="1"/>
              <a:t>indexer</a:t>
            </a:r>
            <a:r>
              <a:rPr lang="it-IT" dirty="0"/>
              <a:t> per cui è possibile accedere ai singoli caratteri con la sintassi degli array</a:t>
            </a:r>
          </a:p>
          <a:p>
            <a:pPr lvl="2"/>
            <a:r>
              <a:rPr lang="it-IT" sz="1900" dirty="0"/>
              <a:t>Es. </a:t>
            </a:r>
            <a:r>
              <a:rPr lang="it-IT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c1 = testo[i]</a:t>
            </a:r>
            <a:r>
              <a:rPr lang="it-IT" sz="1900" dirty="0">
                <a:cs typeface="Courier New" panose="02070309020205020404" pitchFamily="49" charset="0"/>
              </a:rPr>
              <a:t> oppure </a:t>
            </a:r>
            <a:r>
              <a:rPr lang="it-IT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it-IT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itchFamily="49" charset="0"/>
              </a:rPr>
              <a:t>"mio testo"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it-IT" sz="1900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 e stringhe – Esempi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497634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newLine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'\n'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n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)</a:t>
            </a:r>
            <a:r>
              <a:rPr lang="it-IT" b="0" dirty="0" err="1">
                <a:solidFill>
                  <a:srgbClr val="6A3E3E"/>
                </a:solidFill>
              </a:rPr>
              <a:t>newLine</a:t>
            </a:r>
            <a:r>
              <a:rPr lang="it-IT" b="0" dirty="0"/>
              <a:t>; </a:t>
            </a:r>
            <a:r>
              <a:rPr lang="it-IT" b="0" dirty="0">
                <a:solidFill>
                  <a:srgbClr val="3F7F5F"/>
                </a:solidFill>
              </a:rPr>
              <a:t>// 13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test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)13; </a:t>
            </a:r>
            <a:r>
              <a:rPr lang="it-IT" b="0" dirty="0">
                <a:solidFill>
                  <a:srgbClr val="3F7F5F"/>
                </a:solidFill>
              </a:rPr>
              <a:t>// '\n'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Concatenazione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u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"Bologna"</a:t>
            </a:r>
            <a:r>
              <a:rPr lang="it-IT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A3E3E"/>
                </a:solidFill>
              </a:rPr>
              <a:t>u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Universita</a:t>
            </a:r>
            <a:r>
              <a:rPr lang="it-IT" b="0" dirty="0">
                <a:solidFill>
                  <a:srgbClr val="2A00FF"/>
                </a:solidFill>
              </a:rPr>
              <a:t> di "</a:t>
            </a:r>
            <a:r>
              <a:rPr lang="it-IT" b="0" dirty="0"/>
              <a:t> + </a:t>
            </a:r>
            <a:r>
              <a:rPr lang="it-IT" b="0" dirty="0">
                <a:solidFill>
                  <a:srgbClr val="6A3E3E"/>
                </a:solidFill>
              </a:rPr>
              <a:t>u</a:t>
            </a:r>
            <a:r>
              <a:rPr lang="it-IT" b="0" dirty="0"/>
              <a:t>; </a:t>
            </a:r>
            <a:r>
              <a:rPr lang="it-IT" b="0" dirty="0">
                <a:solidFill>
                  <a:srgbClr val="3F7F5F"/>
                </a:solidFill>
              </a:rPr>
              <a:t>//"</a:t>
            </a:r>
            <a:r>
              <a:rPr lang="it-IT" b="0" dirty="0" err="1">
                <a:solidFill>
                  <a:srgbClr val="3F7F5F"/>
                </a:solidFill>
              </a:rPr>
              <a:t>Universita</a:t>
            </a:r>
            <a:r>
              <a:rPr lang="it-IT" b="0" dirty="0">
                <a:solidFill>
                  <a:srgbClr val="3F7F5F"/>
                </a:solidFill>
              </a:rPr>
              <a:t> di Bologna"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Confronto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e1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== 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;  </a:t>
            </a:r>
            <a:r>
              <a:rPr lang="it-IT" b="0" dirty="0">
                <a:solidFill>
                  <a:srgbClr val="3F7F5F"/>
                </a:solidFill>
              </a:rPr>
              <a:t>// Attenzione...</a:t>
            </a:r>
          </a:p>
          <a:p>
            <a:pPr>
              <a:spcAft>
                <a:spcPts val="0"/>
              </a:spcAft>
            </a:pPr>
            <a:r>
              <a:rPr lang="en-US" b="0" dirty="0" err="1">
                <a:solidFill>
                  <a:srgbClr val="7F0055"/>
                </a:solidFill>
              </a:rPr>
              <a:t>boolean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e2</a:t>
            </a:r>
            <a:r>
              <a:rPr lang="en-US" b="0" dirty="0"/>
              <a:t> = </a:t>
            </a:r>
            <a:r>
              <a:rPr lang="en-US" b="0" dirty="0" err="1">
                <a:solidFill>
                  <a:srgbClr val="6A3E3E"/>
                </a:solidFill>
              </a:rPr>
              <a:t>c</a:t>
            </a:r>
            <a:r>
              <a:rPr lang="en-US" b="0" dirty="0" err="1"/>
              <a:t>.equals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"Cesena"</a:t>
            </a:r>
            <a:r>
              <a:rPr lang="en-US" b="0" dirty="0"/>
              <a:t>);   </a:t>
            </a:r>
            <a:r>
              <a:rPr lang="en-US" b="0" dirty="0">
                <a:solidFill>
                  <a:srgbClr val="3F7F5F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e3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.equalsIgnoreCase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); </a:t>
            </a:r>
            <a:r>
              <a:rPr lang="it-IT" b="0" dirty="0">
                <a:solidFill>
                  <a:srgbClr val="3F7F5F"/>
                </a:solidFill>
              </a:rPr>
              <a:t>// </a:t>
            </a:r>
            <a:r>
              <a:rPr lang="it-IT" b="0" dirty="0" err="1">
                <a:solidFill>
                  <a:srgbClr val="3F7F5F"/>
                </a:solidFill>
              </a:rPr>
              <a:t>true</a:t>
            </a:r>
            <a:endParaRPr lang="it-IT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e4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.compareTo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) == 0;   </a:t>
            </a:r>
            <a:r>
              <a:rPr lang="it-IT" b="0" dirty="0">
                <a:solidFill>
                  <a:srgbClr val="3F7F5F"/>
                </a:solidFill>
              </a:rPr>
              <a:t>// </a:t>
            </a:r>
            <a:r>
              <a:rPr lang="it-IT" b="0" dirty="0" err="1">
                <a:solidFill>
                  <a:srgbClr val="3F7F5F"/>
                </a:solidFill>
              </a:rPr>
              <a:t>true</a:t>
            </a:r>
            <a:endParaRPr lang="it-IT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Formattazione date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Calendar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d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GregorianCalendar</a:t>
            </a:r>
            <a:r>
              <a:rPr lang="it-IT" b="0" dirty="0"/>
              <a:t>(1974, 11, 29);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s</a:t>
            </a:r>
            <a:r>
              <a:rPr lang="it-IT" b="0" dirty="0"/>
              <a:t> = </a:t>
            </a:r>
            <a:r>
              <a:rPr lang="it-IT" b="0" dirty="0" err="1"/>
              <a:t>String.</a:t>
            </a:r>
            <a:r>
              <a:rPr lang="it-IT" b="0" i="1" dirty="0" err="1"/>
              <a:t>format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"Data: %1$td/%1$tm/%1$tY"</a:t>
            </a:r>
            <a:r>
              <a:rPr lang="it-IT" b="0" i="1" dirty="0"/>
              <a:t>, </a:t>
            </a:r>
            <a:r>
              <a:rPr lang="it-IT" b="0" i="1" dirty="0">
                <a:solidFill>
                  <a:srgbClr val="6A3E3E"/>
                </a:solidFill>
              </a:rPr>
              <a:t>d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Modifica e concatenazione efficiente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StringBuffer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buffer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StringBuffer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"due 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6A3E3E"/>
                </a:solidFill>
              </a:rPr>
              <a:t>buffer</a:t>
            </a:r>
            <a:r>
              <a:rPr lang="it-IT" b="0" dirty="0" err="1"/>
              <a:t>.append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"tre 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6A3E3E"/>
                </a:solidFill>
              </a:rPr>
              <a:t>buffer</a:t>
            </a:r>
            <a:r>
              <a:rPr lang="it-IT" b="0" dirty="0" err="1"/>
              <a:t>.insert</a:t>
            </a:r>
            <a:r>
              <a:rPr lang="it-IT" b="0" dirty="0"/>
              <a:t>(0, </a:t>
            </a:r>
            <a:r>
              <a:rPr lang="it-IT" b="0" dirty="0">
                <a:solidFill>
                  <a:srgbClr val="2A00FF"/>
                </a:solidFill>
              </a:rPr>
              <a:t>"uno 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6A3E3E"/>
                </a:solidFill>
              </a:rPr>
              <a:t>buffer</a:t>
            </a:r>
            <a:r>
              <a:rPr lang="it-IT" b="0" dirty="0" err="1"/>
              <a:t>.replace</a:t>
            </a:r>
            <a:r>
              <a:rPr lang="it-IT" b="0" dirty="0"/>
              <a:t>(4, 7, </a:t>
            </a:r>
            <a:r>
              <a:rPr lang="it-IT" b="0" dirty="0">
                <a:solidFill>
                  <a:srgbClr val="2A00FF"/>
                </a:solidFill>
              </a:rPr>
              <a:t>"DUE"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buffer</a:t>
            </a:r>
            <a:r>
              <a:rPr lang="it-IT" b="0" i="1" dirty="0"/>
              <a:t>);   </a:t>
            </a:r>
            <a:r>
              <a:rPr lang="it-IT" b="0" i="1" dirty="0">
                <a:solidFill>
                  <a:srgbClr val="3F7F5F"/>
                </a:solidFill>
              </a:rPr>
              <a:t>// "uno DUE tre"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 </a:t>
            </a:r>
            <a:r>
              <a:rPr lang="it-IT" b="0" dirty="0"/>
              <a:t>: </a:t>
            </a:r>
            <a:r>
              <a:rPr lang="it-IT" b="0" dirty="0" err="1">
                <a:solidFill>
                  <a:srgbClr val="6A3E3E"/>
                </a:solidFill>
              </a:rPr>
              <a:t>s</a:t>
            </a:r>
            <a:r>
              <a:rPr lang="it-IT" b="0" dirty="0" err="1"/>
              <a:t>.toCharArray</a:t>
            </a:r>
            <a:r>
              <a:rPr lang="it-IT" b="0" dirty="0"/>
              <a:t>()){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c</a:t>
            </a:r>
            <a:r>
              <a:rPr lang="it-IT" b="0" i="1" dirty="0"/>
              <a:t>); </a:t>
            </a:r>
            <a:r>
              <a:rPr lang="it-IT" b="0" dirty="0"/>
              <a:t>}</a:t>
            </a:r>
            <a:endParaRPr lang="it-IT" b="0" noProof="1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>
                <a:ea typeface="Calibri"/>
              </a:rPr>
              <a:t> newLine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'\n'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 =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)newLine;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13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>
                <a:ea typeface="Calibri"/>
              </a:rPr>
              <a:t> test =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>
                <a:ea typeface="Calibri"/>
              </a:rPr>
              <a:t>)13;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‘\n’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8000"/>
                </a:solidFill>
                <a:ea typeface="Calibri"/>
              </a:rPr>
              <a:t>// Concatenazione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u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"Bologna"</a:t>
            </a:r>
            <a:r>
              <a:rPr lang="it-IT" b="0" noProof="1">
                <a:ea typeface="Calibri"/>
              </a:rPr>
              <a:t>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u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"Università di "</a:t>
            </a:r>
            <a:r>
              <a:rPr lang="it-IT" b="0" noProof="1">
                <a:ea typeface="Calibri"/>
              </a:rPr>
              <a:t> + u;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//"Università di Bologna"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8000"/>
                </a:solidFill>
                <a:ea typeface="Calibri"/>
              </a:rPr>
              <a:t>// Confronto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c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>
                <a:ea typeface="Calibri"/>
              </a:rPr>
              <a:t>;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e1 = c ==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>
                <a:ea typeface="Calibri"/>
              </a:rPr>
              <a:t>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confronta i caratteri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e2 = c.Equals(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>
                <a:ea typeface="Calibri"/>
              </a:rPr>
              <a:t>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true</a:t>
            </a:r>
            <a:endParaRPr lang="it-IT" b="0" noProof="1">
              <a:ea typeface="Calibri"/>
            </a:endParaRPr>
          </a:p>
          <a:p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e3 = c.Equals(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>
                <a:ea typeface="Calibri"/>
              </a:rPr>
              <a:t>,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StringComparison</a:t>
            </a:r>
            <a:r>
              <a:rPr lang="it-IT" b="0" dirty="0">
                <a:ea typeface="Calibri"/>
              </a:rPr>
              <a:t>.</a:t>
            </a:r>
            <a:r>
              <a:rPr lang="it-IT" dirty="0"/>
              <a:t>      </a:t>
            </a:r>
          </a:p>
          <a:p>
            <a:r>
              <a:rPr lang="it-IT" b="0" dirty="0"/>
              <a:t>    </a:t>
            </a:r>
            <a:r>
              <a:rPr lang="it-IT" b="0" dirty="0" err="1"/>
              <a:t>InvariantCultureIgnoreCase</a:t>
            </a:r>
            <a:r>
              <a:rPr lang="it-IT" b="0" dirty="0">
                <a:ea typeface="Calibri"/>
              </a:rPr>
              <a:t>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//true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e4 = c.CompareTo(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>
                <a:ea typeface="Calibri"/>
              </a:rPr>
              <a:t>) == 0;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true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8000"/>
                </a:solidFill>
                <a:ea typeface="Calibri"/>
              </a:rPr>
              <a:t>// Formattazione date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DateTime</a:t>
            </a:r>
            <a:r>
              <a:rPr lang="it-IT" b="0" noProof="1">
                <a:ea typeface="Calibri"/>
              </a:rPr>
              <a:t> d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DateTime</a:t>
            </a:r>
            <a:r>
              <a:rPr lang="it-IT" b="0" noProof="1">
                <a:ea typeface="Calibri"/>
              </a:rPr>
              <a:t>(1974, 12, 29);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s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.Format(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"Data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: {0:dd/MM/yyyy}"</a:t>
            </a:r>
            <a:r>
              <a:rPr lang="it-IT" b="0" noProof="1">
                <a:ea typeface="Calibri"/>
              </a:rPr>
              <a:t>, d);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8000"/>
                </a:solidFill>
                <a:ea typeface="Calibri"/>
              </a:rPr>
              <a:t>// Modifica e concatenazione efficiente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StringBuilder</a:t>
            </a:r>
            <a:r>
              <a:rPr lang="it-IT" b="0" noProof="1">
                <a:ea typeface="Calibri"/>
              </a:rPr>
              <a:t> buffer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StringBuilder</a:t>
            </a:r>
            <a:r>
              <a:rPr lang="it-IT" b="0" noProof="1">
                <a:ea typeface="Calibri"/>
              </a:rPr>
              <a:t>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"due "</a:t>
            </a:r>
            <a:r>
              <a:rPr lang="it-IT" b="0" noProof="1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buffer.Append(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"tre "</a:t>
            </a:r>
            <a:r>
              <a:rPr lang="it-IT" b="0" noProof="1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buffer.Insert(0,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"uno "</a:t>
            </a:r>
            <a:r>
              <a:rPr lang="it-IT" b="0" noProof="1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buffer.Replace(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"due"</a:t>
            </a:r>
            <a:r>
              <a:rPr lang="it-IT" b="0" noProof="1">
                <a:ea typeface="Calibri"/>
              </a:rPr>
              <a:t>,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"DUE"</a:t>
            </a:r>
            <a:r>
              <a:rPr lang="it-IT" b="0" noProof="1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.WriteLine(buffer);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"uno DUE tre"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>
                <a:ea typeface="Calibri"/>
              </a:rPr>
              <a:t> c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>
                <a:ea typeface="Calibri"/>
              </a:rPr>
              <a:t> s) {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.WriteLine(c); }</a:t>
            </a:r>
          </a:p>
          <a:p>
            <a:pPr>
              <a:spcAft>
                <a:spcPts val="1000"/>
              </a:spcAft>
            </a:pPr>
            <a:endParaRPr lang="en-US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75942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75942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EFDD3-88C5-4E93-8315-21065E78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StringComparison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Ogni array è un oggetto (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), con lunghezza fissa</a:t>
            </a:r>
          </a:p>
          <a:p>
            <a:pPr lvl="2"/>
            <a:r>
              <a:rPr lang="it-IT" dirty="0"/>
              <a:t>Sintassi simile al C/C++ per accedere ai valori, con controllo validità dell’indice a </a:t>
            </a:r>
            <a:r>
              <a:rPr lang="it-IT" dirty="0" err="1"/>
              <a:t>runtime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Stessa sintassi per allocare un array, con possibilità di specificare l’elenco dei valori (array </a:t>
            </a:r>
            <a:r>
              <a:rPr lang="it-IT" dirty="0" err="1"/>
              <a:t>initializer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se si specifica solo la dimensione, c’è un valore di default predefinito per tutti gli elementi (0, false, </a:t>
            </a:r>
            <a:r>
              <a:rPr lang="it-IT" dirty="0" err="1"/>
              <a:t>null</a:t>
            </a:r>
            <a:r>
              <a:rPr lang="it-IT" dirty="0"/>
              <a:t>).</a:t>
            </a:r>
          </a:p>
          <a:p>
            <a:pPr lvl="1"/>
            <a:r>
              <a:rPr lang="it-IT" dirty="0"/>
              <a:t>Si possono creare </a:t>
            </a:r>
            <a:r>
              <a:rPr lang="it-IT" dirty="0" err="1">
                <a:solidFill>
                  <a:srgbClr val="C00000"/>
                </a:solidFill>
              </a:rPr>
              <a:t>jagged</a:t>
            </a:r>
            <a:r>
              <a:rPr lang="it-IT" dirty="0">
                <a:solidFill>
                  <a:srgbClr val="C00000"/>
                </a:solidFill>
              </a:rPr>
              <a:t> array</a:t>
            </a:r>
            <a:r>
              <a:rPr lang="it-IT" dirty="0"/>
              <a:t> (ovvero, array di array)</a:t>
            </a:r>
          </a:p>
          <a:p>
            <a:pPr lvl="1"/>
            <a:r>
              <a:rPr lang="it-IT" dirty="0"/>
              <a:t>Classe contenente i metodi di utilità per gli array (es. </a:t>
            </a:r>
            <a:r>
              <a:rPr lang="it-IT" dirty="0" err="1"/>
              <a:t>sort</a:t>
            </a:r>
            <a:r>
              <a:rPr lang="it-IT" dirty="0"/>
              <a:t>, ricerca binaria, copia elementi, …)</a:t>
            </a:r>
          </a:p>
          <a:p>
            <a:pPr lvl="2"/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Array</a:t>
            </a:r>
            <a:r>
              <a:rPr lang="it-IT" dirty="0"/>
              <a:t> in C#,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it-IT" dirty="0"/>
              <a:t> in Java.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C# supporta array multidimensionali, oltre agli array </a:t>
            </a:r>
            <a:r>
              <a:rPr lang="it-IT" dirty="0" err="1"/>
              <a:t>jagged</a:t>
            </a:r>
            <a:r>
              <a:rPr lang="it-IT" dirty="0"/>
              <a:t>, mediante la sintassi 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[,]</a:t>
            </a:r>
          </a:p>
          <a:p>
            <a:pPr lvl="2"/>
            <a:r>
              <a:rPr lang="it-IT" dirty="0"/>
              <a:t>Es. </a:t>
            </a:r>
            <a:r>
              <a:rPr lang="it-IT" noProof="1">
                <a:solidFill>
                  <a:srgbClr val="0000FF"/>
                </a:solidFill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[,]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itchFamily="49" charset="0"/>
              </a:rPr>
              <a:t>new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[5,8];</a:t>
            </a:r>
          </a:p>
          <a:p>
            <a:pPr lvl="2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C# qualsiasi classe può definire un «</a:t>
            </a:r>
            <a:r>
              <a:rPr lang="it-IT" dirty="0" err="1"/>
              <a:t>indexer</a:t>
            </a:r>
            <a:r>
              <a:rPr lang="it-IT" dirty="0"/>
              <a:t>» per utilizzare la stessa sintassi degli array per l’accesso a suoi </a:t>
            </a:r>
            <a:r>
              <a:rPr lang="it-IT" dirty="0" err="1"/>
              <a:t>element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142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– Esempi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7898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 </a:t>
            </a:r>
            <a:r>
              <a:rPr lang="en-US" b="0" dirty="0">
                <a:solidFill>
                  <a:srgbClr val="6A3E3E"/>
                </a:solidFill>
              </a:rPr>
              <a:t>v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 { 5, 4, 3, 2, 1 };</a:t>
            </a:r>
          </a:p>
          <a:p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= 0;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&lt; </a:t>
            </a:r>
            <a:r>
              <a:rPr lang="nn-NO" b="0" dirty="0">
                <a:solidFill>
                  <a:srgbClr val="6A3E3E"/>
                </a:solidFill>
              </a:rPr>
              <a:t>v</a:t>
            </a:r>
            <a:r>
              <a:rPr lang="nn-NO" b="0" dirty="0"/>
              <a:t>.</a:t>
            </a:r>
            <a:r>
              <a:rPr lang="nn-NO" b="0" dirty="0">
                <a:solidFill>
                  <a:srgbClr val="0000C0"/>
                </a:solidFill>
              </a:rPr>
              <a:t>length</a:t>
            </a:r>
            <a:r>
              <a:rPr lang="nn-NO" b="0" dirty="0"/>
              <a:t>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++){</a:t>
            </a:r>
          </a:p>
          <a:p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v</a:t>
            </a:r>
            <a:r>
              <a:rPr lang="it-IT" b="0" i="1" dirty="0"/>
              <a:t>[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]);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it-IT" b="0" dirty="0" err="1"/>
              <a:t>String</a:t>
            </a:r>
            <a:r>
              <a:rPr lang="it-IT" b="0" dirty="0"/>
              <a:t>[] </a:t>
            </a:r>
            <a:r>
              <a:rPr lang="it-IT" b="0" dirty="0">
                <a:solidFill>
                  <a:srgbClr val="6A3E3E"/>
                </a:solidFill>
              </a:rPr>
              <a:t>nomi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[5];</a:t>
            </a:r>
          </a:p>
          <a:p>
            <a:r>
              <a:rPr lang="it-IT" b="0" dirty="0">
                <a:solidFill>
                  <a:srgbClr val="6A3E3E"/>
                </a:solidFill>
              </a:rPr>
              <a:t>nomi</a:t>
            </a:r>
            <a:r>
              <a:rPr lang="it-IT" b="0" dirty="0"/>
              <a:t>[0] = </a:t>
            </a:r>
            <a:r>
              <a:rPr lang="it-IT" b="0" dirty="0">
                <a:solidFill>
                  <a:srgbClr val="2A00FF"/>
                </a:solidFill>
              </a:rPr>
              <a:t>"James </a:t>
            </a:r>
            <a:r>
              <a:rPr lang="it-IT" b="0" dirty="0" err="1">
                <a:solidFill>
                  <a:srgbClr val="2A00FF"/>
                </a:solidFill>
              </a:rPr>
              <a:t>Gosling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/>
              <a:t>;</a:t>
            </a:r>
          </a:p>
          <a:p>
            <a:endParaRPr lang="it-IT" b="0" dirty="0"/>
          </a:p>
          <a:p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/>
              <a:t>[][] </a:t>
            </a:r>
            <a:r>
              <a:rPr lang="en-US" b="0" dirty="0">
                <a:solidFill>
                  <a:srgbClr val="6A3E3E"/>
                </a:solidFill>
              </a:rPr>
              <a:t>mat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/>
              <a:t>[][]{</a:t>
            </a:r>
          </a:p>
          <a:p>
            <a:r>
              <a:rPr lang="en-US" b="0" dirty="0">
                <a:solidFill>
                  <a:srgbClr val="7F0055"/>
                </a:solidFill>
              </a:rPr>
              <a:t>    new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/>
              <a:t>[] {1,2,3},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/>
              <a:t>[]{5,8,13}};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mat</a:t>
            </a:r>
            <a:r>
              <a:rPr lang="it-IT" b="0" dirty="0"/>
              <a:t>[1][0] = 4.2f;</a:t>
            </a:r>
          </a:p>
          <a:p>
            <a:endParaRPr lang="it-IT" b="0" dirty="0"/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rows</a:t>
            </a:r>
            <a:r>
              <a:rPr lang="en-US" b="0" dirty="0"/>
              <a:t> = </a:t>
            </a:r>
            <a:r>
              <a:rPr lang="en-US" b="0" dirty="0" err="1">
                <a:solidFill>
                  <a:srgbClr val="6A3E3E"/>
                </a:solidFill>
              </a:rPr>
              <a:t>mat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00C0"/>
                </a:solidFill>
              </a:rPr>
              <a:t>length</a:t>
            </a:r>
            <a:r>
              <a:rPr lang="en-US" b="0" dirty="0"/>
              <a:t>; </a:t>
            </a:r>
            <a:r>
              <a:rPr lang="en-US" b="0" dirty="0">
                <a:solidFill>
                  <a:srgbClr val="3F7F5F"/>
                </a:solidFill>
              </a:rPr>
              <a:t>// 2 (</a:t>
            </a:r>
            <a:r>
              <a:rPr lang="en-US" b="0" dirty="0" err="1">
                <a:solidFill>
                  <a:srgbClr val="3F7F5F"/>
                </a:solidFill>
              </a:rPr>
              <a:t>numero</a:t>
            </a:r>
            <a:r>
              <a:rPr lang="en-US" b="0" dirty="0">
                <a:solidFill>
                  <a:srgbClr val="3F7F5F"/>
                </a:solidFill>
              </a:rPr>
              <a:t> </a:t>
            </a:r>
            <a:r>
              <a:rPr lang="en-US" b="0" dirty="0" err="1">
                <a:solidFill>
                  <a:srgbClr val="3F7F5F"/>
                </a:solidFill>
              </a:rPr>
              <a:t>righe</a:t>
            </a:r>
            <a:r>
              <a:rPr lang="en-US" b="0" dirty="0">
                <a:solidFill>
                  <a:srgbClr val="3F7F5F"/>
                </a:solidFill>
              </a:rPr>
              <a:t>)</a:t>
            </a:r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cols</a:t>
            </a:r>
            <a:r>
              <a:rPr lang="en-US" b="0" dirty="0"/>
              <a:t> = </a:t>
            </a:r>
            <a:r>
              <a:rPr lang="en-US" b="0" dirty="0">
                <a:solidFill>
                  <a:srgbClr val="6A3E3E"/>
                </a:solidFill>
              </a:rPr>
              <a:t>mat</a:t>
            </a:r>
            <a:r>
              <a:rPr lang="en-US" b="0" dirty="0"/>
              <a:t>[0].</a:t>
            </a:r>
            <a:r>
              <a:rPr lang="en-US" b="0" dirty="0">
                <a:solidFill>
                  <a:srgbClr val="0000C0"/>
                </a:solidFill>
              </a:rPr>
              <a:t>length</a:t>
            </a:r>
            <a:r>
              <a:rPr lang="en-US" b="0" dirty="0"/>
              <a:t>; </a:t>
            </a:r>
            <a:r>
              <a:rPr lang="en-US" b="0" dirty="0">
                <a:solidFill>
                  <a:srgbClr val="3F7F5F"/>
                </a:solidFill>
              </a:rPr>
              <a:t>// 3 (</a:t>
            </a:r>
            <a:r>
              <a:rPr lang="en-US" b="0" dirty="0" err="1">
                <a:solidFill>
                  <a:srgbClr val="3F7F5F"/>
                </a:solidFill>
              </a:rPr>
              <a:t>numero</a:t>
            </a:r>
            <a:r>
              <a:rPr lang="en-US" b="0" dirty="0">
                <a:solidFill>
                  <a:srgbClr val="3F7F5F"/>
                </a:solidFill>
              </a:rPr>
              <a:t> </a:t>
            </a:r>
            <a:r>
              <a:rPr lang="en-US" b="0" dirty="0" err="1">
                <a:solidFill>
                  <a:srgbClr val="3F7F5F"/>
                </a:solidFill>
              </a:rPr>
              <a:t>colonne</a:t>
            </a:r>
            <a:r>
              <a:rPr lang="en-US" b="0" dirty="0">
                <a:solidFill>
                  <a:srgbClr val="3F7F5F"/>
                </a:solidFill>
              </a:rPr>
              <a:t>)</a:t>
            </a:r>
          </a:p>
          <a:p>
            <a:endParaRPr lang="it-IT" b="0" dirty="0"/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[][] </a:t>
            </a:r>
            <a:r>
              <a:rPr lang="en-US" b="0" dirty="0">
                <a:solidFill>
                  <a:srgbClr val="6A3E3E"/>
                </a:solidFill>
              </a:rPr>
              <a:t>jagged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[][]{</a:t>
            </a:r>
          </a:p>
          <a:p>
            <a:r>
              <a:rPr lang="en-US" b="0" dirty="0">
                <a:solidFill>
                  <a:srgbClr val="7F0055"/>
                </a:solidFill>
              </a:rPr>
              <a:t>                     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[5],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[2],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[3]};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jagged</a:t>
            </a:r>
            <a:r>
              <a:rPr lang="it-IT" b="0" dirty="0"/>
              <a:t>[0][4] = 5;</a:t>
            </a:r>
          </a:p>
          <a:p>
            <a:endParaRPr lang="it-IT" b="0" dirty="0"/>
          </a:p>
          <a:p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[] </a:t>
            </a:r>
            <a:r>
              <a:rPr lang="it-IT" b="0" dirty="0">
                <a:solidFill>
                  <a:srgbClr val="6A3E3E"/>
                </a:solidFill>
              </a:rPr>
              <a:t>v2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v</a:t>
            </a:r>
            <a:r>
              <a:rPr lang="it-IT" b="0" dirty="0"/>
              <a:t>;  </a:t>
            </a:r>
            <a:r>
              <a:rPr lang="it-IT" b="0" dirty="0">
                <a:solidFill>
                  <a:srgbClr val="3F7F5F"/>
                </a:solidFill>
              </a:rPr>
              <a:t>// N.B. non crea una copia</a:t>
            </a:r>
          </a:p>
          <a:p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[] </a:t>
            </a:r>
            <a:r>
              <a:rPr lang="it-IT" b="0" dirty="0">
                <a:solidFill>
                  <a:srgbClr val="6A3E3E"/>
                </a:solidFill>
              </a:rPr>
              <a:t>v3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[])</a:t>
            </a:r>
            <a:r>
              <a:rPr lang="it-IT" b="0" dirty="0" err="1">
                <a:solidFill>
                  <a:srgbClr val="6A3E3E"/>
                </a:solidFill>
              </a:rPr>
              <a:t>v</a:t>
            </a:r>
            <a:r>
              <a:rPr lang="it-IT" b="0" dirty="0" err="1"/>
              <a:t>.clone</a:t>
            </a:r>
            <a:r>
              <a:rPr lang="it-IT" b="0" dirty="0"/>
              <a:t>(); </a:t>
            </a:r>
            <a:r>
              <a:rPr lang="it-IT" b="0" dirty="0">
                <a:solidFill>
                  <a:srgbClr val="3F7F5F"/>
                </a:solidFill>
              </a:rPr>
              <a:t>// Crea una copia</a:t>
            </a:r>
          </a:p>
          <a:p>
            <a:endParaRPr lang="it-IT" b="0" dirty="0"/>
          </a:p>
          <a:p>
            <a:r>
              <a:rPr lang="fr-FR" b="0" dirty="0" err="1"/>
              <a:t>Arrays.</a:t>
            </a:r>
            <a:r>
              <a:rPr lang="fr-FR" b="0" i="1" dirty="0" err="1"/>
              <a:t>sort</a:t>
            </a:r>
            <a:r>
              <a:rPr lang="fr-FR" b="0" i="1" dirty="0"/>
              <a:t>(</a:t>
            </a:r>
            <a:r>
              <a:rPr lang="fr-FR" b="0" i="1" dirty="0">
                <a:solidFill>
                  <a:srgbClr val="6A3E3E"/>
                </a:solidFill>
              </a:rPr>
              <a:t>v</a:t>
            </a:r>
            <a:r>
              <a:rPr lang="fr-FR" b="0" i="1" dirty="0"/>
              <a:t>); </a:t>
            </a:r>
            <a:r>
              <a:rPr lang="fr-FR" b="0" i="1" dirty="0">
                <a:solidFill>
                  <a:srgbClr val="3F7F5F"/>
                </a:solidFill>
              </a:rPr>
              <a:t>// 1, 2, 3, 4, 5</a:t>
            </a:r>
          </a:p>
          <a:p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 err="1"/>
              <a:t>Arrays.toString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v</a:t>
            </a:r>
            <a:r>
              <a:rPr lang="it-IT" b="0" i="1" dirty="0"/>
              <a:t>));</a:t>
            </a:r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j</a:t>
            </a:r>
            <a:r>
              <a:rPr lang="en-US" b="0" dirty="0"/>
              <a:t> = </a:t>
            </a:r>
            <a:r>
              <a:rPr lang="en-US" b="0" dirty="0" err="1"/>
              <a:t>Arrays.</a:t>
            </a:r>
            <a:r>
              <a:rPr lang="en-US" b="0" i="1" dirty="0" err="1"/>
              <a:t>binarySearch</a:t>
            </a:r>
            <a:r>
              <a:rPr lang="en-US" b="0" i="1" dirty="0"/>
              <a:t>(</a:t>
            </a:r>
            <a:r>
              <a:rPr lang="en-US" b="0" i="1" dirty="0">
                <a:solidFill>
                  <a:srgbClr val="6A3E3E"/>
                </a:solidFill>
              </a:rPr>
              <a:t>v</a:t>
            </a:r>
            <a:r>
              <a:rPr lang="en-US" b="0" i="1" dirty="0"/>
              <a:t>, 2);  </a:t>
            </a:r>
            <a:r>
              <a:rPr lang="en-US" b="0" i="1" dirty="0">
                <a:solidFill>
                  <a:srgbClr val="3F7F5F"/>
                </a:solidFill>
              </a:rPr>
              <a:t>// 1</a:t>
            </a:r>
            <a:endParaRPr lang="it-IT" b="0" noProof="1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7898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[] v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[] { 5, 4, 3, 2, 1 };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0; i &lt; v.Length; i++)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.WriteLine(v[i]);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[] nomi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[5];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nomi[0]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"Anders Hejlsberg"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float</a:t>
            </a:r>
            <a:r>
              <a:rPr lang="it-IT" b="0" noProof="1">
                <a:ea typeface="Calibri"/>
              </a:rPr>
              <a:t>[,] mat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float</a:t>
            </a:r>
            <a:r>
              <a:rPr lang="it-IT" b="0" noProof="1">
                <a:ea typeface="Calibri"/>
              </a:rPr>
              <a:t>[,]{{1,2,3},{5,8,13}};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mat[1, 0] = 4.2f;</a:t>
            </a:r>
          </a:p>
          <a:p>
            <a:pPr>
              <a:spcAft>
                <a:spcPts val="0"/>
              </a:spcAft>
            </a:pPr>
            <a:endParaRPr lang="it-IT" b="0" noProof="1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r = mat.Rank;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2 (numero di dimensioni)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tot = mat.Length;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6 (totale elementi)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rows = mat.GetLength(0);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2 (numero righe)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cols = mat.GetLength(1);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3 (numero colonne)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[][] jagged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[3][]{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                    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[5],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[2],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[3]};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jagged[0][4] = 5;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[] v2 = v; 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N.B. non crea una copia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[] v3 =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[])v.Clone();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Crea una copia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Array</a:t>
            </a:r>
            <a:r>
              <a:rPr lang="it-IT" b="0" noProof="1">
                <a:ea typeface="Calibri"/>
              </a:rPr>
              <a:t>.Sort(v);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1, 2, 3, 4, 5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"[{0}]"</a:t>
            </a:r>
            <a:r>
              <a:rPr lang="it-IT" b="0" noProof="1">
                <a:ea typeface="Calibri"/>
              </a:rPr>
              <a:t>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.Join(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","</a:t>
            </a:r>
            <a:r>
              <a:rPr lang="it-IT" b="0" noProof="1">
                <a:ea typeface="Calibri"/>
              </a:rPr>
              <a:t>, v));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j =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Array</a:t>
            </a:r>
            <a:r>
              <a:rPr lang="it-IT" b="0" noProof="1">
                <a:ea typeface="Calibri"/>
              </a:rPr>
              <a:t>.BinarySearch(v, 2); 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1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Array</a:t>
            </a:r>
            <a:r>
              <a:rPr lang="it-IT" b="0" noProof="1">
                <a:ea typeface="Calibri"/>
              </a:rPr>
              <a:t>.Reverse(v);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1, 2, 3, 4, 5</a:t>
            </a: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" y="1836646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520" y="1836646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64245"/>
      </p:ext>
    </p:extLst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>
          <a:xfrm>
            <a:off x="232913" y="1548623"/>
            <a:ext cx="6102573" cy="2127665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Java e C# condividono i principali operatori</a:t>
            </a:r>
          </a:p>
          <a:p>
            <a:pPr lvl="2"/>
            <a:r>
              <a:rPr lang="it-IT" dirty="0"/>
              <a:t>+, - , *, /, ++, --, &amp;&amp;, ||, ?:, ==, =, 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6410483" cy="2024242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L’operatore Java &gt;&gt;&gt; (</a:t>
            </a:r>
            <a:r>
              <a:rPr lang="it-IT" dirty="0" err="1"/>
              <a:t>unsigned</a:t>
            </a:r>
            <a:r>
              <a:rPr lang="it-IT" dirty="0"/>
              <a:t> right </a:t>
            </a:r>
            <a:r>
              <a:rPr lang="it-IT" dirty="0" err="1"/>
              <a:t>shift</a:t>
            </a:r>
            <a:r>
              <a:rPr lang="it-IT" dirty="0"/>
              <a:t>) non esiste in C#</a:t>
            </a:r>
          </a:p>
          <a:p>
            <a:pPr lvl="2"/>
            <a:r>
              <a:rPr lang="it-IT" dirty="0"/>
              <a:t>non è necessario poiché il C# supporta variabili intere </a:t>
            </a:r>
            <a:r>
              <a:rPr lang="it-IT" dirty="0" err="1"/>
              <a:t>unsigned</a:t>
            </a:r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/>
              <a:t>L’operatore C# corrispondente 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t-IT" dirty="0"/>
              <a:t>» di Java è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dirty="0"/>
              <a:t>»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41105" t="27937" r="31751" b="13309"/>
          <a:stretch/>
        </p:blipFill>
        <p:spPr>
          <a:xfrm>
            <a:off x="6895322" y="702144"/>
            <a:ext cx="4665306" cy="5417384"/>
          </a:xfrm>
          <a:prstGeom prst="rect">
            <a:avLst/>
          </a:prstGeom>
        </p:spPr>
      </p:pic>
      <p:sp>
        <p:nvSpPr>
          <p:cNvPr id="18" name="Segnaposto data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esempio: C# &gt; CIL &gt; ASM</a:t>
            </a:r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158259"/>
            <a:ext cx="333375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605963"/>
            <a:ext cx="4933950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1954598"/>
            <a:ext cx="545782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200248" y="1628135"/>
            <a:ext cx="16287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>
            <a:spAutoFit/>
          </a:bodyPr>
          <a:lstStyle/>
          <a:p>
            <a:r>
              <a:rPr lang="it-IT"/>
              <a:t>Sorgente (C#)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8832539" y="3507751"/>
            <a:ext cx="266130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>
            <a:spAutoFit/>
          </a:bodyPr>
          <a:lstStyle/>
          <a:p>
            <a:r>
              <a:rPr lang="it-IT" sz="1600" dirty="0"/>
              <a:t>Intermediate Language (IL)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6042025" y="5705508"/>
            <a:ext cx="40417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>
            <a:spAutoFit/>
          </a:bodyPr>
          <a:lstStyle/>
          <a:p>
            <a:r>
              <a:rPr lang="it-IT"/>
              <a:t>Codice Macchina e ASM (Intel 80386)</a:t>
            </a:r>
          </a:p>
        </p:txBody>
      </p:sp>
      <p:sp>
        <p:nvSpPr>
          <p:cNvPr id="186379" name="AutoShape 11"/>
          <p:cNvSpPr>
            <a:spLocks noChangeArrowheads="1"/>
          </p:cNvSpPr>
          <p:nvPr/>
        </p:nvSpPr>
        <p:spPr bwMode="auto">
          <a:xfrm rot="5400000">
            <a:off x="6122291" y="1196077"/>
            <a:ext cx="676275" cy="71913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it-IT"/>
          </a:p>
        </p:txBody>
      </p:sp>
      <p:sp>
        <p:nvSpPr>
          <p:cNvPr id="186380" name="AutoShape 12"/>
          <p:cNvSpPr>
            <a:spLocks noChangeArrowheads="1"/>
          </p:cNvSpPr>
          <p:nvPr/>
        </p:nvSpPr>
        <p:spPr bwMode="auto">
          <a:xfrm rot="10800000">
            <a:off x="6720526" y="3691813"/>
            <a:ext cx="676275" cy="719137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it-IT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9256"/>
      </p:ext>
    </p:extLst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In generale sintassi identica o molto simile</a:t>
            </a:r>
          </a:p>
          <a:p>
            <a:pPr lvl="1"/>
            <a:r>
              <a:rPr lang="it-IT" dirty="0"/>
              <a:t>Controllo accesso: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dirty="0"/>
              <a:t>» e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dirty="0"/>
              <a:t>» hanno lo stesso significato («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dirty="0"/>
              <a:t>» no!, vedi sotto).</a:t>
            </a:r>
          </a:p>
          <a:p>
            <a:pPr lvl="1"/>
            <a:r>
              <a:rPr lang="it-IT" dirty="0"/>
              <a:t>Possibilità di definire campi e metodi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Possibilità di richiamare un costruttore da un altro costruttore (con sintassi leggermente diversa)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11550769" cy="202424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it-IT" sz="2100" dirty="0"/>
              <a:t>In C# esiste il modificatore «</a:t>
            </a:r>
            <a:r>
              <a:rPr lang="it-IT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it-IT" sz="2100" dirty="0"/>
              <a:t>» che rende l’elemento accessibile solo all’interno dell’assembli in cui è definito</a:t>
            </a:r>
          </a:p>
          <a:p>
            <a:pPr lvl="1"/>
            <a:r>
              <a:rPr lang="it-IT" sz="2100" dirty="0"/>
              <a:t>In Java «</a:t>
            </a:r>
            <a:r>
              <a:rPr lang="it-IT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sz="2100" dirty="0"/>
              <a:t>» consente l’accesso sia da classi derivate che da quelle nello stesso package, in C# solo da classi derivate. </a:t>
            </a:r>
          </a:p>
          <a:p>
            <a:pPr lvl="2"/>
            <a:r>
              <a:rPr lang="it-IT" sz="1500" dirty="0"/>
              <a:t>In C# esiste «</a:t>
            </a:r>
            <a:r>
              <a:rPr lang="it-IT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it-IT" sz="1500" dirty="0"/>
              <a:t>», cioè «</a:t>
            </a:r>
            <a:r>
              <a:rPr lang="it-IT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it-IT" sz="1500" dirty="0"/>
              <a:t>» dentro </a:t>
            </a:r>
            <a:r>
              <a:rPr lang="it-IT" sz="1500" dirty="0" err="1"/>
              <a:t>l’assembly</a:t>
            </a:r>
            <a:r>
              <a:rPr lang="it-IT" sz="1500" dirty="0"/>
              <a:t>, «</a:t>
            </a:r>
            <a:r>
              <a:rPr lang="it-IT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sz="1500" dirty="0"/>
              <a:t>» fuori da esso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1500" dirty="0"/>
          </a:p>
          <a:p>
            <a:pPr lvl="1"/>
            <a:r>
              <a:rPr lang="it-IT" dirty="0"/>
              <a:t>La visibilità di default (se non si specifica un modificatore) in Java è «tutto il package».</a:t>
            </a:r>
          </a:p>
          <a:p>
            <a:pPr lvl="2"/>
            <a:r>
              <a:rPr lang="it-IT" sz="1500" dirty="0"/>
              <a:t> </a:t>
            </a:r>
            <a:r>
              <a:rPr lang="it-IT" sz="1500" u="sng" dirty="0"/>
              <a:t>In C# invece l’accesso di default è «</a:t>
            </a:r>
            <a:r>
              <a:rPr lang="it-IT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500" u="sng" dirty="0"/>
              <a:t>»</a:t>
            </a:r>
            <a:r>
              <a:rPr lang="it-IT" sz="1500" dirty="0"/>
              <a:t>.</a:t>
            </a:r>
          </a:p>
          <a:p>
            <a:pPr lvl="1"/>
            <a:r>
              <a:rPr lang="it-IT" sz="2100" dirty="0"/>
              <a:t>Attenzione alla keyword «</a:t>
            </a:r>
            <a:r>
              <a:rPr lang="it-IT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2100" dirty="0"/>
              <a:t>» applicata a una classe</a:t>
            </a:r>
          </a:p>
          <a:p>
            <a:pPr lvl="2"/>
            <a:r>
              <a:rPr lang="it-IT" dirty="0"/>
              <a:t>in C# indica che una classe ha solo membri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/>
              <a:t>»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{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Il campo è reso inaccessibile direttamente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E' il costruttore che inizializza i campi!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/>
              <a:t>(0); </a:t>
            </a:r>
            <a:r>
              <a:rPr lang="it-IT" b="0" dirty="0">
                <a:solidFill>
                  <a:srgbClr val="3F7F5F"/>
                </a:solidFill>
              </a:rPr>
              <a:t>// Riusa l’altro costruttore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Un costruttore con parametro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value</a:t>
            </a:r>
            <a:r>
              <a:rPr lang="it-IT" b="0" dirty="0"/>
              <a:t>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value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 // Unico modo per osservare lo stato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getValue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Unico modo per modificare lo stato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inc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++;</a:t>
            </a:r>
          </a:p>
          <a:p>
            <a:pPr>
              <a:spcAft>
                <a:spcPts val="0"/>
              </a:spcAft>
            </a:pPr>
            <a:r>
              <a:rPr lang="it-IT" b="0" dirty="0"/>
              <a:t> } 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 err="1">
                <a:solidFill>
                  <a:srgbClr val="0000FF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2B91AF"/>
                </a:solidFill>
              </a:rPr>
              <a:t>Counter</a:t>
            </a:r>
            <a:endParaRPr lang="it-IT" b="0" dirty="0"/>
          </a:p>
          <a:p>
            <a:r>
              <a:rPr lang="it-IT" b="0" dirty="0"/>
              <a:t>{</a:t>
            </a:r>
          </a:p>
          <a:p>
            <a:r>
              <a:rPr lang="it-IT" b="0" dirty="0">
                <a:solidFill>
                  <a:srgbClr val="008000"/>
                </a:solidFill>
              </a:rPr>
              <a:t>  // Il campo è reso inaccessibile direttamente</a:t>
            </a:r>
            <a:endParaRPr lang="it-IT" b="0" dirty="0"/>
          </a:p>
          <a:p>
            <a:r>
              <a:rPr lang="it-IT" b="0" dirty="0">
                <a:solidFill>
                  <a:srgbClr val="0000FF"/>
                </a:solidFill>
              </a:rPr>
              <a:t>  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008000"/>
                </a:solidFill>
              </a:rPr>
              <a:t>  // E' il costruttore che inizializza i campi!</a:t>
            </a:r>
            <a:endParaRPr lang="it-IT" b="0" dirty="0"/>
          </a:p>
          <a:p>
            <a:r>
              <a:rPr lang="it-IT" b="0" dirty="0">
                <a:solidFill>
                  <a:srgbClr val="0000FF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 :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/>
              <a:t>(0) </a:t>
            </a:r>
            <a:r>
              <a:rPr lang="it-IT" b="0" dirty="0">
                <a:solidFill>
                  <a:srgbClr val="008000"/>
                </a:solidFill>
              </a:rPr>
              <a:t>// Riusa l’altro costruttore</a:t>
            </a:r>
            <a:endParaRPr lang="it-IT" b="0" dirty="0"/>
          </a:p>
          <a:p>
            <a:r>
              <a:rPr lang="it-IT" b="0" dirty="0"/>
              <a:t>  {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008000"/>
                </a:solidFill>
              </a:rPr>
              <a:t>  // Un costruttore con parametro</a:t>
            </a:r>
            <a:endParaRPr lang="it-IT" b="0" dirty="0"/>
          </a:p>
          <a:p>
            <a:r>
              <a:rPr lang="it-IT" b="0" dirty="0">
                <a:solidFill>
                  <a:srgbClr val="0000FF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 err="1"/>
              <a:t>.value</a:t>
            </a:r>
            <a:r>
              <a:rPr lang="it-IT" b="0" dirty="0"/>
              <a:t> = </a:t>
            </a:r>
            <a:r>
              <a:rPr lang="it-IT" b="0" dirty="0" err="1"/>
              <a:t>value</a:t>
            </a:r>
            <a:r>
              <a:rPr lang="it-IT" b="0" dirty="0"/>
              <a:t>;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008000"/>
                </a:solidFill>
              </a:rPr>
              <a:t>  // Unico modo per osservare lo stato </a:t>
            </a:r>
            <a:endParaRPr lang="it-IT" b="0" dirty="0"/>
          </a:p>
          <a:p>
            <a:r>
              <a:rPr lang="it-IT" b="0" dirty="0">
                <a:solidFill>
                  <a:srgbClr val="008000"/>
                </a:solidFill>
              </a:rPr>
              <a:t>  // N.B. in C# sarebbe più opportuna una </a:t>
            </a:r>
            <a:r>
              <a:rPr lang="it-IT" b="0" dirty="0" err="1">
                <a:solidFill>
                  <a:srgbClr val="008000"/>
                </a:solidFill>
              </a:rPr>
              <a:t>proprità</a:t>
            </a:r>
            <a:endParaRPr lang="it-IT" b="0" dirty="0"/>
          </a:p>
          <a:p>
            <a:r>
              <a:rPr lang="it-IT" b="0" dirty="0">
                <a:solidFill>
                  <a:srgbClr val="0000FF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GetValue</a:t>
            </a:r>
            <a:r>
              <a:rPr lang="it-IT" b="0" dirty="0"/>
              <a:t>()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 err="1"/>
              <a:t>.value</a:t>
            </a:r>
            <a:r>
              <a:rPr lang="it-IT" b="0" dirty="0"/>
              <a:t>;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008000"/>
                </a:solidFill>
              </a:rPr>
              <a:t>  // Unico modo per modificare lo stato</a:t>
            </a:r>
            <a:endParaRPr lang="it-IT" b="0" dirty="0"/>
          </a:p>
          <a:p>
            <a:r>
              <a:rPr lang="it-IT" b="0" dirty="0">
                <a:solidFill>
                  <a:srgbClr val="0000FF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Inc</a:t>
            </a:r>
            <a:r>
              <a:rPr lang="it-IT" b="0" dirty="0"/>
              <a:t>()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 err="1"/>
              <a:t>.value</a:t>
            </a:r>
            <a:r>
              <a:rPr lang="it-IT" b="0" dirty="0"/>
              <a:t>++;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}</a:t>
            </a:r>
            <a:r>
              <a:rPr lang="en-US" b="0" noProof="1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Passaggio per valore: identico.</a:t>
            </a:r>
          </a:p>
          <a:p>
            <a:pPr lvl="1"/>
            <a:r>
              <a:rPr lang="it-IT" dirty="0"/>
              <a:t>Metodi con numero variabile di argomenti</a:t>
            </a:r>
          </a:p>
          <a:p>
            <a:pPr lvl="2"/>
            <a:r>
              <a:rPr lang="it-IT" dirty="0"/>
              <a:t>visti come un parametro di tipo array all’interno del metodo</a:t>
            </a:r>
          </a:p>
          <a:p>
            <a:pPr lvl="2"/>
            <a:r>
              <a:rPr lang="it-IT" dirty="0"/>
              <a:t>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» in Java è equivalente a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» in C#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C#: supporta anche il passaggio esplicito per riferimento (mediante le parole chiave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dirty="0"/>
              <a:t>» oppure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it-IT" dirty="0"/>
              <a:t>»)</a:t>
            </a:r>
          </a:p>
          <a:p>
            <a:pPr lvl="2"/>
            <a:r>
              <a:rPr lang="it-IT" dirty="0"/>
              <a:t>I parametri contrassegnati con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it-IT" dirty="0"/>
              <a:t>» devono essere assegnati obbligatoriamente prima del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 del metodo.</a:t>
            </a:r>
          </a:p>
          <a:p>
            <a:pPr lvl="1"/>
            <a:r>
              <a:rPr lang="it-IT" dirty="0"/>
              <a:t>Il C# consente di definire parametri opzionali (con un valore di default) e di identificare esplicitamente gli argomenti per nome al momento della chiamata.</a:t>
            </a:r>
          </a:p>
          <a:p>
            <a:pPr lvl="1"/>
            <a:r>
              <a:rPr lang="it-IT" dirty="0"/>
              <a:t>In Java è possibile dichiarare un parametro come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/>
              <a:t>», per indicare che il suo valore non sarà modificato dal metodo: non è prevista una cosa analoga in C#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 – Alcuni Esempi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429799" y="1124365"/>
            <a:ext cx="4953964" cy="497634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 err="1">
                <a:solidFill>
                  <a:srgbClr val="0000FF"/>
                </a:solidFill>
              </a:rPr>
              <a:t>partial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>
                <a:solidFill>
                  <a:srgbClr val="2B91AF"/>
                </a:solidFill>
              </a:rPr>
              <a:t>Program</a:t>
            </a:r>
            <a:endParaRPr lang="it-IT" b="0" dirty="0"/>
          </a:p>
          <a:p>
            <a:r>
              <a:rPr lang="it-IT" b="0" dirty="0"/>
              <a:t>{</a:t>
            </a:r>
          </a:p>
          <a:p>
            <a:r>
              <a:rPr lang="it-IT" b="0" dirty="0">
                <a:solidFill>
                  <a:srgbClr val="0000FF"/>
                </a:solidFill>
              </a:rPr>
              <a:t>  </a:t>
            </a:r>
            <a:r>
              <a:rPr lang="it-IT" b="0" dirty="0" err="1">
                <a:solidFill>
                  <a:srgbClr val="0000FF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M1(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n)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n++;</a:t>
            </a:r>
          </a:p>
          <a:p>
            <a:r>
              <a:rPr lang="pt-BR" b="0" dirty="0">
                <a:solidFill>
                  <a:srgbClr val="2B91AF"/>
                </a:solidFill>
              </a:rPr>
              <a:t>    Console</a:t>
            </a:r>
            <a:r>
              <a:rPr lang="pt-BR" b="0" dirty="0"/>
              <a:t>.WriteLine(</a:t>
            </a:r>
            <a:r>
              <a:rPr lang="pt-BR" b="0" dirty="0">
                <a:solidFill>
                  <a:srgbClr val="A31515"/>
                </a:solidFill>
              </a:rPr>
              <a:t>"N inside m1 = "</a:t>
            </a:r>
            <a:r>
              <a:rPr lang="pt-BR" b="0" dirty="0"/>
              <a:t> + n);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0000FF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0000FF"/>
                </a:solidFill>
              </a:rPr>
              <a:t>void</a:t>
            </a:r>
            <a:r>
              <a:rPr lang="en-US" b="0" dirty="0"/>
              <a:t> M2(</a:t>
            </a:r>
            <a:r>
              <a:rPr lang="en-US" b="0" dirty="0">
                <a:solidFill>
                  <a:srgbClr val="0000FF"/>
                </a:solidFill>
              </a:rPr>
              <a:t>ref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n)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n++;</a:t>
            </a:r>
          </a:p>
          <a:p>
            <a:r>
              <a:rPr lang="pt-BR" b="0" dirty="0"/>
              <a:t>    </a:t>
            </a:r>
            <a:r>
              <a:rPr lang="pt-BR" b="0" dirty="0">
                <a:solidFill>
                  <a:srgbClr val="2B91AF"/>
                </a:solidFill>
              </a:rPr>
              <a:t>Console</a:t>
            </a:r>
            <a:r>
              <a:rPr lang="pt-BR" b="0" dirty="0"/>
              <a:t>.WriteLine(</a:t>
            </a:r>
            <a:r>
              <a:rPr lang="pt-BR" b="0" dirty="0">
                <a:solidFill>
                  <a:srgbClr val="A31515"/>
                </a:solidFill>
              </a:rPr>
              <a:t>"N inside m2 = "</a:t>
            </a:r>
            <a:r>
              <a:rPr lang="pt-BR" b="0" dirty="0"/>
              <a:t> + n);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0000FF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0000FF"/>
                </a:solidFill>
              </a:rPr>
              <a:t>void</a:t>
            </a:r>
            <a:r>
              <a:rPr lang="en-US" b="0" dirty="0"/>
              <a:t> M3(</a:t>
            </a:r>
            <a:r>
              <a:rPr lang="en-US" b="0" dirty="0">
                <a:solidFill>
                  <a:srgbClr val="0000FF"/>
                </a:solidFill>
              </a:rPr>
              <a:t>out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a)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a = 10;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"P inside M3 = "</a:t>
            </a:r>
            <a:r>
              <a:rPr lang="it-IT" b="0" dirty="0"/>
              <a:t> + a);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0000FF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0000FF"/>
                </a:solidFill>
              </a:rPr>
              <a:t>void</a:t>
            </a:r>
            <a:r>
              <a:rPr lang="en-US" b="0" dirty="0"/>
              <a:t> M4(</a:t>
            </a:r>
            <a:r>
              <a:rPr lang="en-US" b="0" dirty="0" err="1">
                <a:solidFill>
                  <a:srgbClr val="0000FF"/>
                </a:solidFill>
              </a:rPr>
              <a:t>params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[] v)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}</a:t>
            </a:r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0000FF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Sum(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x,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y = 0)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return</a:t>
            </a:r>
            <a:r>
              <a:rPr lang="it-IT" b="0" dirty="0"/>
              <a:t> x + y;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4788545" y="1385621"/>
            <a:ext cx="5045920" cy="418011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 err="1">
                <a:solidFill>
                  <a:srgbClr val="0000FF"/>
                </a:solidFill>
              </a:rPr>
              <a:t>partial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>
                <a:solidFill>
                  <a:srgbClr val="2B91AF"/>
                </a:solidFill>
              </a:rPr>
              <a:t>Program</a:t>
            </a:r>
            <a:endParaRPr lang="it-IT" b="0" dirty="0"/>
          </a:p>
          <a:p>
            <a:r>
              <a:rPr lang="it-IT" b="0" dirty="0"/>
              <a:t>{</a:t>
            </a:r>
          </a:p>
          <a:p>
            <a:r>
              <a:rPr lang="it-IT" b="0" dirty="0">
                <a:solidFill>
                  <a:srgbClr val="0000FF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Main</a:t>
            </a:r>
            <a:r>
              <a:rPr lang="it-IT" b="0" dirty="0"/>
              <a:t>()</a:t>
            </a:r>
          </a:p>
          <a:p>
            <a:r>
              <a:rPr lang="it-IT" b="0" dirty="0"/>
              <a:t>  {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n = 0;</a:t>
            </a:r>
          </a:p>
          <a:p>
            <a:r>
              <a:rPr lang="fr-FR" b="0" dirty="0"/>
              <a:t>    </a:t>
            </a:r>
            <a:r>
              <a:rPr lang="fr-FR" b="0" dirty="0" err="1">
                <a:solidFill>
                  <a:srgbClr val="2B91AF"/>
                </a:solidFill>
              </a:rPr>
              <a:t>Console</a:t>
            </a:r>
            <a:r>
              <a:rPr lang="fr-FR" b="0" dirty="0" err="1"/>
              <a:t>.WriteLine</a:t>
            </a:r>
            <a:r>
              <a:rPr lang="fr-FR" b="0" dirty="0"/>
              <a:t>(</a:t>
            </a:r>
            <a:r>
              <a:rPr lang="fr-FR" b="0" dirty="0">
                <a:solidFill>
                  <a:srgbClr val="A31515"/>
                </a:solidFill>
              </a:rPr>
              <a:t>"N </a:t>
            </a:r>
            <a:r>
              <a:rPr lang="fr-FR" b="0" dirty="0" err="1">
                <a:solidFill>
                  <a:srgbClr val="A31515"/>
                </a:solidFill>
              </a:rPr>
              <a:t>inside</a:t>
            </a:r>
            <a:r>
              <a:rPr lang="fr-FR" b="0" dirty="0">
                <a:solidFill>
                  <a:srgbClr val="A31515"/>
                </a:solidFill>
              </a:rPr>
              <a:t> Main() = "</a:t>
            </a:r>
            <a:r>
              <a:rPr lang="fr-FR" b="0" dirty="0"/>
              <a:t> + n);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Calling</a:t>
            </a:r>
            <a:r>
              <a:rPr lang="it-IT" b="0" dirty="0">
                <a:solidFill>
                  <a:srgbClr val="A31515"/>
                </a:solidFill>
              </a:rPr>
              <a:t> M1()"</a:t>
            </a:r>
            <a:r>
              <a:rPr lang="it-IT" b="0" dirty="0"/>
              <a:t>);</a:t>
            </a:r>
          </a:p>
          <a:p>
            <a:r>
              <a:rPr lang="it-IT" b="0" dirty="0"/>
              <a:t>    M1(n);</a:t>
            </a:r>
          </a:p>
          <a:p>
            <a:r>
              <a:rPr lang="fr-FR" b="0" dirty="0"/>
              <a:t>    </a:t>
            </a:r>
            <a:r>
              <a:rPr lang="fr-FR" b="0" dirty="0" err="1">
                <a:solidFill>
                  <a:srgbClr val="2B91AF"/>
                </a:solidFill>
              </a:rPr>
              <a:t>Console</a:t>
            </a:r>
            <a:r>
              <a:rPr lang="fr-FR" b="0" dirty="0" err="1"/>
              <a:t>.WriteLine</a:t>
            </a:r>
            <a:r>
              <a:rPr lang="fr-FR" b="0" dirty="0"/>
              <a:t>(</a:t>
            </a:r>
            <a:r>
              <a:rPr lang="fr-FR" b="0" dirty="0">
                <a:solidFill>
                  <a:srgbClr val="A31515"/>
                </a:solidFill>
              </a:rPr>
              <a:t>"N </a:t>
            </a:r>
            <a:r>
              <a:rPr lang="fr-FR" b="0" dirty="0" err="1">
                <a:solidFill>
                  <a:srgbClr val="A31515"/>
                </a:solidFill>
              </a:rPr>
              <a:t>inside</a:t>
            </a:r>
            <a:r>
              <a:rPr lang="fr-FR" b="0" dirty="0">
                <a:solidFill>
                  <a:srgbClr val="A31515"/>
                </a:solidFill>
              </a:rPr>
              <a:t> Main() = "</a:t>
            </a:r>
            <a:r>
              <a:rPr lang="fr-FR" b="0" dirty="0"/>
              <a:t> + n);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Calling</a:t>
            </a:r>
            <a:r>
              <a:rPr lang="it-IT" b="0" dirty="0">
                <a:solidFill>
                  <a:srgbClr val="A31515"/>
                </a:solidFill>
              </a:rPr>
              <a:t> M2()"</a:t>
            </a:r>
            <a:r>
              <a:rPr lang="it-IT" b="0" dirty="0"/>
              <a:t>);</a:t>
            </a:r>
          </a:p>
          <a:p>
            <a:r>
              <a:rPr lang="it-IT" b="0" dirty="0"/>
              <a:t>    M2(</a:t>
            </a:r>
            <a:r>
              <a:rPr lang="it-IT" b="0" dirty="0" err="1">
                <a:solidFill>
                  <a:srgbClr val="0000FF"/>
                </a:solidFill>
              </a:rPr>
              <a:t>ref</a:t>
            </a:r>
            <a:r>
              <a:rPr lang="it-IT" b="0" dirty="0"/>
              <a:t> n);</a:t>
            </a:r>
          </a:p>
          <a:p>
            <a:r>
              <a:rPr lang="fr-FR" b="0" dirty="0"/>
              <a:t>    </a:t>
            </a:r>
            <a:r>
              <a:rPr lang="fr-FR" b="0" dirty="0" err="1">
                <a:solidFill>
                  <a:srgbClr val="2B91AF"/>
                </a:solidFill>
              </a:rPr>
              <a:t>Console</a:t>
            </a:r>
            <a:r>
              <a:rPr lang="fr-FR" b="0" dirty="0" err="1"/>
              <a:t>.WriteLine</a:t>
            </a:r>
            <a:r>
              <a:rPr lang="fr-FR" b="0" dirty="0"/>
              <a:t>(</a:t>
            </a:r>
            <a:r>
              <a:rPr lang="fr-FR" b="0" dirty="0">
                <a:solidFill>
                  <a:srgbClr val="A31515"/>
                </a:solidFill>
              </a:rPr>
              <a:t>"N </a:t>
            </a:r>
            <a:r>
              <a:rPr lang="fr-FR" b="0" dirty="0" err="1">
                <a:solidFill>
                  <a:srgbClr val="A31515"/>
                </a:solidFill>
              </a:rPr>
              <a:t>inside</a:t>
            </a:r>
            <a:r>
              <a:rPr lang="fr-FR" b="0" dirty="0">
                <a:solidFill>
                  <a:srgbClr val="A31515"/>
                </a:solidFill>
              </a:rPr>
              <a:t> Main() = "</a:t>
            </a:r>
            <a:r>
              <a:rPr lang="fr-FR" b="0" dirty="0"/>
              <a:t> + n);</a:t>
            </a:r>
          </a:p>
          <a:p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p;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Calling</a:t>
            </a:r>
            <a:r>
              <a:rPr lang="it-IT" b="0" dirty="0">
                <a:solidFill>
                  <a:srgbClr val="A31515"/>
                </a:solidFill>
              </a:rPr>
              <a:t> M3()"</a:t>
            </a:r>
            <a:r>
              <a:rPr lang="it-IT" b="0" dirty="0"/>
              <a:t>);</a:t>
            </a:r>
          </a:p>
          <a:p>
            <a:r>
              <a:rPr lang="it-IT" b="0" dirty="0"/>
              <a:t>    M3(</a:t>
            </a:r>
            <a:r>
              <a:rPr lang="it-IT" b="0" dirty="0">
                <a:solidFill>
                  <a:srgbClr val="0000FF"/>
                </a:solidFill>
              </a:rPr>
              <a:t>out</a:t>
            </a:r>
            <a:r>
              <a:rPr lang="it-IT" b="0" dirty="0"/>
              <a:t> p);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"P inside </a:t>
            </a:r>
            <a:r>
              <a:rPr lang="it-IT" b="0" dirty="0" err="1">
                <a:solidFill>
                  <a:srgbClr val="A31515"/>
                </a:solidFill>
              </a:rPr>
              <a:t>Main</a:t>
            </a:r>
            <a:r>
              <a:rPr lang="it-IT" b="0" dirty="0">
                <a:solidFill>
                  <a:srgbClr val="A31515"/>
                </a:solidFill>
              </a:rPr>
              <a:t>() = "</a:t>
            </a:r>
            <a:r>
              <a:rPr lang="it-IT" b="0" dirty="0"/>
              <a:t> + p);</a:t>
            </a:r>
          </a:p>
          <a:p>
            <a:endParaRPr lang="it-IT" b="0" dirty="0"/>
          </a:p>
          <a:p>
            <a:r>
              <a:rPr lang="it-IT" b="0" dirty="0"/>
              <a:t>    M4(1, 2, 3);</a:t>
            </a:r>
          </a:p>
          <a:p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s1 = Sum(1, 2);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s2 = Sum(5);</a:t>
            </a:r>
          </a:p>
          <a:p>
            <a:r>
              <a:rPr lang="it-IT" b="0" dirty="0"/>
              <a:t>  }</a:t>
            </a:r>
          </a:p>
          <a:p>
            <a:r>
              <a:rPr lang="it-IT" b="0" noProof="1">
                <a:ea typeface="Calibri"/>
              </a:rPr>
              <a:t>}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r="75554" b="62187"/>
          <a:stretch/>
        </p:blipFill>
        <p:spPr>
          <a:xfrm>
            <a:off x="9421535" y="3799254"/>
            <a:ext cx="2568302" cy="2301454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Eredità singola</a:t>
            </a:r>
          </a:p>
          <a:p>
            <a:pPr lvl="2"/>
            <a:r>
              <a:rPr lang="it-IT" sz="1800" dirty="0"/>
              <a:t>riferimento a classe padre: «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it-IT" sz="1800" dirty="0"/>
              <a:t>» in Java, «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it-IT" sz="1800" dirty="0"/>
              <a:t>» in C#</a:t>
            </a:r>
          </a:p>
          <a:p>
            <a:pPr lvl="2"/>
            <a:endParaRPr lang="it-IT" sz="1200" dirty="0"/>
          </a:p>
          <a:p>
            <a:pPr lvl="1"/>
            <a:r>
              <a:rPr lang="it-IT" dirty="0"/>
              <a:t>Polimorfismo con late </a:t>
            </a:r>
            <a:r>
              <a:rPr lang="it-IT" dirty="0" err="1"/>
              <a:t>binding</a:t>
            </a:r>
            <a:endParaRPr lang="it-IT" dirty="0"/>
          </a:p>
          <a:p>
            <a:pPr lvl="1"/>
            <a:endParaRPr lang="it-IT" sz="1200" dirty="0"/>
          </a:p>
          <a:p>
            <a:pPr lvl="1"/>
            <a:r>
              <a:rPr lang="it-IT" dirty="0"/>
              <a:t>Classi/metodi virtuali non estendibili/</a:t>
            </a:r>
            <a:r>
              <a:rPr lang="it-IT" dirty="0" err="1"/>
              <a:t>ridefinibili</a:t>
            </a:r>
            <a:r>
              <a:rPr lang="it-IT" dirty="0"/>
              <a:t>: «</a:t>
            </a:r>
            <a:r>
              <a:rPr lang="it-IT" b="1" dirty="0" err="1">
                <a:solidFill>
                  <a:srgbClr val="1C23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/>
              <a:t>» in Java,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it-IT" dirty="0"/>
              <a:t>» in C#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it-IT" dirty="0"/>
              <a:t>In Java tutti i metodi sono virtuali, mentre in C# (come in C++) sono virtuali solo i metodi definiti con la keyword «</a:t>
            </a:r>
            <a:r>
              <a:rPr lang="it-IT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dirty="0"/>
              <a:t>». </a:t>
            </a:r>
          </a:p>
          <a:p>
            <a:pPr lvl="1"/>
            <a:r>
              <a:rPr lang="it-IT" sz="2100" dirty="0"/>
              <a:t>In C# nel ridefinire un metodo virtuale è necessario usare la keyword «</a:t>
            </a:r>
            <a:r>
              <a:rPr lang="it-IT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sz="2100" dirty="0"/>
              <a:t>»</a:t>
            </a:r>
          </a:p>
          <a:p>
            <a:pPr lvl="2"/>
            <a:r>
              <a:rPr lang="it-IT" dirty="0"/>
              <a:t>Analogie con l’annotazione Java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100" dirty="0"/>
              <a:t>In C# è possibile ridefinire anche metodi non virtuali (con tutti i limiti del caso) tramite la keyword «</a:t>
            </a:r>
            <a:r>
              <a:rPr lang="it-IT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2100" dirty="0"/>
              <a:t>».</a:t>
            </a:r>
          </a:p>
          <a:p>
            <a:pPr lvl="1"/>
            <a:r>
              <a:rPr lang="it-IT" dirty="0"/>
              <a:t>In C# </a:t>
            </a:r>
            <a:r>
              <a:rPr lang="it-IT" b="1" dirty="0"/>
              <a:t>non</a:t>
            </a:r>
            <a:r>
              <a:rPr lang="it-IT" dirty="0"/>
              <a:t> si può cambiare visibilità nel ridefinire un metodo virtuale (es. da «</a:t>
            </a:r>
            <a:r>
              <a:rPr lang="it-IT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dirty="0"/>
              <a:t>» a «</a:t>
            </a:r>
            <a:r>
              <a:rPr lang="it-IT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dirty="0"/>
              <a:t>»).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3" y="1200522"/>
            <a:ext cx="4257752" cy="238243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class</a:t>
            </a:r>
            <a:r>
              <a:rPr lang="it-IT" sz="1100" b="0" dirty="0"/>
              <a:t> </a:t>
            </a:r>
            <a:r>
              <a:rPr lang="it-IT" sz="1100" b="0" dirty="0" err="1"/>
              <a:t>ExtendibleCounter</a:t>
            </a:r>
            <a:r>
              <a:rPr lang="it-IT" sz="1100" b="0" dirty="0"/>
              <a:t>{ 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err="1">
                <a:solidFill>
                  <a:srgbClr val="7F0055"/>
                </a:solidFill>
              </a:rPr>
              <a:t>protected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/>
              <a:t>ExtendibleCounter</a:t>
            </a:r>
            <a:r>
              <a:rPr lang="it-IT" sz="1100" b="0" dirty="0"/>
              <a:t>(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6A3E3E"/>
                </a:solidFill>
              </a:rPr>
              <a:t>initialValue</a:t>
            </a:r>
            <a:r>
              <a:rPr lang="it-IT" sz="1100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 = </a:t>
            </a:r>
            <a:r>
              <a:rPr lang="it-IT" sz="1100" b="0" dirty="0" err="1">
                <a:solidFill>
                  <a:srgbClr val="6A3E3E"/>
                </a:solidFill>
              </a:rPr>
              <a:t>initialValue</a:t>
            </a:r>
            <a:r>
              <a:rPr lang="it-IT" sz="1100" b="0" dirty="0"/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void</a:t>
            </a:r>
            <a:r>
              <a:rPr lang="it-IT" sz="1100" b="0" dirty="0"/>
              <a:t> </a:t>
            </a:r>
            <a:r>
              <a:rPr lang="it-IT" sz="1100" b="0" dirty="0" err="1"/>
              <a:t>increment</a:t>
            </a:r>
            <a:r>
              <a:rPr lang="it-IT" sz="1100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++;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/>
              <a:t>getValue</a:t>
            </a:r>
            <a:r>
              <a:rPr lang="it-IT" sz="1100" b="0" dirty="0"/>
              <a:t>() {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 err="1">
                <a:solidFill>
                  <a:srgbClr val="7F0055"/>
                </a:solidFill>
              </a:rPr>
              <a:t>return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}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573984" y="146163"/>
            <a:ext cx="4103822" cy="30915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ExtendibleCounter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value;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ExtendibleCounter(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initialValue)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    this</a:t>
            </a:r>
            <a:r>
              <a:rPr lang="it-IT" sz="1100" b="0" noProof="1">
                <a:ea typeface="Calibri"/>
              </a:rPr>
              <a:t>.value = initialValue;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virtual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>
                <a:ea typeface="Calibri"/>
              </a:rPr>
              <a:t> Increment()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 </a:t>
            </a:r>
            <a:r>
              <a:rPr lang="it-IT" sz="1100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>
                <a:ea typeface="Calibri"/>
              </a:rPr>
              <a:t>.value++;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 </a:t>
            </a:r>
            <a:r>
              <a:rPr lang="it-IT" sz="1100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GetValue() {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>
                <a:ea typeface="Calibri"/>
              </a:rPr>
              <a:t>.value;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 </a:t>
            </a:r>
            <a:r>
              <a:rPr lang="it-IT" sz="1100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}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54" y="2142115"/>
            <a:ext cx="495460" cy="495460"/>
          </a:xfrm>
          <a:prstGeom prst="rect">
            <a:avLst/>
          </a:prstGeom>
        </p:spPr>
      </p:pic>
      <p:sp>
        <p:nvSpPr>
          <p:cNvPr id="11" name="Segnaposto testo 7"/>
          <p:cNvSpPr txBox="1">
            <a:spLocks/>
          </p:cNvSpPr>
          <p:nvPr/>
        </p:nvSpPr>
        <p:spPr>
          <a:xfrm>
            <a:off x="7566661" y="2716071"/>
            <a:ext cx="4422294" cy="349997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LimitCounter</a:t>
            </a:r>
            <a:r>
              <a:rPr lang="it-IT" sz="1100" b="0" dirty="0">
                <a:ea typeface="Calibri"/>
              </a:rPr>
              <a:t> :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ExtendibleCounter</a:t>
            </a:r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{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limit</a:t>
            </a:r>
            <a:r>
              <a:rPr lang="it-IT" sz="1100" b="0" dirty="0">
                <a:ea typeface="Calibri"/>
              </a:rPr>
              <a:t>;</a:t>
            </a:r>
          </a:p>
          <a:p>
            <a:pPr fontAlgn="auto"/>
            <a:r>
              <a:rPr lang="it-IT" sz="1100" b="0" dirty="0">
                <a:ea typeface="Calibri"/>
              </a:rPr>
              <a:t> 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LimitCounter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initialValue,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limit</a:t>
            </a:r>
            <a:r>
              <a:rPr lang="it-IT" sz="1100" b="0" dirty="0">
                <a:ea typeface="Calibri"/>
              </a:rPr>
              <a:t>)</a:t>
            </a:r>
          </a:p>
          <a:p>
            <a:pPr fontAlgn="auto"/>
            <a:r>
              <a:rPr lang="it-IT" sz="1100" b="0" dirty="0">
                <a:ea typeface="Calibri"/>
              </a:rPr>
              <a:t>     :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base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 err="1">
                <a:ea typeface="Calibri"/>
              </a:rPr>
              <a:t>initialValue</a:t>
            </a:r>
            <a:r>
              <a:rPr lang="it-IT" sz="1100" b="0" dirty="0">
                <a:ea typeface="Calibri"/>
              </a:rPr>
              <a:t>)</a:t>
            </a:r>
          </a:p>
          <a:p>
            <a:pPr fontAlgn="auto"/>
            <a:r>
              <a:rPr lang="it-IT" sz="1100" b="0" dirty="0">
                <a:ea typeface="Calibri"/>
              </a:rPr>
              <a:t>  { 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dirty="0" err="1">
                <a:ea typeface="Calibri"/>
              </a:rPr>
              <a:t>.limit</a:t>
            </a:r>
            <a:r>
              <a:rPr lang="it-IT" sz="1100" b="0" dirty="0">
                <a:ea typeface="Calibri"/>
              </a:rPr>
              <a:t> = </a:t>
            </a:r>
            <a:r>
              <a:rPr lang="it-IT" sz="1100" b="0" dirty="0" err="1">
                <a:ea typeface="Calibri"/>
              </a:rPr>
              <a:t>limit</a:t>
            </a:r>
            <a:r>
              <a:rPr lang="it-IT" sz="1100" b="0" dirty="0">
                <a:ea typeface="Calibri"/>
              </a:rPr>
              <a:t>; </a:t>
            </a:r>
          </a:p>
          <a:p>
            <a:pPr fontAlgn="auto"/>
            <a:r>
              <a:rPr lang="it-IT" sz="1100" b="0" dirty="0">
                <a:ea typeface="Calibri"/>
              </a:rPr>
              <a:t>  }  </a:t>
            </a:r>
          </a:p>
          <a:p>
            <a:pPr fontAlgn="auto"/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bool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IsOver</a:t>
            </a:r>
            <a:r>
              <a:rPr lang="it-IT" sz="1100" b="0" dirty="0">
                <a:ea typeface="Calibri"/>
              </a:rPr>
              <a:t>()</a:t>
            </a:r>
          </a:p>
          <a:p>
            <a:pPr fontAlgn="auto"/>
            <a:r>
              <a:rPr lang="it-IT" sz="1100" b="0" dirty="0">
                <a:ea typeface="Calibri"/>
              </a:rPr>
              <a:t>  {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value</a:t>
            </a:r>
            <a:r>
              <a:rPr lang="it-IT" sz="1100" b="0" dirty="0">
                <a:ea typeface="Calibri"/>
              </a:rPr>
              <a:t> == </a:t>
            </a:r>
            <a:r>
              <a:rPr lang="it-IT" sz="1100" b="0" dirty="0" err="1">
                <a:ea typeface="Calibri"/>
              </a:rPr>
              <a:t>limit</a:t>
            </a:r>
            <a:r>
              <a:rPr lang="it-IT" sz="1100" b="0" dirty="0">
                <a:ea typeface="Calibri"/>
              </a:rPr>
              <a:t>;</a:t>
            </a:r>
          </a:p>
          <a:p>
            <a:pPr fontAlgn="auto"/>
            <a:r>
              <a:rPr lang="it-IT" sz="1100" b="0" dirty="0">
                <a:ea typeface="Calibri"/>
              </a:rPr>
              <a:t>  }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Overriding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 del metodo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increment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()</a:t>
            </a:r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override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Increment</a:t>
            </a:r>
            <a:r>
              <a:rPr lang="it-IT" sz="1100" b="0" dirty="0">
                <a:ea typeface="Calibri"/>
              </a:rPr>
              <a:t>()</a:t>
            </a:r>
          </a:p>
          <a:p>
            <a:pPr fontAlgn="auto"/>
            <a:r>
              <a:rPr lang="it-IT" sz="1100" b="0" dirty="0">
                <a:ea typeface="Calibri"/>
              </a:rPr>
              <a:t>  {    </a:t>
            </a:r>
          </a:p>
          <a:p>
            <a:pPr fontAlgn="auto"/>
            <a:r>
              <a:rPr lang="it-IT" sz="1100" b="0" dirty="0">
                <a:ea typeface="Calibri"/>
              </a:rPr>
              <a:t>  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dirty="0">
                <a:ea typeface="Calibri"/>
              </a:rPr>
              <a:t> (!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dirty="0" err="1">
                <a:ea typeface="Calibri"/>
              </a:rPr>
              <a:t>.IsOver</a:t>
            </a:r>
            <a:r>
              <a:rPr lang="it-IT" sz="1100" b="0" dirty="0">
                <a:ea typeface="Calibri"/>
              </a:rPr>
              <a:t>())</a:t>
            </a:r>
          </a:p>
          <a:p>
            <a:pPr fontAlgn="auto"/>
            <a:r>
              <a:rPr lang="it-IT" sz="1100" b="0" dirty="0">
                <a:ea typeface="Calibri"/>
              </a:rPr>
              <a:t>    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base</a:t>
            </a:r>
            <a:r>
              <a:rPr lang="it-IT" sz="1100" b="0" dirty="0" err="1">
                <a:ea typeface="Calibri"/>
              </a:rPr>
              <a:t>.Increment</a:t>
            </a:r>
            <a:r>
              <a:rPr lang="it-IT" sz="1100" b="0" dirty="0">
                <a:ea typeface="Calibri"/>
              </a:rPr>
              <a:t>();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richiamo versione base</a:t>
            </a:r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  }</a:t>
            </a:r>
          </a:p>
          <a:p>
            <a:pPr fontAlgn="auto"/>
            <a:r>
              <a:rPr lang="it-IT" sz="1100" b="0" dirty="0">
                <a:ea typeface="Calibri"/>
              </a:rPr>
              <a:t>}</a:t>
            </a:r>
          </a:p>
        </p:txBody>
      </p:sp>
      <p:sp>
        <p:nvSpPr>
          <p:cNvPr id="12" name="Segnaposto testo 5"/>
          <p:cNvSpPr txBox="1">
            <a:spLocks/>
          </p:cNvSpPr>
          <p:nvPr/>
        </p:nvSpPr>
        <p:spPr>
          <a:xfrm>
            <a:off x="902493" y="3359019"/>
            <a:ext cx="5148561" cy="289779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class</a:t>
            </a:r>
            <a:r>
              <a:rPr lang="it-IT" sz="1100" b="0" dirty="0"/>
              <a:t> </a:t>
            </a:r>
            <a:r>
              <a:rPr lang="it-IT" sz="1100" b="0" dirty="0" err="1"/>
              <a:t>LimitCounter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extends</a:t>
            </a:r>
            <a:r>
              <a:rPr lang="it-IT" sz="1100" b="0" dirty="0"/>
              <a:t> </a:t>
            </a:r>
            <a:r>
              <a:rPr lang="it-IT" sz="1100" b="0" dirty="0" err="1"/>
              <a:t>ExtendibleCounter</a:t>
            </a:r>
            <a:r>
              <a:rPr lang="it-IT" sz="1100" b="0" dirty="0"/>
              <a:t>{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err="1">
                <a:solidFill>
                  <a:srgbClr val="7F0055"/>
                </a:solidFill>
              </a:rPr>
              <a:t>protected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0000C0"/>
                </a:solidFill>
              </a:rPr>
              <a:t>limit</a:t>
            </a:r>
            <a:r>
              <a:rPr lang="it-IT" sz="1100" b="0" dirty="0"/>
              <a:t>;</a:t>
            </a:r>
          </a:p>
          <a:p>
            <a:pPr fontAlgn="auto">
              <a:spcAft>
                <a:spcPts val="0"/>
              </a:spcAft>
            </a:pPr>
            <a:endParaRPr lang="it-IT" sz="1100" b="0" dirty="0"/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/>
              <a:t>LimitCounter</a:t>
            </a:r>
            <a:r>
              <a:rPr lang="it-IT" sz="1100" b="0" dirty="0"/>
              <a:t>(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6A3E3E"/>
                </a:solidFill>
              </a:rPr>
              <a:t>initialValue</a:t>
            </a:r>
            <a:r>
              <a:rPr lang="it-IT" sz="1100" b="0" dirty="0" err="1"/>
              <a:t>,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6A3E3E"/>
                </a:solidFill>
              </a:rPr>
              <a:t>limit</a:t>
            </a:r>
            <a:r>
              <a:rPr lang="it-IT" sz="1100" b="0" dirty="0"/>
              <a:t>){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>
                <a:solidFill>
                  <a:srgbClr val="7F0055"/>
                </a:solidFill>
              </a:rPr>
              <a:t>super</a:t>
            </a:r>
            <a:r>
              <a:rPr lang="it-IT" sz="1100" b="0" dirty="0"/>
              <a:t>(</a:t>
            </a:r>
            <a:r>
              <a:rPr lang="it-IT" sz="1100" b="0" dirty="0" err="1">
                <a:solidFill>
                  <a:srgbClr val="6A3E3E"/>
                </a:solidFill>
              </a:rPr>
              <a:t>initialValue</a:t>
            </a:r>
            <a:r>
              <a:rPr lang="it-IT" sz="1100" b="0" dirty="0"/>
              <a:t>);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</a:t>
            </a:r>
            <a:r>
              <a:rPr lang="it-IT" sz="1100" b="0" dirty="0" err="1">
                <a:solidFill>
                  <a:srgbClr val="0000C0"/>
                </a:solidFill>
              </a:rPr>
              <a:t>limit</a:t>
            </a:r>
            <a:r>
              <a:rPr lang="it-IT" sz="1100" b="0" dirty="0"/>
              <a:t> = </a:t>
            </a:r>
            <a:r>
              <a:rPr lang="it-IT" sz="1100" b="0" dirty="0" err="1">
                <a:solidFill>
                  <a:srgbClr val="6A3E3E"/>
                </a:solidFill>
              </a:rPr>
              <a:t>limit</a:t>
            </a:r>
            <a:r>
              <a:rPr lang="it-IT" sz="1100" b="0" dirty="0"/>
              <a:t>;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boolean</a:t>
            </a:r>
            <a:r>
              <a:rPr lang="it-IT" sz="1100" b="0" dirty="0"/>
              <a:t> </a:t>
            </a:r>
            <a:r>
              <a:rPr lang="it-IT" sz="1100" b="0" dirty="0" err="1"/>
              <a:t>isOver</a:t>
            </a:r>
            <a:r>
              <a:rPr lang="it-IT" sz="1100" b="0" dirty="0"/>
              <a:t>() {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err="1">
                <a:solidFill>
                  <a:srgbClr val="7F0055"/>
                </a:solidFill>
              </a:rPr>
              <a:t>return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==</a:t>
            </a:r>
            <a:r>
              <a:rPr lang="it-IT" sz="1100" b="0" dirty="0" err="1">
                <a:solidFill>
                  <a:srgbClr val="0000C0"/>
                </a:solidFill>
              </a:rPr>
              <a:t>limit</a:t>
            </a:r>
            <a:r>
              <a:rPr lang="it-IT" sz="1100" b="0" dirty="0"/>
              <a:t>;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7F5F"/>
                </a:solidFill>
              </a:rPr>
              <a:t>// </a:t>
            </a:r>
            <a:r>
              <a:rPr lang="it-IT" sz="1100" b="0" dirty="0" err="1">
                <a:solidFill>
                  <a:srgbClr val="3F7F5F"/>
                </a:solidFill>
              </a:rPr>
              <a:t>Overriding</a:t>
            </a:r>
            <a:r>
              <a:rPr lang="it-IT" sz="1100" b="0" dirty="0">
                <a:solidFill>
                  <a:srgbClr val="3F7F5F"/>
                </a:solidFill>
              </a:rPr>
              <a:t> del metodo </a:t>
            </a:r>
            <a:r>
              <a:rPr lang="it-IT" sz="1100" b="0" dirty="0" err="1">
                <a:solidFill>
                  <a:srgbClr val="3F7F5F"/>
                </a:solidFill>
              </a:rPr>
              <a:t>increment</a:t>
            </a:r>
            <a:r>
              <a:rPr lang="it-IT" sz="1100" b="0" dirty="0">
                <a:solidFill>
                  <a:srgbClr val="3F7F5F"/>
                </a:solidFill>
              </a:rPr>
              <a:t>()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void</a:t>
            </a:r>
            <a:r>
              <a:rPr lang="it-IT" sz="1100" b="0" dirty="0"/>
              <a:t> </a:t>
            </a:r>
            <a:r>
              <a:rPr lang="it-IT" sz="1100" b="0" dirty="0" err="1"/>
              <a:t>increment</a:t>
            </a:r>
            <a:r>
              <a:rPr lang="it-IT" sz="1100" b="0" dirty="0"/>
              <a:t>(){   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 err="1">
                <a:solidFill>
                  <a:srgbClr val="7F0055"/>
                </a:solidFill>
              </a:rPr>
              <a:t>if</a:t>
            </a:r>
            <a:r>
              <a:rPr lang="it-IT" sz="1100" b="0" dirty="0"/>
              <a:t> (!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.isOver</a:t>
            </a:r>
            <a:r>
              <a:rPr lang="it-IT" sz="1100" b="0" dirty="0"/>
              <a:t>())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    </a:t>
            </a:r>
            <a:r>
              <a:rPr lang="it-IT" sz="1100" b="0" dirty="0" err="1">
                <a:solidFill>
                  <a:srgbClr val="7F0055"/>
                </a:solidFill>
              </a:rPr>
              <a:t>super</a:t>
            </a:r>
            <a:r>
              <a:rPr lang="it-IT" sz="1100" b="0" dirty="0" err="1"/>
              <a:t>.increment</a:t>
            </a:r>
            <a:r>
              <a:rPr lang="it-IT" sz="1100" b="0" dirty="0"/>
              <a:t>(); </a:t>
            </a:r>
            <a:r>
              <a:rPr lang="it-IT" sz="1100" b="0" dirty="0">
                <a:solidFill>
                  <a:srgbClr val="3F7F5F"/>
                </a:solidFill>
              </a:rPr>
              <a:t>// richiamo versione padre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/>
              <a:t>}</a:t>
            </a:r>
            <a:endParaRPr lang="it-IT" sz="1100" b="0" dirty="0">
              <a:solidFill>
                <a:srgbClr val="1C2358"/>
              </a:solidFill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" y="3903374"/>
            <a:ext cx="477299" cy="477299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Polimorfismo e metodi virtuali – Esempi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610283" y="1234753"/>
            <a:ext cx="3881438" cy="404336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"{0} {1},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anni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{2}"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Nome,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Cognome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Età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3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: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base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       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"Mat: {0},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Isc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{1}"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Matricola,AnnoIscrizione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1562784" y="3491336"/>
            <a:ext cx="412750" cy="311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6137275" y="1138237"/>
            <a:ext cx="3881438" cy="404336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virtual 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"{0} {1},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anni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{2}"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Nome,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Cognome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Età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3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: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override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base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       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"Mat: {0},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Isc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{1}"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Matricola,AnnoIscrizione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7069138" y="1533524"/>
            <a:ext cx="825500" cy="311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7083426" y="3406774"/>
            <a:ext cx="898525" cy="311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7212628" y="4886327"/>
            <a:ext cx="4203700" cy="13398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 = B;</a:t>
            </a: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7255491" y="5956303"/>
            <a:ext cx="4049712" cy="244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1462088" y="4911726"/>
            <a:ext cx="4238625" cy="13398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 = B;</a:t>
            </a: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1504950" y="5981702"/>
            <a:ext cx="4049713" cy="244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9654"/>
      </p:ext>
    </p:extLst>
  </p:cSld>
  <p:clrMapOvr>
    <a:masterClrMapping/>
  </p:clrMapOvr>
  <p:transition spd="slow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457201"/>
            <a:ext cx="11405001" cy="595313"/>
          </a:xfrm>
        </p:spPr>
        <p:txBody>
          <a:bodyPr>
            <a:normAutofit fontScale="90000"/>
          </a:bodyPr>
          <a:lstStyle/>
          <a:p>
            <a:r>
              <a:rPr lang="it-IT" dirty="0"/>
              <a:t>Polimorfismo (approfondimento)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562" y="1190674"/>
            <a:ext cx="9324275" cy="39598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t-IT" sz="2000" dirty="0"/>
              <a:t>L’ereditarietà fa sì che un oggetto possa appartenere a più di un tipo (la sua classe e la classe base)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Conversione</a:t>
            </a:r>
          </a:p>
          <a:p>
            <a:pPr lvl="1">
              <a:lnSpc>
                <a:spcPct val="80000"/>
              </a:lnSpc>
            </a:pPr>
            <a:r>
              <a:rPr lang="it-IT" sz="1800" dirty="0">
                <a:solidFill>
                  <a:srgbClr val="C00000"/>
                </a:solidFill>
              </a:rPr>
              <a:t>Type cast </a:t>
            </a:r>
            <a:r>
              <a:rPr lang="it-IT" sz="1800" dirty="0"/>
              <a:t>(sintassi simile al C)</a:t>
            </a:r>
          </a:p>
          <a:p>
            <a:pPr lvl="2">
              <a:lnSpc>
                <a:spcPct val="80000"/>
              </a:lnSpc>
            </a:pPr>
            <a:r>
              <a:rPr lang="it-IT" dirty="0"/>
              <a:t>Se la conversione non può essere eseguita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errore (eccezione)</a:t>
            </a:r>
          </a:p>
          <a:p>
            <a:pPr lvl="2">
              <a:lnSpc>
                <a:spcPct val="80000"/>
              </a:lnSpc>
            </a:pPr>
            <a:endParaRPr lang="it-IT" dirty="0"/>
          </a:p>
          <a:p>
            <a:pPr lvl="1">
              <a:lnSpc>
                <a:spcPct val="80000"/>
              </a:lnSpc>
            </a:pPr>
            <a:r>
              <a:rPr lang="it-IT" sz="1800" dirty="0"/>
              <a:t>Operatore </a:t>
            </a:r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it-IT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it-IT" dirty="0"/>
              <a:t>Se la conversione non può essere eseguita il risultato è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it-IT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Controllo</a:t>
            </a:r>
          </a:p>
          <a:p>
            <a:pPr lvl="1">
              <a:lnSpc>
                <a:spcPct val="80000"/>
              </a:lnSpc>
            </a:pPr>
            <a:r>
              <a:rPr lang="it-IT" sz="1800" dirty="0"/>
              <a:t>Operatore </a:t>
            </a:r>
            <a:r>
              <a:rPr lang="it-IT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it-IT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it-IT" dirty="0"/>
              <a:t>Permette di controllare se un oggetto appartiene a </a:t>
            </a:r>
          </a:p>
          <a:p>
            <a:pPr marL="384048" lvl="2" indent="0">
              <a:lnSpc>
                <a:spcPct val="80000"/>
              </a:lnSpc>
              <a:buNone/>
            </a:pPr>
            <a:r>
              <a:rPr lang="it-IT" dirty="0"/>
              <a:t>    un determinato tipo</a:t>
            </a:r>
          </a:p>
          <a:p>
            <a:pPr>
              <a:lnSpc>
                <a:spcPct val="80000"/>
              </a:lnSpc>
            </a:pPr>
            <a:endParaRPr lang="it-IT" sz="2000" dirty="0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5744418" y="4024035"/>
            <a:ext cx="6145213" cy="225292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 = B;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non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richiede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cast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 = (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)C;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richiede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cast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 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)A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Genera errore a run-time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F = C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F=C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G = A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G=null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b1 = (A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 &amp;&amp; (B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true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b2 = F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true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b3 = A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false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b4 = G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false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b5 = B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Object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true</a:t>
            </a:r>
          </a:p>
        </p:txBody>
      </p:sp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4" y="1301752"/>
            <a:ext cx="1882775" cy="2573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Segnaposto data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67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16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Astratte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11404121" cy="1937055"/>
          </a:xfrm>
        </p:spPr>
        <p:txBody>
          <a:bodyPr anchor="ctr"/>
          <a:lstStyle/>
          <a:p>
            <a:pPr lvl="1"/>
            <a:r>
              <a:rPr lang="it-IT" dirty="0"/>
              <a:t>È possibile dichiarare una classe come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it-IT" sz="1800" dirty="0"/>
              <a:t>Classi astratte non possono essere istanziate (non si può creare un oggetto di tali classi)</a:t>
            </a:r>
          </a:p>
          <a:p>
            <a:pPr lvl="2"/>
            <a:r>
              <a:rPr lang="it-IT" sz="1800" dirty="0"/>
              <a:t>Sono tipicamente utilizzate per fornire funzionalità comuni a una serie di classi derivate</a:t>
            </a:r>
          </a:p>
          <a:p>
            <a:pPr lvl="2"/>
            <a:r>
              <a:rPr lang="it-IT" sz="1800" dirty="0"/>
              <a:t>Contengono tipicamente uno o più metodi 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sz="1800" dirty="0"/>
              <a:t> (ovvero metodi virtuali senza implementazione)</a:t>
            </a:r>
          </a:p>
        </p:txBody>
      </p:sp>
      <p:sp>
        <p:nvSpPr>
          <p:cNvPr id="8" name="Rettangolo 7"/>
          <p:cNvSpPr/>
          <p:nvPr/>
        </p:nvSpPr>
        <p:spPr>
          <a:xfrm>
            <a:off x="3130066" y="3031466"/>
            <a:ext cx="5903109" cy="27515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FormaGeometricaPiana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CalcolaPerimetro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</a:pP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FormaGeometricaPiana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CalcolaPerimetro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6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9604"/>
      </p:ext>
    </p:extLst>
  </p:cSld>
  <p:clrMapOvr>
    <a:masterClrMapping/>
  </p:clrMapOvr>
  <p:transition spd="slow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Stesso significato, sintassi e utilizzo simile.</a:t>
            </a:r>
          </a:p>
          <a:p>
            <a:pPr lvl="2"/>
            <a:r>
              <a:rPr lang="it-IT" dirty="0"/>
              <a:t>Al posto della keyword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/>
              <a:t>» (utilizzata in Java) si utilizza (in C#) la stessa notazione («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/>
              <a:t>») utilizzata per l’ereditarietà</a:t>
            </a:r>
          </a:p>
          <a:p>
            <a:pPr lvl="1"/>
            <a:r>
              <a:rPr lang="it-IT" dirty="0"/>
              <a:t>Una classe può implementare più interfacce.</a:t>
            </a:r>
          </a:p>
          <a:p>
            <a:pPr lvl="1"/>
            <a:r>
              <a:rPr lang="it-IT" dirty="0"/>
              <a:t>I membri delle interfacce sono implicitamente «public»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In C#, per convenzione, i nomi delle interfacce hanno il prefisso 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dirty="0"/>
              <a:t>»</a:t>
            </a:r>
          </a:p>
          <a:p>
            <a:pPr lvl="2"/>
            <a:r>
              <a:rPr lang="it-IT" dirty="0"/>
              <a:t>questo facilita la distinzione fra classe base e interfacce implementate dato che la sintassi è la stessa</a:t>
            </a:r>
          </a:p>
          <a:p>
            <a:pPr lvl="2"/>
            <a:r>
              <a:rPr lang="it-IT" dirty="0"/>
              <a:t>In Java è possibile dichiarare costanti, classi innestate e metodi statici all’interno di un’interfaccia, in C# no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In C# un’interfaccia, oltre a metodi, può contenere proprietà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C# e Java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260000"/>
              </a:lnSpc>
            </a:pPr>
            <a:r>
              <a:rPr lang="it-IT" dirty="0"/>
              <a:t>Entrambi sono linguaggi </a:t>
            </a:r>
            <a:r>
              <a:rPr lang="it-IT" dirty="0" err="1"/>
              <a:t>object-oriented</a:t>
            </a:r>
            <a:r>
              <a:rPr lang="it-IT" dirty="0"/>
              <a:t>,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based</a:t>
            </a:r>
            <a:endParaRPr lang="it-IT" dirty="0"/>
          </a:p>
          <a:p>
            <a:pPr lvl="1">
              <a:lnSpc>
                <a:spcPct val="260000"/>
              </a:lnSpc>
            </a:pPr>
            <a:r>
              <a:rPr lang="it-IT" dirty="0"/>
              <a:t>Progettati per essere eseguiti su macchina virtuale (CLR e JVM)</a:t>
            </a:r>
          </a:p>
          <a:p>
            <a:pPr lvl="1">
              <a:lnSpc>
                <a:spcPct val="260000"/>
              </a:lnSpc>
            </a:pPr>
            <a:r>
              <a:rPr lang="it-IT" dirty="0"/>
              <a:t>Entrambi supportano la Garbage Collection e i meccanismi di </a:t>
            </a:r>
            <a:r>
              <a:rPr lang="it-IT" dirty="0" err="1"/>
              <a:t>Exception</a:t>
            </a:r>
            <a:r>
              <a:rPr lang="it-IT" dirty="0"/>
              <a:t> Handling</a:t>
            </a:r>
          </a:p>
          <a:p>
            <a:pPr lvl="1">
              <a:lnSpc>
                <a:spcPct val="260000"/>
              </a:lnSpc>
            </a:pPr>
            <a:r>
              <a:rPr lang="it-IT" dirty="0"/>
              <a:t>Appartengono alla categoria dei linguaggi </a:t>
            </a:r>
            <a:r>
              <a:rPr lang="it-IT" dirty="0" err="1"/>
              <a:t>curly</a:t>
            </a:r>
            <a:r>
              <a:rPr lang="it-IT" dirty="0"/>
              <a:t> brace (come C, C++, …)</a:t>
            </a:r>
          </a:p>
          <a:p>
            <a:pPr lvl="1">
              <a:lnSpc>
                <a:spcPct val="260000"/>
              </a:lnSpc>
            </a:pPr>
            <a:r>
              <a:rPr lang="it-IT" dirty="0"/>
              <a:t>Sono entrambi linguaggi </a:t>
            </a:r>
            <a:r>
              <a:rPr lang="it-IT" b="1" dirty="0" err="1"/>
              <a:t>statically</a:t>
            </a:r>
            <a:r>
              <a:rPr lang="it-IT" dirty="0"/>
              <a:t> and </a:t>
            </a:r>
            <a:r>
              <a:rPr lang="it-IT" b="1" dirty="0" err="1"/>
              <a:t>strongly</a:t>
            </a:r>
            <a:r>
              <a:rPr lang="it-IT" dirty="0"/>
              <a:t> </a:t>
            </a:r>
            <a:r>
              <a:rPr lang="it-IT" dirty="0" err="1"/>
              <a:t>typed</a:t>
            </a:r>
            <a:endParaRPr lang="it-IT" dirty="0"/>
          </a:p>
          <a:p>
            <a:pPr lvl="1">
              <a:lnSpc>
                <a:spcPct val="260000"/>
              </a:lnSpc>
            </a:pPr>
            <a:r>
              <a:rPr lang="it-IT" dirty="0"/>
              <a:t>Entrambi </a:t>
            </a:r>
            <a:r>
              <a:rPr lang="it-IT" b="1" dirty="0"/>
              <a:t>non</a:t>
            </a:r>
            <a:r>
              <a:rPr lang="it-IT" dirty="0"/>
              <a:t> supportano l’ereditarietà multipla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0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(2)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interface</a:t>
            </a:r>
            <a:r>
              <a:rPr lang="it-IT" b="0" dirty="0"/>
              <a:t> Device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switchOn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switchOff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 err="1"/>
              <a:t>isSwitchedOn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} 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Lamp </a:t>
            </a:r>
            <a:r>
              <a:rPr lang="it-IT" b="0" dirty="0" err="1">
                <a:solidFill>
                  <a:srgbClr val="7F0055"/>
                </a:solidFill>
              </a:rPr>
              <a:t>implements</a:t>
            </a:r>
            <a:r>
              <a:rPr lang="it-IT" b="0" dirty="0"/>
              <a:t> Device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public</a:t>
            </a:r>
            <a:r>
              <a:rPr lang="it-IT" b="0" dirty="0"/>
              <a:t> Lamp() { ...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switchOn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.switchedOn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7F0055"/>
                </a:solidFill>
              </a:rPr>
              <a:t>true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switchOff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.switchedOn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false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 err="1"/>
              <a:t>isSwitchedOn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.switchedOn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interface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IDevice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SwitchOn();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SwitchOff();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IsSwitchedOn();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Lamp</a:t>
            </a:r>
            <a:r>
              <a:rPr lang="it-IT" b="0" noProof="1">
                <a:ea typeface="Calibri"/>
              </a:rPr>
              <a:t> :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IDevice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{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Lamp() { ... }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SwitchOn()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.switchedOn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>
                <a:ea typeface="Calibri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}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SwitchOff()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.switchedOn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false</a:t>
            </a:r>
            <a:r>
              <a:rPr lang="it-IT" b="0" noProof="1">
                <a:ea typeface="Calibri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IsSwitchedOn()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.switchedOn;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>
                <a:ea typeface="Calibri"/>
              </a:rPr>
              <a:t>}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noProof="1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>
          <a:xfrm>
            <a:off x="232913" y="1548623"/>
            <a:ext cx="6531781" cy="2127665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Stessa sintassi:</a:t>
            </a:r>
          </a:p>
          <a:p>
            <a:pPr lvl="2"/>
            <a:r>
              <a:rPr lang="it-IT" dirty="0"/>
              <a:t>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it-IT" dirty="0"/>
              <a:t>»…«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it-IT" dirty="0"/>
              <a:t>»…«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it-IT" dirty="0"/>
              <a:t>»,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it-IT" dirty="0"/>
              <a:t>»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Gerarchia di ereditarietà delle eccezioni: derivano tutte da una classe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System.Exception</a:t>
            </a:r>
            <a:r>
              <a:rPr lang="it-IT" dirty="0"/>
              <a:t>»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lvl="1"/>
            <a:r>
              <a:rPr lang="it-IT" dirty="0"/>
              <a:t>In C# non sono previste le «</a:t>
            </a:r>
            <a:r>
              <a:rPr lang="it-IT" dirty="0" err="1"/>
              <a:t>checked</a:t>
            </a:r>
            <a:r>
              <a:rPr lang="it-IT" dirty="0"/>
              <a:t> </a:t>
            </a:r>
            <a:r>
              <a:rPr lang="it-IT" dirty="0" err="1"/>
              <a:t>exceptions</a:t>
            </a:r>
            <a:r>
              <a:rPr lang="it-IT" dirty="0"/>
              <a:t>»</a:t>
            </a:r>
          </a:p>
          <a:p>
            <a:pPr lvl="2"/>
            <a:r>
              <a:rPr lang="it-IT" dirty="0"/>
              <a:t>non vi è quindi un analogo della keyword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it-IT" dirty="0"/>
              <a:t>»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In C# non sono ammesse istruzione di control-</a:t>
            </a:r>
            <a:r>
              <a:rPr lang="it-IT" dirty="0" err="1"/>
              <a:t>passing</a:t>
            </a:r>
            <a:r>
              <a:rPr lang="it-IT" dirty="0"/>
              <a:t> nel blocco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it-IT" dirty="0"/>
              <a:t> (es.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/>
              <a:t> o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).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7323097" y="1428107"/>
            <a:ext cx="4301965" cy="3125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try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</a:rPr>
              <a:t>    </a:t>
            </a:r>
            <a:r>
              <a:rPr lang="en-US" b="0" dirty="0">
                <a:solidFill>
                  <a:srgbClr val="008000"/>
                </a:solidFill>
              </a:rPr>
              <a:t>//Statements which may throw an exception</a:t>
            </a:r>
          </a:p>
          <a:p>
            <a:r>
              <a:rPr lang="it-IT" b="0" dirty="0"/>
              <a:t>    </a:t>
            </a:r>
            <a:r>
              <a:rPr lang="it-IT" b="0" dirty="0" err="1"/>
              <a:t>throw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/>
              <a:t>new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</a:rPr>
              <a:t>Exception</a:t>
            </a:r>
            <a:r>
              <a:rPr lang="it-IT" b="0" dirty="0">
                <a:solidFill>
                  <a:srgbClr val="000000"/>
                </a:solidFill>
              </a:rPr>
              <a:t>();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  <a:p>
            <a:r>
              <a:rPr lang="it-IT" b="0" dirty="0"/>
              <a:t>catch</a:t>
            </a:r>
            <a:r>
              <a:rPr lang="it-IT" b="0" dirty="0">
                <a:solidFill>
                  <a:srgbClr val="000000"/>
                </a:solidFill>
              </a:rPr>
              <a:t> (</a:t>
            </a:r>
            <a:r>
              <a:rPr lang="it-IT" b="0" dirty="0" err="1">
                <a:solidFill>
                  <a:srgbClr val="2B91AF"/>
                </a:solidFill>
              </a:rPr>
              <a:t>Exception</a:t>
            </a:r>
            <a:r>
              <a:rPr lang="it-IT" b="0" dirty="0">
                <a:solidFill>
                  <a:srgbClr val="000000"/>
                </a:solidFill>
              </a:rPr>
              <a:t> e)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>
                <a:solidFill>
                  <a:srgbClr val="008000"/>
                </a:solidFill>
              </a:rPr>
              <a:t>//</a:t>
            </a:r>
            <a:r>
              <a:rPr lang="it-IT" b="0" dirty="0" err="1">
                <a:solidFill>
                  <a:srgbClr val="008000"/>
                </a:solidFill>
              </a:rPr>
              <a:t>Exception</a:t>
            </a:r>
            <a:r>
              <a:rPr lang="it-IT" b="0" dirty="0">
                <a:solidFill>
                  <a:srgbClr val="008000"/>
                </a:solidFill>
              </a:rPr>
              <a:t> </a:t>
            </a:r>
            <a:r>
              <a:rPr lang="it-IT" b="0" dirty="0" err="1">
                <a:solidFill>
                  <a:srgbClr val="008000"/>
                </a:solidFill>
              </a:rPr>
              <a:t>handling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  <a:p>
            <a:r>
              <a:rPr lang="it-IT" b="0" dirty="0" err="1"/>
              <a:t>finally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>
                <a:solidFill>
                  <a:srgbClr val="008000"/>
                </a:solidFill>
              </a:rPr>
              <a:t>//</a:t>
            </a:r>
            <a:r>
              <a:rPr lang="it-IT" b="0" dirty="0" err="1">
                <a:solidFill>
                  <a:srgbClr val="008000"/>
                </a:solidFill>
              </a:rPr>
              <a:t>Clean</a:t>
            </a:r>
            <a:r>
              <a:rPr lang="it-IT" b="0" dirty="0">
                <a:solidFill>
                  <a:srgbClr val="008000"/>
                </a:solidFill>
              </a:rPr>
              <a:t>-up code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81958"/>
      </p:ext>
    </p:extLst>
  </p:cSld>
  <p:clrMapOvr>
    <a:masterClrMapping/>
  </p:clrMapOvr>
  <p:transition spd="slow">
    <p:push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DeviceIsOverException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</a:t>
            </a:r>
            <a:r>
              <a:rPr lang="it-IT" b="0" dirty="0" err="1"/>
              <a:t>Exception</a:t>
            </a:r>
            <a:r>
              <a:rPr lang="it-IT" b="0" dirty="0"/>
              <a:t>{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...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...</a:t>
            </a:r>
            <a:r>
              <a:rPr lang="it-IT" b="0" dirty="0" err="1">
                <a:solidFill>
                  <a:srgbClr val="3F7F5F"/>
                </a:solidFill>
              </a:rPr>
              <a:t>AbstractDevice</a:t>
            </a:r>
            <a:r>
              <a:rPr lang="it-IT" b="0" dirty="0">
                <a:solidFill>
                  <a:srgbClr val="3F7F5F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on()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</a:t>
            </a:r>
            <a:r>
              <a:rPr lang="en-US" b="0" dirty="0" err="1"/>
              <a:t>DeviceIsOverException</a:t>
            </a:r>
            <a:r>
              <a:rPr lang="en-US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(!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.on</a:t>
            </a:r>
            <a:r>
              <a:rPr lang="it-IT" b="0" dirty="0"/>
              <a:t>)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 </a:t>
            </a:r>
            <a:r>
              <a:rPr lang="it-IT" b="0" dirty="0" err="1">
                <a:solidFill>
                  <a:srgbClr val="7F0055"/>
                </a:solidFill>
              </a:rPr>
              <a:t>throw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DeviceIsOverException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/>
              <a:t>);    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...</a:t>
            </a:r>
            <a:r>
              <a:rPr lang="it-IT" b="0" dirty="0" err="1">
                <a:solidFill>
                  <a:srgbClr val="3F7F5F"/>
                </a:solidFill>
              </a:rPr>
              <a:t>DeviceRow</a:t>
            </a:r>
            <a:r>
              <a:rPr lang="it-IT" b="0" dirty="0">
                <a:solidFill>
                  <a:srgbClr val="3F7F5F"/>
                </a:solidFill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</a:t>
            </a:r>
            <a:r>
              <a:rPr lang="en-US" b="0" dirty="0" err="1"/>
              <a:t>allOn</a:t>
            </a:r>
            <a:r>
              <a:rPr lang="en-US" b="0" dirty="0"/>
              <a:t>()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</a:t>
            </a:r>
            <a:r>
              <a:rPr lang="en-US" b="0" dirty="0" err="1"/>
              <a:t>DeviceIsOverException</a:t>
            </a:r>
            <a:r>
              <a:rPr lang="en-US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for</a:t>
            </a:r>
            <a:r>
              <a:rPr lang="it-IT" b="0" dirty="0"/>
              <a:t> (Device d :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.list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try</a:t>
            </a: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/>
              <a:t>d.on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 </a:t>
            </a:r>
            <a:r>
              <a:rPr lang="it-IT" b="0" dirty="0">
                <a:solidFill>
                  <a:srgbClr val="7F0055"/>
                </a:solidFill>
              </a:rPr>
              <a:t>catch</a:t>
            </a:r>
            <a:r>
              <a:rPr lang="it-IT" b="0" dirty="0"/>
              <a:t> (</a:t>
            </a:r>
            <a:r>
              <a:rPr lang="it-IT" b="0" dirty="0" err="1"/>
              <a:t>DeviceIsOverException</a:t>
            </a:r>
            <a:r>
              <a:rPr lang="it-IT" b="0" dirty="0"/>
              <a:t> de)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      // do some </a:t>
            </a:r>
            <a:r>
              <a:rPr lang="it-IT" b="0" dirty="0" err="1">
                <a:solidFill>
                  <a:srgbClr val="3F7F5F"/>
                </a:solidFill>
              </a:rPr>
              <a:t>stuff</a:t>
            </a:r>
            <a:r>
              <a:rPr lang="it-IT" b="0" dirty="0">
                <a:solidFill>
                  <a:srgbClr val="3F7F5F"/>
                </a:solidFill>
              </a:rPr>
              <a:t>!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DeviceIsOverException</a:t>
            </a:r>
            <a:r>
              <a:rPr lang="it-IT" b="0" noProof="1">
                <a:ea typeface="Calibri"/>
              </a:rPr>
              <a:t> :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Exception</a:t>
            </a:r>
            <a:r>
              <a:rPr lang="it-IT" b="0" noProof="1">
                <a:ea typeface="Calibri"/>
              </a:rPr>
              <a:t> {}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dirty="0">
                <a:ea typeface="Calibri"/>
              </a:rPr>
              <a:t>...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8000"/>
                </a:solidFill>
                <a:ea typeface="Calibri"/>
              </a:rPr>
              <a:t>// ...AbstractDevice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on()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 if</a:t>
            </a:r>
            <a:r>
              <a:rPr lang="it-IT" b="0" noProof="1">
                <a:ea typeface="Calibri"/>
              </a:rPr>
              <a:t> (!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.on)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throw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DeviceIsOverException</a:t>
            </a:r>
            <a:r>
              <a:rPr lang="it-IT" b="0" noProof="1">
                <a:solidFill>
                  <a:schemeClr val="tx1"/>
                </a:solidFill>
                <a:ea typeface="Calibri"/>
              </a:rPr>
              <a:t>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8000"/>
                </a:solidFill>
                <a:ea typeface="Calibri"/>
              </a:rPr>
              <a:t>// ...DeviceRow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allOn()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IDevice</a:t>
            </a:r>
            <a:r>
              <a:rPr lang="it-IT" b="0" noProof="1">
                <a:ea typeface="Calibri"/>
              </a:rPr>
              <a:t> d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.list)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try</a:t>
            </a:r>
            <a:r>
              <a:rPr lang="it-IT" b="0" noProof="1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d.on();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catch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DeviceIsOverException</a:t>
            </a:r>
            <a:r>
              <a:rPr lang="it-IT" b="0" noProof="1">
                <a:ea typeface="Calibri"/>
              </a:rPr>
              <a:t> de)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{</a:t>
            </a:r>
          </a:p>
          <a:p>
            <a:r>
              <a:rPr lang="it-IT" b="0" dirty="0">
                <a:ea typeface="Calibri"/>
              </a:rPr>
              <a:t>       </a:t>
            </a:r>
            <a:r>
              <a:rPr lang="it-IT" b="0" dirty="0">
                <a:solidFill>
                  <a:srgbClr val="008000"/>
                </a:solidFill>
                <a:ea typeface="Calibri"/>
              </a:rPr>
              <a:t>// do some </a:t>
            </a:r>
            <a:r>
              <a:rPr lang="it-IT" b="0" dirty="0" err="1">
                <a:solidFill>
                  <a:srgbClr val="008000"/>
                </a:solidFill>
                <a:ea typeface="Calibri"/>
              </a:rPr>
              <a:t>stuff</a:t>
            </a:r>
            <a:r>
              <a:rPr lang="it-IT" b="0" dirty="0">
                <a:solidFill>
                  <a:srgbClr val="008000"/>
                </a:solidFill>
                <a:ea typeface="Calibri"/>
              </a:rPr>
              <a:t>!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dirty="0">
                <a:ea typeface="Calibri"/>
              </a:rPr>
              <a:t>    </a:t>
            </a: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1000"/>
              </a:spcAft>
            </a:pPr>
            <a:r>
              <a:rPr lang="it-IT" b="0" noProof="1">
                <a:ea typeface="Calibri"/>
              </a:rPr>
              <a:t>}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67277"/>
      </p:ext>
    </p:extLst>
  </p:cSld>
  <p:clrMapOvr>
    <a:masterClrMapping/>
  </p:clrMapOvr>
  <p:transition spd="slow">
    <p:push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Polimorfismo parametrico con una sintassi piuttosto simile.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Possibile vincolare un parametro di tipo a essere un sottotipo di un tipo più specifico di 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Object</a:t>
            </a:r>
            <a:r>
              <a:rPr lang="it-IT" dirty="0"/>
              <a:t>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Introdotti in C# dalla versione 2.0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generici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L’implementazione è piuttosto diversa</a:t>
            </a:r>
          </a:p>
          <a:p>
            <a:pPr lvl="2"/>
            <a:r>
              <a:rPr lang="it-IT" dirty="0"/>
              <a:t>Java utilizza «</a:t>
            </a:r>
            <a:r>
              <a:rPr lang="it-IT" dirty="0" err="1"/>
              <a:t>type</a:t>
            </a:r>
            <a:r>
              <a:rPr lang="it-IT" dirty="0"/>
              <a:t> erasure» durante la compilazione (la JVM non sa nulla dei tipi generici e i parametri di tipo diventano tutti Object)</a:t>
            </a:r>
          </a:p>
          <a:p>
            <a:pPr lvl="2"/>
            <a:r>
              <a:rPr lang="it-IT" dirty="0"/>
              <a:t>in C# sono compilati come appositi tipi generici e gestiti dal </a:t>
            </a:r>
            <a:r>
              <a:rPr lang="it-IT" dirty="0" err="1"/>
              <a:t>runtime</a:t>
            </a:r>
            <a:r>
              <a:rPr lang="it-IT" dirty="0"/>
              <a:t> «</a:t>
            </a:r>
            <a:r>
              <a:rPr lang="it-IT" dirty="0" err="1"/>
              <a:t>reification</a:t>
            </a:r>
            <a:r>
              <a:rPr lang="it-IT" dirty="0"/>
              <a:t>»: questo consente una maggior efficienza in particolare quando il parametro di tipo è un tipo valore (es. </a:t>
            </a:r>
            <a:r>
              <a:rPr lang="it-IT" dirty="0" err="1"/>
              <a:t>int</a:t>
            </a:r>
            <a:r>
              <a:rPr lang="it-IT" dirty="0"/>
              <a:t> o float).</a:t>
            </a:r>
          </a:p>
          <a:p>
            <a:pPr lvl="1"/>
            <a:r>
              <a:rPr lang="it-IT" dirty="0"/>
              <a:t>Java supporta le «</a:t>
            </a:r>
            <a:r>
              <a:rPr lang="it-IT" dirty="0" err="1"/>
              <a:t>wildcards</a:t>
            </a:r>
            <a:r>
              <a:rPr lang="it-IT" dirty="0"/>
              <a:t>» (es. </a:t>
            </a:r>
            <a:r>
              <a:rPr lang="it-IT" dirty="0" err="1"/>
              <a:t>Vector</a:t>
            </a:r>
            <a:r>
              <a:rPr lang="it-IT" dirty="0"/>
              <a:t>&lt;?&gt;), mentre in C# non sono disponibili</a:t>
            </a:r>
          </a:p>
          <a:p>
            <a:pPr lvl="1"/>
            <a:r>
              <a:rPr lang="it-IT" dirty="0"/>
              <a:t>In C# è possibile vincolare un parametro di tipo ad avere un costruttore pubblico senza parametri o a essere un tipo riferimento o un tipo valore.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generici – Esempi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346478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Pair</a:t>
            </a:r>
            <a:r>
              <a:rPr lang="it-IT" b="0" dirty="0"/>
              <a:t>&lt;X, Y&gt;{</a:t>
            </a:r>
          </a:p>
          <a:p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X </a:t>
            </a:r>
            <a:r>
              <a:rPr lang="it-IT" b="0" dirty="0">
                <a:solidFill>
                  <a:srgbClr val="0000C0"/>
                </a:solidFill>
              </a:rPr>
              <a:t>first</a:t>
            </a:r>
            <a:r>
              <a:rPr lang="it-IT" b="0" dirty="0"/>
              <a:t>;</a:t>
            </a:r>
          </a:p>
          <a:p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Y </a:t>
            </a:r>
            <a:r>
              <a:rPr lang="it-IT" b="0" dirty="0" err="1">
                <a:solidFill>
                  <a:srgbClr val="0000C0"/>
                </a:solidFill>
              </a:rPr>
              <a:t>second</a:t>
            </a:r>
            <a:r>
              <a:rPr lang="it-IT" b="0" dirty="0"/>
              <a:t>;</a:t>
            </a:r>
          </a:p>
          <a:p>
            <a:r>
              <a:rPr lang="it-IT" b="0" dirty="0"/>
              <a:t> </a:t>
            </a:r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Pair(X </a:t>
            </a:r>
            <a:r>
              <a:rPr lang="en-US" b="0" dirty="0">
                <a:solidFill>
                  <a:srgbClr val="6A3E3E"/>
                </a:solidFill>
              </a:rPr>
              <a:t>first</a:t>
            </a:r>
            <a:r>
              <a:rPr lang="en-US" b="0" dirty="0"/>
              <a:t>, Y </a:t>
            </a:r>
            <a:r>
              <a:rPr lang="en-US" b="0" dirty="0">
                <a:solidFill>
                  <a:srgbClr val="6A3E3E"/>
                </a:solidFill>
              </a:rPr>
              <a:t>second</a:t>
            </a:r>
            <a:r>
              <a:rPr lang="en-US" b="0" dirty="0"/>
              <a:t>)</a:t>
            </a:r>
            <a:r>
              <a:rPr lang="it-IT" b="0" dirty="0"/>
              <a:t>{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first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first</a:t>
            </a:r>
            <a:r>
              <a:rPr lang="it-IT" b="0" dirty="0"/>
              <a:t>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second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second</a:t>
            </a:r>
            <a:r>
              <a:rPr lang="it-IT" b="0" dirty="0"/>
              <a:t>;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 </a:t>
            </a:r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X </a:t>
            </a:r>
            <a:r>
              <a:rPr lang="en-US" b="0" dirty="0" err="1"/>
              <a:t>getFirst</a:t>
            </a:r>
            <a:r>
              <a:rPr lang="en-US" b="0" dirty="0"/>
              <a:t>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this</a:t>
            </a:r>
            <a:r>
              <a:rPr lang="en-US" b="0" dirty="0" err="1"/>
              <a:t>.first</a:t>
            </a:r>
            <a:r>
              <a:rPr lang="en-US" b="0" dirty="0"/>
              <a:t>; } </a:t>
            </a:r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Y </a:t>
            </a:r>
            <a:r>
              <a:rPr lang="en-US" b="0" dirty="0" err="1"/>
              <a:t>getSecond</a:t>
            </a:r>
            <a:r>
              <a:rPr lang="en-US" b="0" dirty="0"/>
              <a:t>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00C0"/>
                </a:solidFill>
              </a:rPr>
              <a:t>second</a:t>
            </a:r>
            <a:r>
              <a:rPr lang="en-US" b="0" dirty="0"/>
              <a:t>; }</a:t>
            </a:r>
          </a:p>
          <a:p>
            <a:r>
              <a:rPr lang="it-IT" b="0" dirty="0"/>
              <a:t> </a:t>
            </a:r>
          </a:p>
          <a:p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toString</a:t>
            </a:r>
            <a:r>
              <a:rPr lang="it-IT" b="0" dirty="0"/>
              <a:t>(){ 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>
                <a:solidFill>
                  <a:srgbClr val="2A00FF"/>
                </a:solidFill>
              </a:rPr>
              <a:t>"&lt;"</a:t>
            </a:r>
            <a:r>
              <a:rPr lang="it-IT" b="0" dirty="0"/>
              <a:t> + </a:t>
            </a:r>
            <a:r>
              <a:rPr lang="it-IT" b="0" dirty="0">
                <a:solidFill>
                  <a:srgbClr val="0000C0"/>
                </a:solidFill>
              </a:rPr>
              <a:t>first</a:t>
            </a:r>
            <a:r>
              <a:rPr lang="it-IT" b="0" dirty="0"/>
              <a:t> + </a:t>
            </a:r>
            <a:r>
              <a:rPr lang="it-IT" b="0" dirty="0">
                <a:solidFill>
                  <a:srgbClr val="2A00FF"/>
                </a:solidFill>
              </a:rPr>
              <a:t>","</a:t>
            </a:r>
            <a:r>
              <a:rPr lang="it-IT" b="0" dirty="0"/>
              <a:t> + </a:t>
            </a:r>
            <a:r>
              <a:rPr lang="it-IT" b="0" dirty="0" err="1">
                <a:solidFill>
                  <a:srgbClr val="0000C0"/>
                </a:solidFill>
              </a:rPr>
              <a:t>second</a:t>
            </a:r>
            <a:r>
              <a:rPr lang="it-IT" b="0" dirty="0"/>
              <a:t> + </a:t>
            </a:r>
            <a:r>
              <a:rPr lang="it-IT" b="0" dirty="0">
                <a:solidFill>
                  <a:srgbClr val="2A00FF"/>
                </a:solidFill>
              </a:rPr>
              <a:t>"&gt;"</a:t>
            </a:r>
            <a:r>
              <a:rPr lang="it-IT" b="0" dirty="0"/>
              <a:t>; 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}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3"/>
            <a:ext cx="5651822" cy="346478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noProof="1">
                <a:ea typeface="Calibri"/>
              </a:rPr>
              <a:t>&lt;X, Y&gt;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X first;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Y second;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Pair(X first, Y second)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.first = first;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.second = second;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X GetFirst() {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.first; }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Y GetSecond() {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.second;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override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ToString()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"&lt;"</a:t>
            </a:r>
            <a:r>
              <a:rPr lang="it-IT" b="0" noProof="1">
                <a:ea typeface="Calibri"/>
              </a:rPr>
              <a:t> + first +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","</a:t>
            </a:r>
            <a:r>
              <a:rPr lang="it-IT" b="0" noProof="1">
                <a:ea typeface="Calibri"/>
              </a:rPr>
              <a:t> + second +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"&gt;"</a:t>
            </a:r>
            <a:r>
              <a:rPr lang="it-IT" b="0" noProof="1">
                <a:ea typeface="Calibri"/>
              </a:rPr>
              <a:t>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</p:txBody>
      </p:sp>
      <p:sp>
        <p:nvSpPr>
          <p:cNvPr id="11" name="Segnaposto testo 7"/>
          <p:cNvSpPr txBox="1">
            <a:spLocks/>
          </p:cNvSpPr>
          <p:nvPr/>
        </p:nvSpPr>
        <p:spPr>
          <a:xfrm>
            <a:off x="7219608" y="4394610"/>
            <a:ext cx="4110042" cy="16266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b="0" dirty="0" err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dirty="0">
                <a:ea typeface="Calibri"/>
              </a:rPr>
              <a:t> v =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>
                <a:solidFill>
                  <a:srgbClr val="2B91AF"/>
                </a:solidFill>
                <a:ea typeface="Calibri"/>
              </a:rPr>
              <a:t>List</a:t>
            </a:r>
            <a:r>
              <a:rPr lang="it-IT" b="0" dirty="0">
                <a:ea typeface="Calibri"/>
              </a:rPr>
              <a:t>&lt;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>
                <a:ea typeface="Calibri"/>
              </a:rPr>
              <a:t>&lt;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>
                <a:ea typeface="Calibri"/>
              </a:rPr>
              <a:t>,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>
                <a:ea typeface="Calibri"/>
              </a:rPr>
              <a:t>&gt;&gt;(); </a:t>
            </a:r>
          </a:p>
          <a:p>
            <a:pPr fontAlgn="auto"/>
            <a:r>
              <a:rPr lang="it-IT" b="0" dirty="0" err="1">
                <a:ea typeface="Calibri"/>
              </a:rPr>
              <a:t>v.Add</a:t>
            </a:r>
            <a:r>
              <a:rPr lang="it-IT" b="0" dirty="0">
                <a:ea typeface="Calibri"/>
              </a:rPr>
              <a:t>(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>
                <a:ea typeface="Calibri"/>
              </a:rPr>
              <a:t>&lt;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>
                <a:ea typeface="Calibri"/>
              </a:rPr>
              <a:t>,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>
                <a:ea typeface="Calibri"/>
              </a:rPr>
              <a:t>&gt;(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"Prova"</a:t>
            </a:r>
            <a:r>
              <a:rPr lang="it-IT" b="0" dirty="0">
                <a:ea typeface="Calibri"/>
              </a:rPr>
              <a:t>,1));</a:t>
            </a:r>
          </a:p>
          <a:p>
            <a:pPr fontAlgn="auto"/>
            <a:r>
              <a:rPr lang="it-IT" b="0" dirty="0" err="1">
                <a:ea typeface="Calibri"/>
              </a:rPr>
              <a:t>v.Add</a:t>
            </a:r>
            <a:r>
              <a:rPr lang="it-IT" b="0" dirty="0">
                <a:ea typeface="Calibri"/>
              </a:rPr>
              <a:t>(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>
                <a:ea typeface="Calibri"/>
              </a:rPr>
              <a:t>&lt;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>
                <a:ea typeface="Calibri"/>
              </a:rPr>
              <a:t>,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>
                <a:ea typeface="Calibri"/>
              </a:rPr>
              <a:t>&gt;(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"di"</a:t>
            </a:r>
            <a:r>
              <a:rPr lang="it-IT" b="0" dirty="0">
                <a:ea typeface="Calibri"/>
              </a:rPr>
              <a:t>,2));</a:t>
            </a:r>
          </a:p>
          <a:p>
            <a:pPr fontAlgn="auto"/>
            <a:r>
              <a:rPr lang="it-IT" b="0" dirty="0" err="1">
                <a:ea typeface="Calibri"/>
              </a:rPr>
              <a:t>v.Add</a:t>
            </a:r>
            <a:r>
              <a:rPr lang="it-IT" b="0" dirty="0">
                <a:ea typeface="Calibri"/>
              </a:rPr>
              <a:t>(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>
                <a:ea typeface="Calibri"/>
              </a:rPr>
              <a:t>&lt;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>
                <a:ea typeface="Calibri"/>
              </a:rPr>
              <a:t>,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>
                <a:ea typeface="Calibri"/>
              </a:rPr>
              <a:t>&gt;(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"Vettore"</a:t>
            </a:r>
            <a:r>
              <a:rPr lang="it-IT" b="0" dirty="0">
                <a:ea typeface="Calibri"/>
              </a:rPr>
              <a:t>,3));</a:t>
            </a:r>
          </a:p>
          <a:p>
            <a:pPr fontAlgn="auto"/>
            <a:endParaRPr lang="it-IT" b="0" dirty="0">
              <a:solidFill>
                <a:srgbClr val="0000FF"/>
              </a:solidFill>
              <a:ea typeface="Calibri"/>
            </a:endParaRPr>
          </a:p>
          <a:p>
            <a:pPr fontAlgn="auto"/>
            <a:r>
              <a:rPr lang="it-IT" b="0" dirty="0" err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dirty="0">
                <a:ea typeface="Calibri"/>
              </a:rPr>
              <a:t> (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ea typeface="Calibri"/>
              </a:rPr>
              <a:t>pair</a:t>
            </a:r>
            <a:r>
              <a:rPr lang="it-IT" b="0" dirty="0">
                <a:ea typeface="Calibri"/>
              </a:rPr>
              <a:t>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dirty="0">
                <a:ea typeface="Calibri"/>
              </a:rPr>
              <a:t> v)</a:t>
            </a:r>
          </a:p>
          <a:p>
            <a:pPr fontAlgn="auto"/>
            <a:r>
              <a:rPr lang="it-IT" b="0" dirty="0">
                <a:ea typeface="Calibri"/>
              </a:rPr>
              <a:t>{</a:t>
            </a:r>
          </a:p>
          <a:p>
            <a:pPr fontAlgn="auto"/>
            <a:r>
              <a:rPr lang="it-IT" b="0" dirty="0">
                <a:ea typeface="Calibri"/>
              </a:rPr>
              <a:t> 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dirty="0" err="1">
                <a:ea typeface="Calibri"/>
              </a:rPr>
              <a:t>.WriteLine</a:t>
            </a:r>
            <a:r>
              <a:rPr lang="it-IT" b="0" dirty="0">
                <a:ea typeface="Calibri"/>
              </a:rPr>
              <a:t>(</a:t>
            </a:r>
            <a:r>
              <a:rPr lang="it-IT" b="0" dirty="0" err="1">
                <a:ea typeface="Calibri"/>
              </a:rPr>
              <a:t>pair</a:t>
            </a:r>
            <a:r>
              <a:rPr lang="it-IT" b="0" dirty="0">
                <a:ea typeface="Calibri"/>
              </a:rPr>
              <a:t>);</a:t>
            </a:r>
          </a:p>
          <a:p>
            <a:pPr fontAlgn="auto"/>
            <a:r>
              <a:rPr lang="it-IT" b="0" dirty="0">
                <a:ea typeface="Calibri"/>
              </a:rPr>
              <a:t>}</a:t>
            </a:r>
          </a:p>
          <a:p>
            <a:pPr fontAlgn="auto"/>
            <a:endParaRPr lang="it-IT" b="0" dirty="0">
              <a:ea typeface="Calibri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20" y="4484861"/>
            <a:ext cx="495460" cy="495460"/>
          </a:xfrm>
          <a:prstGeom prst="rect">
            <a:avLst/>
          </a:prstGeom>
        </p:spPr>
      </p:pic>
      <p:sp>
        <p:nvSpPr>
          <p:cNvPr id="12" name="Segnaposto testo 5"/>
          <p:cNvSpPr txBox="1">
            <a:spLocks/>
          </p:cNvSpPr>
          <p:nvPr/>
        </p:nvSpPr>
        <p:spPr>
          <a:xfrm>
            <a:off x="1004074" y="4394610"/>
            <a:ext cx="4673754" cy="162363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b="0" dirty="0" err="1"/>
              <a:t>Vector</a:t>
            </a:r>
            <a:r>
              <a:rPr lang="it-IT" b="0" dirty="0"/>
              <a:t>&lt;</a:t>
            </a:r>
            <a:r>
              <a:rPr lang="it-IT" b="0" dirty="0" err="1"/>
              <a:t>Pair</a:t>
            </a:r>
            <a:r>
              <a:rPr lang="it-IT" b="0" dirty="0"/>
              <a:t>&lt;</a:t>
            </a:r>
            <a:r>
              <a:rPr lang="it-IT" b="0" dirty="0" err="1"/>
              <a:t>String,Integer</a:t>
            </a:r>
            <a:r>
              <a:rPr lang="it-IT" b="0" dirty="0"/>
              <a:t>&gt;&gt; </a:t>
            </a:r>
            <a:r>
              <a:rPr lang="it-IT" b="0" dirty="0">
                <a:solidFill>
                  <a:srgbClr val="0000C0"/>
                </a:solidFill>
              </a:rPr>
              <a:t>v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Vector</a:t>
            </a:r>
            <a:r>
              <a:rPr lang="it-IT" b="0" dirty="0"/>
              <a:t>&lt;&gt;(); </a:t>
            </a:r>
          </a:p>
          <a:p>
            <a:pPr fontAlgn="auto"/>
            <a:r>
              <a:rPr lang="it-IT" b="0" dirty="0" err="1"/>
              <a:t>v.addElement</a:t>
            </a:r>
            <a:r>
              <a:rPr lang="it-IT" b="0" dirty="0"/>
              <a:t>(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Pair</a:t>
            </a:r>
            <a:r>
              <a:rPr lang="it-IT" b="0" dirty="0"/>
              <a:t>&lt;&gt;(</a:t>
            </a:r>
            <a:r>
              <a:rPr lang="it-IT" b="0" dirty="0">
                <a:solidFill>
                  <a:srgbClr val="2A00FF"/>
                </a:solidFill>
              </a:rPr>
              <a:t>"Prova"</a:t>
            </a:r>
            <a:r>
              <a:rPr lang="it-IT" b="0" dirty="0"/>
              <a:t>,1));</a:t>
            </a:r>
          </a:p>
          <a:p>
            <a:pPr fontAlgn="auto"/>
            <a:r>
              <a:rPr lang="it-IT" b="0" dirty="0" err="1"/>
              <a:t>v.addElement</a:t>
            </a:r>
            <a:r>
              <a:rPr lang="it-IT" b="0" dirty="0"/>
              <a:t>(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Pair</a:t>
            </a:r>
            <a:r>
              <a:rPr lang="it-IT" b="0" dirty="0"/>
              <a:t>&lt;&gt;(</a:t>
            </a:r>
            <a:r>
              <a:rPr lang="it-IT" b="0" dirty="0">
                <a:solidFill>
                  <a:srgbClr val="2A00FF"/>
                </a:solidFill>
              </a:rPr>
              <a:t>"di"</a:t>
            </a:r>
            <a:r>
              <a:rPr lang="it-IT" b="0" dirty="0"/>
              <a:t>,2));</a:t>
            </a:r>
          </a:p>
          <a:p>
            <a:pPr fontAlgn="auto"/>
            <a:r>
              <a:rPr lang="it-IT" b="0" dirty="0" err="1"/>
              <a:t>v.addElement</a:t>
            </a:r>
            <a:r>
              <a:rPr lang="it-IT" b="0" dirty="0"/>
              <a:t>(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Pair</a:t>
            </a:r>
            <a:r>
              <a:rPr lang="it-IT" b="0" dirty="0"/>
              <a:t>&lt;&gt;(</a:t>
            </a:r>
            <a:r>
              <a:rPr lang="it-IT" b="0" dirty="0">
                <a:solidFill>
                  <a:srgbClr val="2A00FF"/>
                </a:solidFill>
              </a:rPr>
              <a:t>"Vettore"</a:t>
            </a:r>
            <a:r>
              <a:rPr lang="it-IT" b="0" dirty="0"/>
              <a:t>,3));</a:t>
            </a:r>
          </a:p>
          <a:p>
            <a:pPr fontAlgn="auto"/>
            <a:endParaRPr lang="it-IT" b="0" dirty="0"/>
          </a:p>
          <a:p>
            <a:pPr fontAlgn="auto"/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/>
              <a:t>Pair</a:t>
            </a:r>
            <a:r>
              <a:rPr lang="it-IT" b="0" dirty="0"/>
              <a:t>&lt;</a:t>
            </a:r>
            <a:r>
              <a:rPr lang="it-IT" b="0" dirty="0" err="1"/>
              <a:t>String,Integer</a:t>
            </a:r>
            <a:r>
              <a:rPr lang="it-IT" b="0" dirty="0"/>
              <a:t>&gt; </a:t>
            </a:r>
            <a:r>
              <a:rPr lang="it-IT" b="0" dirty="0" err="1"/>
              <a:t>pair</a:t>
            </a:r>
            <a:r>
              <a:rPr lang="it-IT" b="0" dirty="0"/>
              <a:t> : v){</a:t>
            </a:r>
          </a:p>
          <a:p>
            <a:pPr fontAlgn="auto"/>
            <a:r>
              <a:rPr lang="it-IT" b="0" dirty="0"/>
              <a:t>  </a:t>
            </a:r>
            <a:r>
              <a:rPr lang="it-IT" b="0" dirty="0" err="1"/>
              <a:t>System.out.println</a:t>
            </a:r>
            <a:r>
              <a:rPr lang="it-IT" b="0" dirty="0"/>
              <a:t>(</a:t>
            </a:r>
            <a:r>
              <a:rPr lang="it-IT" b="0" dirty="0" err="1"/>
              <a:t>pair</a:t>
            </a:r>
            <a:r>
              <a:rPr lang="it-IT" b="0" dirty="0"/>
              <a:t>);</a:t>
            </a:r>
          </a:p>
          <a:p>
            <a:pPr fontAlgn="auto"/>
            <a:r>
              <a:rPr lang="it-IT" b="0" dirty="0"/>
              <a:t>}</a:t>
            </a:r>
            <a:endParaRPr lang="it-IT" b="0" dirty="0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9" y="4468419"/>
            <a:ext cx="477299" cy="477299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Ampia libreria di strutture dati e relativi algoritmi</a:t>
            </a:r>
          </a:p>
          <a:p>
            <a:pPr lvl="2"/>
            <a:r>
              <a:rPr lang="it-IT" dirty="0" err="1"/>
              <a:t>namespace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it-IT" dirty="0"/>
              <a:t> in C# e package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it-IT" dirty="0"/>
              <a:t> in Java</a:t>
            </a:r>
          </a:p>
          <a:p>
            <a:pPr lvl="1"/>
            <a:r>
              <a:rPr lang="it-IT" dirty="0"/>
              <a:t>Interfacce e classi astratte per consentire di manipolare dati in modo uniforme indipendentemente dall’implementazione della specifica struttura dati</a:t>
            </a:r>
          </a:p>
          <a:p>
            <a:pPr lvl="1"/>
            <a:r>
              <a:rPr lang="it-IT" dirty="0"/>
              <a:t>Iterazione su qualsiasi oggetto la cui classe implementi un’apposita interfaccia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</a:t>
            </a:r>
            <a:r>
              <a:rPr lang="it-IT" dirty="0"/>
              <a:t>in Java e 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IEnumerable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</a:t>
            </a:r>
            <a:r>
              <a:rPr lang="it-IT" dirty="0"/>
              <a:t>in C#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Collezioni e iteratori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In C# alle strutture dati non generiche basate su «</a:t>
            </a:r>
            <a:r>
              <a:rPr lang="it-IT" dirty="0" err="1"/>
              <a:t>object</a:t>
            </a:r>
            <a:r>
              <a:rPr lang="it-IT" dirty="0"/>
              <a:t>» sono state affiancate classi ad hoc per tipi generici (</a:t>
            </a:r>
            <a:r>
              <a:rPr lang="it-IT" dirty="0" err="1"/>
              <a:t>namespace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mentre in Java le strutture dati non-generiche esistenti sono state adattate all’utilizzo con i tipi generici.</a:t>
            </a:r>
          </a:p>
          <a:p>
            <a:pPr lvl="1"/>
            <a:r>
              <a:rPr lang="it-IT" dirty="0"/>
              <a:t>In C# è possibile implementare gli iteratori in modo molto semplice scrivendo un metodo che utilizza l’istruzione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In C# si può creare una collezione inizializzandone gli elementi in modo simile a quanto avviene per gli array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Collezioni e iteratori – Esempio 1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6965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/>
              <a:t>List&lt;</a:t>
            </a:r>
            <a:r>
              <a:rPr lang="it-IT" b="0" dirty="0" err="1"/>
              <a:t>Integer</a:t>
            </a:r>
            <a:r>
              <a:rPr lang="it-IT" b="0" dirty="0"/>
              <a:t>&gt; </a:t>
            </a:r>
            <a:r>
              <a:rPr lang="it-IT" b="0" dirty="0" err="1"/>
              <a:t>nums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ArrayList</a:t>
            </a:r>
            <a:r>
              <a:rPr lang="it-IT" b="0" dirty="0"/>
              <a:t>&lt;&gt;(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Arrays.asList</a:t>
            </a:r>
            <a:r>
              <a:rPr lang="it-IT" b="0" dirty="0"/>
              <a:t>(0,1,2,3,4,5,6,7,8,9));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0000C0"/>
                </a:solidFill>
              </a:rPr>
              <a:t>i</a:t>
            </a:r>
            <a:r>
              <a:rPr lang="nn-NO" b="0" dirty="0"/>
              <a:t> = </a:t>
            </a:r>
            <a:r>
              <a:rPr lang="nn-NO" b="0" dirty="0">
                <a:solidFill>
                  <a:srgbClr val="0000C0"/>
                </a:solidFill>
              </a:rPr>
              <a:t>nums</a:t>
            </a:r>
            <a:r>
              <a:rPr lang="nn-NO" b="0" dirty="0"/>
              <a:t>.size() - 1; i &gt;= 0; i--){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0000C0"/>
                </a:solidFill>
              </a:rPr>
              <a:t>nums</a:t>
            </a:r>
            <a:r>
              <a:rPr lang="it-IT" b="0" dirty="0" err="1"/>
              <a:t>.get</a:t>
            </a:r>
            <a:r>
              <a:rPr lang="it-IT" b="0" dirty="0"/>
              <a:t>(</a:t>
            </a:r>
            <a:r>
              <a:rPr lang="it-IT" b="0" dirty="0">
                <a:solidFill>
                  <a:srgbClr val="0000C0"/>
                </a:solidFill>
              </a:rPr>
              <a:t>i</a:t>
            </a:r>
            <a:r>
              <a:rPr lang="it-IT" b="0" dirty="0"/>
              <a:t>) % 2 == 1){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C0"/>
                </a:solidFill>
              </a:rPr>
              <a:t>    </a:t>
            </a:r>
            <a:r>
              <a:rPr lang="it-IT" b="0" dirty="0" err="1">
                <a:solidFill>
                  <a:srgbClr val="0000C0"/>
                </a:solidFill>
              </a:rPr>
              <a:t>nums</a:t>
            </a:r>
            <a:r>
              <a:rPr lang="it-IT" b="0" dirty="0" err="1"/>
              <a:t>.remove</a:t>
            </a:r>
            <a:r>
              <a:rPr lang="it-IT" b="0" dirty="0"/>
              <a:t>(</a:t>
            </a:r>
            <a:r>
              <a:rPr lang="it-IT" b="0" dirty="0">
                <a:solidFill>
                  <a:srgbClr val="0000C0"/>
                </a:solidFill>
              </a:rPr>
              <a:t>i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      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/>
              <a:t>Map</a:t>
            </a:r>
            <a:r>
              <a:rPr lang="it-IT" b="0" dirty="0"/>
              <a:t>&lt;</a:t>
            </a:r>
            <a:r>
              <a:rPr lang="it-IT" b="0" dirty="0" err="1"/>
              <a:t>Integer</a:t>
            </a:r>
            <a:r>
              <a:rPr lang="it-IT" b="0" dirty="0"/>
              <a:t>, </a:t>
            </a:r>
            <a:r>
              <a:rPr lang="it-IT" b="0" dirty="0" err="1"/>
              <a:t>String</a:t>
            </a:r>
            <a:r>
              <a:rPr lang="it-IT" b="0" dirty="0"/>
              <a:t>&gt; </a:t>
            </a:r>
            <a:r>
              <a:rPr lang="it-IT" b="0" dirty="0" err="1">
                <a:solidFill>
                  <a:srgbClr val="0000C0"/>
                </a:solidFill>
              </a:rPr>
              <a:t>map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HashMap</a:t>
            </a:r>
            <a:r>
              <a:rPr lang="it-IT" b="0" dirty="0"/>
              <a:t>&lt;&gt;();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n</a:t>
            </a:r>
            <a:r>
              <a:rPr lang="it-IT" b="0" dirty="0"/>
              <a:t> : </a:t>
            </a:r>
            <a:r>
              <a:rPr lang="it-IT" b="0" dirty="0" err="1"/>
              <a:t>nums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  // Associa n^3 (come testo) ad ogni numero n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C0"/>
                </a:solidFill>
              </a:rPr>
              <a:t>  </a:t>
            </a:r>
            <a:r>
              <a:rPr lang="it-IT" b="0" dirty="0" err="1">
                <a:solidFill>
                  <a:srgbClr val="0000C0"/>
                </a:solidFill>
              </a:rPr>
              <a:t>map</a:t>
            </a:r>
            <a:r>
              <a:rPr lang="it-IT" b="0" dirty="0" err="1"/>
              <a:t>.put</a:t>
            </a:r>
            <a:r>
              <a:rPr lang="it-IT" b="0" dirty="0"/>
              <a:t>(</a:t>
            </a:r>
            <a:r>
              <a:rPr lang="it-IT" b="0" dirty="0">
                <a:solidFill>
                  <a:srgbClr val="0000C0"/>
                </a:solidFill>
              </a:rPr>
              <a:t>n</a:t>
            </a:r>
            <a:r>
              <a:rPr lang="it-IT" b="0" dirty="0"/>
              <a:t>, </a:t>
            </a:r>
            <a:r>
              <a:rPr lang="it-IT" b="0" dirty="0" err="1"/>
              <a:t>Integer.</a:t>
            </a:r>
            <a:r>
              <a:rPr lang="it-IT" b="0" i="1" dirty="0" err="1"/>
              <a:t>toString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n</a:t>
            </a:r>
            <a:r>
              <a:rPr lang="it-IT" b="0" i="1" dirty="0"/>
              <a:t>*</a:t>
            </a:r>
            <a:r>
              <a:rPr lang="it-IT" b="0" i="1" dirty="0">
                <a:solidFill>
                  <a:srgbClr val="0000C0"/>
                </a:solidFill>
              </a:rPr>
              <a:t>n</a:t>
            </a:r>
            <a:r>
              <a:rPr lang="it-IT" b="0" i="1" dirty="0"/>
              <a:t>*</a:t>
            </a:r>
            <a:r>
              <a:rPr lang="it-IT" b="0" i="1" dirty="0">
                <a:solidFill>
                  <a:srgbClr val="0000C0"/>
                </a:solidFill>
              </a:rPr>
              <a:t>n</a:t>
            </a:r>
            <a:r>
              <a:rPr lang="it-IT" b="0" i="1" dirty="0"/>
              <a:t>));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Random </a:t>
            </a:r>
            <a:r>
              <a:rPr lang="it-IT" b="0" dirty="0" err="1">
                <a:solidFill>
                  <a:srgbClr val="0000C0"/>
                </a:solidFill>
              </a:rPr>
              <a:t>rnd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Random();</a:t>
            </a:r>
          </a:p>
          <a:p>
            <a:pPr>
              <a:spcAft>
                <a:spcPts val="0"/>
              </a:spcAft>
            </a:pPr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i = 0; i &lt; 20; i++){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n = </a:t>
            </a:r>
            <a:r>
              <a:rPr lang="it-IT" b="0" dirty="0" err="1"/>
              <a:t>rnd.nextInt</a:t>
            </a:r>
            <a:r>
              <a:rPr lang="it-IT" b="0" dirty="0"/>
              <a:t>(10);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str</a:t>
            </a:r>
            <a:r>
              <a:rPr lang="it-IT" b="0" dirty="0"/>
              <a:t> = </a:t>
            </a:r>
            <a:r>
              <a:rPr lang="it-IT" b="0" dirty="0" err="1"/>
              <a:t>map.get</a:t>
            </a:r>
            <a:r>
              <a:rPr lang="it-IT" b="0" dirty="0"/>
              <a:t>(n);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</a:t>
            </a:r>
            <a:r>
              <a:rPr lang="it-IT" b="0" dirty="0" err="1"/>
              <a:t>str</a:t>
            </a:r>
            <a:r>
              <a:rPr lang="it-IT" b="0" dirty="0"/>
              <a:t> != </a:t>
            </a:r>
            <a:r>
              <a:rPr lang="it-IT" b="0" dirty="0" err="1">
                <a:solidFill>
                  <a:srgbClr val="7F0055"/>
                </a:solidFill>
              </a:rPr>
              <a:t>null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pt-BR" b="0" dirty="0"/>
              <a:t>    System.out.printf(</a:t>
            </a:r>
            <a:r>
              <a:rPr lang="pt-BR" b="0" dirty="0">
                <a:solidFill>
                  <a:srgbClr val="2A00FF"/>
                </a:solidFill>
              </a:rPr>
              <a:t>"%d ==&gt; %s\n"</a:t>
            </a:r>
            <a:r>
              <a:rPr lang="pt-BR" b="0" dirty="0"/>
              <a:t>, n, str);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 </a:t>
            </a:r>
            <a:r>
              <a:rPr lang="it-IT" b="0" dirty="0">
                <a:solidFill>
                  <a:srgbClr val="7F0055"/>
                </a:solidFill>
              </a:rPr>
              <a:t>else</a:t>
            </a: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"%d non in cache.\n"</a:t>
            </a:r>
            <a:r>
              <a:rPr lang="it-IT" b="0" dirty="0"/>
              <a:t>, n);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6964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nums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List</a:t>
            </a:r>
            <a:r>
              <a:rPr lang="it-IT" b="0" noProof="1">
                <a:ea typeface="Calibri"/>
              </a:rPr>
              <a:t>&lt;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&gt; { 0,1,2,3,4,5,6,7,8,9 };</a:t>
            </a:r>
          </a:p>
          <a:p>
            <a:pPr marL="0" indent="0">
              <a:spcAft>
                <a:spcPts val="0"/>
              </a:spcAft>
              <a:buNone/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i = nums.Count - 1; i &gt;= 0; i--)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(nums[i] % 2 == 1)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nums.RemoveAt(i);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      </a:t>
            </a:r>
          </a:p>
          <a:p>
            <a:pPr>
              <a:spcAft>
                <a:spcPts val="0"/>
              </a:spcAft>
            </a:pPr>
            <a:endParaRPr lang="it-IT" b="0" noProof="1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map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Dictionary</a:t>
            </a:r>
            <a:r>
              <a:rPr lang="it-IT" b="0" noProof="1">
                <a:ea typeface="Calibri"/>
              </a:rPr>
              <a:t>&lt;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&gt;();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>
                <a:ea typeface="Calibri"/>
              </a:rPr>
              <a:t> nums)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Associa n^3 (come testo) ad ogni numero n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map.Add(n, (n*n*n).ToString());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rnd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Random</a:t>
            </a:r>
            <a:r>
              <a:rPr lang="it-IT" b="0" noProof="1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0; i &lt; 20; i++)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n = rnd.Next(10);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str;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(map.TryGetValue(n,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out</a:t>
            </a:r>
            <a:r>
              <a:rPr lang="it-IT" b="0" noProof="1">
                <a:ea typeface="Calibri"/>
              </a:rPr>
              <a:t> str))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 ==&gt; {1}"</a:t>
            </a:r>
            <a:r>
              <a:rPr lang="it-IT" b="0" noProof="1">
                <a:ea typeface="Calibri"/>
              </a:rPr>
              <a:t>, n, str);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else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 non in cache."</a:t>
            </a:r>
            <a:r>
              <a:rPr lang="it-IT" b="0" noProof="1">
                <a:ea typeface="Calibri"/>
              </a:rPr>
              <a:t>, n);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Collezioni e iteratori – Esempio 2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Range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implements</a:t>
            </a:r>
            <a:r>
              <a:rPr lang="it-IT" b="0" dirty="0"/>
              <a:t> </a:t>
            </a:r>
            <a:r>
              <a:rPr lang="it-IT" b="0" dirty="0" err="1"/>
              <a:t>Iterable</a:t>
            </a:r>
            <a:r>
              <a:rPr lang="it-IT" b="0" dirty="0"/>
              <a:t>&lt;</a:t>
            </a:r>
            <a:r>
              <a:rPr lang="it-IT" b="0" dirty="0" err="1"/>
              <a:t>Integer</a:t>
            </a:r>
            <a:r>
              <a:rPr lang="it-IT" b="0" dirty="0"/>
              <a:t>&gt;{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start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stop</a:t>
            </a:r>
            <a:r>
              <a:rPr lang="it-IT" b="0" dirty="0"/>
              <a:t>;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  public</a:t>
            </a:r>
            <a:r>
              <a:rPr lang="en-US" b="0" dirty="0"/>
              <a:t> Range(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start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stop</a:t>
            </a:r>
            <a:r>
              <a:rPr lang="en-US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start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start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stop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stop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java.util.Iterator</a:t>
            </a:r>
            <a:r>
              <a:rPr lang="it-IT" b="0" dirty="0"/>
              <a:t>&lt;</a:t>
            </a:r>
            <a:r>
              <a:rPr lang="it-IT" b="0" dirty="0" err="1"/>
              <a:t>Integer</a:t>
            </a:r>
            <a:r>
              <a:rPr lang="it-IT" b="0" dirty="0"/>
              <a:t>&gt; iterator(){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RangeIterator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start</a:t>
            </a:r>
            <a:r>
              <a:rPr lang="it-IT" b="0" dirty="0" err="1"/>
              <a:t>,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stop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RangeIterator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implements</a:t>
            </a:r>
            <a:r>
              <a:rPr lang="it-IT" b="0" dirty="0"/>
              <a:t> Iterator&lt;</a:t>
            </a:r>
            <a:r>
              <a:rPr lang="it-IT" b="0" dirty="0" err="1"/>
              <a:t>Integer</a:t>
            </a:r>
            <a:r>
              <a:rPr lang="it-IT" b="0" dirty="0"/>
              <a:t>&gt;{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C0"/>
                </a:solidFill>
              </a:rPr>
              <a:t>cur</a:t>
            </a:r>
            <a:r>
              <a:rPr lang="it-IT" b="0" dirty="0"/>
              <a:t>, </a:t>
            </a:r>
            <a:r>
              <a:rPr lang="it-IT" b="0" dirty="0">
                <a:solidFill>
                  <a:srgbClr val="0000C0"/>
                </a:solidFill>
              </a:rPr>
              <a:t>stop</a:t>
            </a:r>
            <a:r>
              <a:rPr lang="it-IT" b="0" dirty="0"/>
              <a:t>;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  public</a:t>
            </a:r>
            <a:r>
              <a:rPr lang="en-US" b="0" dirty="0"/>
              <a:t> </a:t>
            </a:r>
            <a:r>
              <a:rPr lang="en-US" b="0" dirty="0" err="1"/>
              <a:t>RangeIterator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start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stop</a:t>
            </a:r>
            <a:r>
              <a:rPr lang="en-US" b="0" dirty="0"/>
              <a:t>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.current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start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stop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stop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Integer next()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00C0"/>
                </a:solidFill>
              </a:rPr>
              <a:t>cur</a:t>
            </a:r>
            <a:r>
              <a:rPr lang="en-US" b="0" dirty="0"/>
              <a:t>++; }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boolean</a:t>
            </a:r>
            <a:r>
              <a:rPr lang="en-US" b="0" dirty="0"/>
              <a:t> </a:t>
            </a:r>
            <a:r>
              <a:rPr lang="en-US" b="0" dirty="0" err="1"/>
              <a:t>hasNext</a:t>
            </a:r>
            <a:r>
              <a:rPr lang="en-US" b="0" dirty="0"/>
              <a:t>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>
                <a:solidFill>
                  <a:srgbClr val="0000C0"/>
                </a:solidFill>
              </a:rPr>
              <a:t>cur</a:t>
            </a:r>
            <a:r>
              <a:rPr lang="en-US" b="0" dirty="0"/>
              <a:t> &lt;= </a:t>
            </a:r>
            <a:r>
              <a:rPr lang="en-US" b="0" dirty="0">
                <a:solidFill>
                  <a:srgbClr val="0000C0"/>
                </a:solidFill>
              </a:rPr>
              <a:t>stop</a:t>
            </a:r>
            <a:r>
              <a:rPr lang="en-US" b="0" dirty="0"/>
              <a:t>; }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remove</a:t>
            </a:r>
            <a:r>
              <a:rPr lang="it-IT" b="0" dirty="0"/>
              <a:t>() {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r>
              <a:rPr lang="it-IT" b="0" dirty="0"/>
              <a:t>...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for</a:t>
            </a:r>
            <a:r>
              <a:rPr lang="en-US" b="0" dirty="0"/>
              <a:t> 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0000C0"/>
                </a:solidFill>
              </a:rPr>
              <a:t>I </a:t>
            </a:r>
            <a:r>
              <a:rPr lang="en-US" b="0" dirty="0"/>
              <a:t>: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Range(5,12)){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System.out.println</a:t>
            </a:r>
            <a:r>
              <a:rPr lang="it-IT" b="0" dirty="0"/>
              <a:t>(i); </a:t>
            </a:r>
            <a:r>
              <a:rPr lang="it-IT" b="0" dirty="0">
                <a:solidFill>
                  <a:srgbClr val="3F7F5F"/>
                </a:solidFill>
              </a:rPr>
              <a:t>// 5 6 7 8 9 10 11 12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Range</a:t>
            </a:r>
            <a:r>
              <a:rPr lang="it-IT" b="0" noProof="1">
                <a:ea typeface="Calibri"/>
              </a:rPr>
              <a:t> :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IEnumerable</a:t>
            </a:r>
            <a:r>
              <a:rPr lang="it-IT" b="0" noProof="1">
                <a:ea typeface="Calibri"/>
              </a:rPr>
              <a:t>&lt;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start;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stop;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Range(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start,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stop)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.start = start;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.stop = stop;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IEnumerator</a:t>
            </a:r>
            <a:r>
              <a:rPr lang="it-IT" b="0" noProof="1">
                <a:ea typeface="Calibri"/>
              </a:rPr>
              <a:t>&lt;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&gt; GetEnumerator()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cur = start; cur &lt;= stop; cur++)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yield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cur;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IEnumerator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IEnumerable</a:t>
            </a:r>
            <a:r>
              <a:rPr lang="it-IT" b="0" noProof="1">
                <a:ea typeface="Calibri"/>
              </a:rPr>
              <a:t>.GetEnumerator()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GetEnumerator();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chemeClr val="tx1"/>
                </a:solidFill>
                <a:ea typeface="Calibri"/>
              </a:rPr>
              <a:t>...</a:t>
            </a:r>
          </a:p>
          <a:p>
            <a:pPr>
              <a:spcAft>
                <a:spcPts val="0"/>
              </a:spcAft>
            </a:pPr>
            <a:endParaRPr lang="it-IT" b="0" noProof="1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Range</a:t>
            </a:r>
            <a:r>
              <a:rPr lang="it-IT" b="0" noProof="1">
                <a:ea typeface="Calibri"/>
              </a:rPr>
              <a:t>(5, 12))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.WriteLine(i);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5 6 7 8 9 10 11 12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08271"/>
      </p:ext>
    </p:extLst>
  </p:cSld>
  <p:clrMapOvr>
    <a:masterClrMapping/>
  </p:clrMapOvr>
  <p:transition spd="slow">
    <p:push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/>
              <a:t>Sia Java che C# consentono di annotare il codice con metadati per estendere le funzionalità del linguaggio di programmazione e le potenzialità delle applicazioni a </a:t>
            </a:r>
            <a:r>
              <a:rPr lang="it-IT" dirty="0" err="1"/>
              <a:t>runtime</a:t>
            </a:r>
            <a:endParaRPr lang="it-IT" dirty="0"/>
          </a:p>
          <a:p>
            <a:pPr lvl="2"/>
            <a:r>
              <a:rPr lang="it-IT" dirty="0"/>
              <a:t>in C# si utilizzano gli «attributi», in Java le «annotazioni».</a:t>
            </a:r>
          </a:p>
          <a:p>
            <a:pPr lvl="1"/>
            <a:r>
              <a:rPr lang="it-IT" dirty="0"/>
              <a:t>In entrambi i casi alcuni tipi di annotazioni sono già disponibili ed è possibile definire nuovi tipi di annotazioni</a:t>
            </a:r>
          </a:p>
          <a:p>
            <a:pPr lvl="1"/>
            <a:r>
              <a:rPr lang="it-IT" dirty="0"/>
              <a:t>Un esempio fra i molteplici impieghi di tali metadati</a:t>
            </a:r>
          </a:p>
          <a:p>
            <a:pPr lvl="2"/>
            <a:r>
              <a:rPr lang="it-IT" dirty="0"/>
              <a:t>in entrambi i linguaggi sono utilizzati per annotare le classi e i metodi di test nei più diffusi </a:t>
            </a:r>
            <a:r>
              <a:rPr lang="it-IT" dirty="0" err="1"/>
              <a:t>framework</a:t>
            </a:r>
            <a:r>
              <a:rPr lang="it-IT" dirty="0"/>
              <a:t> di «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»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Metadati/annotazioni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La sintassi è differente: 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[Attribute]</a:t>
            </a:r>
            <a:r>
              <a:rPr lang="it-IT" dirty="0"/>
              <a:t>in C# 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in Java)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Il C# supporta anche alcune direttive per il compilatore che si possono inserire nel codice sorgente in modo simile al C/C++ (es.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it-IT" dirty="0"/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endregion</a:t>
            </a:r>
            <a:r>
              <a:rPr lang="it-IT" dirty="0"/>
              <a:t>, …)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Metadati/annotazioni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A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protected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m(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x</a:t>
            </a:r>
            <a:r>
              <a:rPr lang="it-IT" b="0" dirty="0"/>
              <a:t>){}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B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A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>
                <a:solidFill>
                  <a:srgbClr val="646464"/>
                </a:solidFill>
              </a:rPr>
              <a:t>Override</a:t>
            </a:r>
            <a:endParaRPr lang="it-IT" b="0" dirty="0">
              <a:solidFill>
                <a:srgbClr val="646464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protected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m(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x</a:t>
            </a:r>
            <a:r>
              <a:rPr lang="it-IT" b="0" dirty="0"/>
              <a:t>){}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>
                <a:solidFill>
                  <a:srgbClr val="646464"/>
                </a:solidFill>
              </a:rPr>
              <a:t>Override</a:t>
            </a:r>
            <a:endParaRPr lang="it-IT" b="0" dirty="0">
              <a:solidFill>
                <a:srgbClr val="646464"/>
              </a:solidFill>
            </a:endParaRP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protected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m(string </a:t>
            </a:r>
            <a:r>
              <a:rPr lang="en-US" b="0" dirty="0">
                <a:solidFill>
                  <a:srgbClr val="6A3E3E"/>
                </a:solidFill>
              </a:rPr>
              <a:t>x</a:t>
            </a:r>
            <a:r>
              <a:rPr lang="en-US" b="0" dirty="0"/>
              <a:t>){} </a:t>
            </a:r>
            <a:r>
              <a:rPr lang="en-US" b="0" dirty="0">
                <a:solidFill>
                  <a:srgbClr val="3F7F5F"/>
                </a:solidFill>
              </a:rPr>
              <a:t>// comp. error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>
                <a:solidFill>
                  <a:srgbClr val="646464"/>
                </a:solidFill>
              </a:rPr>
              <a:t>Deprecated</a:t>
            </a:r>
            <a:r>
              <a:rPr lang="it-IT" b="0" dirty="0"/>
              <a:t>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old() { }  </a:t>
            </a:r>
            <a:r>
              <a:rPr lang="en-US" b="0" dirty="0">
                <a:solidFill>
                  <a:srgbClr val="3F7F5F"/>
                </a:solidFill>
              </a:rPr>
              <a:t>// comp. warning se </a:t>
            </a:r>
            <a:r>
              <a:rPr lang="en-US" b="0" dirty="0" err="1">
                <a:solidFill>
                  <a:srgbClr val="3F7F5F"/>
                </a:solidFill>
              </a:rPr>
              <a:t>usato</a:t>
            </a:r>
            <a:endParaRPr lang="en-US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...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deprec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B().</a:t>
            </a:r>
            <a:r>
              <a:rPr lang="en-US" b="0" strike="sngStrike" dirty="0"/>
              <a:t>old</a:t>
            </a:r>
            <a:r>
              <a:rPr lang="en-US" b="0" dirty="0"/>
              <a:t>(); </a:t>
            </a:r>
            <a:r>
              <a:rPr lang="en-US" b="0" dirty="0">
                <a:solidFill>
                  <a:srgbClr val="3F7F5F"/>
                </a:solidFill>
              </a:rPr>
              <a:t>// genera </a:t>
            </a:r>
            <a:r>
              <a:rPr lang="en-US" b="0" dirty="0" err="1">
                <a:solidFill>
                  <a:srgbClr val="3F7F5F"/>
                </a:solidFill>
              </a:rPr>
              <a:t>il</a:t>
            </a:r>
            <a:r>
              <a:rPr lang="en-US" b="0" dirty="0">
                <a:solidFill>
                  <a:srgbClr val="3F7F5F"/>
                </a:solidFill>
              </a:rPr>
              <a:t> warning    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} 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/>
              <a:t>SuppressWarnings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deprecation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/>
              <a:t>)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noDeprec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B().</a:t>
            </a:r>
            <a:r>
              <a:rPr lang="en-US" b="0" strike="sngStrike" dirty="0"/>
              <a:t>old</a:t>
            </a:r>
            <a:r>
              <a:rPr lang="en-US" b="0" dirty="0"/>
              <a:t>(); </a:t>
            </a:r>
            <a:r>
              <a:rPr lang="en-US" b="0" dirty="0">
                <a:solidFill>
                  <a:srgbClr val="3F7F5F"/>
                </a:solidFill>
              </a:rPr>
              <a:t>// non genera </a:t>
            </a:r>
            <a:r>
              <a:rPr lang="en-US" b="0" dirty="0" err="1">
                <a:solidFill>
                  <a:srgbClr val="3F7F5F"/>
                </a:solidFill>
              </a:rPr>
              <a:t>il</a:t>
            </a:r>
            <a:r>
              <a:rPr lang="en-US" b="0" dirty="0">
                <a:solidFill>
                  <a:srgbClr val="3F7F5F"/>
                </a:solidFill>
              </a:rPr>
              <a:t> warning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A</a:t>
            </a:r>
            <a:r>
              <a:rPr lang="it-IT" b="0" noProof="1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virtual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m(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x) {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B</a:t>
            </a:r>
            <a:r>
              <a:rPr lang="it-IT" b="0" noProof="1">
                <a:ea typeface="Calibri"/>
              </a:rPr>
              <a:t> :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A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override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N.B. in C# è una keyword obbligatoria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m(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x) {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override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m(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x) { }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comp. error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Obsolete</a:t>
            </a:r>
            <a:r>
              <a:rPr lang="it-IT" b="0" noProof="1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Old() { } 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comp. warning se usato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deprec()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B</a:t>
            </a:r>
            <a:r>
              <a:rPr lang="it-IT" b="0" noProof="1">
                <a:ea typeface="Calibri"/>
              </a:rPr>
              <a:t>().</a:t>
            </a:r>
            <a:r>
              <a:rPr lang="it-IT" b="0" strike="sngStrike" noProof="1">
                <a:ea typeface="Calibri"/>
              </a:rPr>
              <a:t>Old</a:t>
            </a:r>
            <a:r>
              <a:rPr lang="it-IT" b="0" noProof="1">
                <a:ea typeface="Calibri"/>
              </a:rPr>
              <a:t>();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genera il warning       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#pragma</a:t>
            </a:r>
            <a:r>
              <a:rPr lang="it-IT" b="0" noProof="1">
                <a:ea typeface="Calibri"/>
              </a:rPr>
              <a:t> warning disable 0612, 0618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noDeprec()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B</a:t>
            </a:r>
            <a:r>
              <a:rPr lang="it-IT" b="0" noProof="1">
                <a:ea typeface="Calibri"/>
              </a:rPr>
              <a:t>().</a:t>
            </a:r>
            <a:r>
              <a:rPr lang="it-IT" b="0" strike="sngStrike" noProof="1">
                <a:ea typeface="Calibri"/>
              </a:rPr>
              <a:t>Old</a:t>
            </a:r>
            <a:r>
              <a:rPr lang="it-IT" b="0" noProof="1">
                <a:ea typeface="Calibri"/>
              </a:rPr>
              <a:t>(); </a:t>
            </a:r>
            <a:r>
              <a:rPr lang="it-IT" b="0" noProof="1">
                <a:solidFill>
                  <a:srgbClr val="008000"/>
                </a:solidFill>
                <a:ea typeface="Calibri"/>
              </a:rPr>
              <a:t>// non genera il warning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#pragma</a:t>
            </a:r>
            <a:r>
              <a:rPr lang="it-IT" b="0" noProof="1">
                <a:ea typeface="Calibri"/>
              </a:rPr>
              <a:t> warning restore 0612, 0618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C# vs. Java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«</a:t>
            </a:r>
            <a:r>
              <a:rPr lang="it-IT" i="1" dirty="0"/>
              <a:t>C# </a:t>
            </a:r>
            <a:r>
              <a:rPr lang="it-IT" i="1" dirty="0" err="1"/>
              <a:t>is</a:t>
            </a:r>
            <a:r>
              <a:rPr lang="it-IT" i="1" dirty="0"/>
              <a:t> an </a:t>
            </a:r>
            <a:r>
              <a:rPr lang="it-IT" i="1" dirty="0" err="1"/>
              <a:t>imitation</a:t>
            </a:r>
            <a:r>
              <a:rPr lang="it-IT" i="1" dirty="0"/>
              <a:t> of Java with reliability, </a:t>
            </a:r>
            <a:r>
              <a:rPr lang="it-IT" i="1" dirty="0" err="1"/>
              <a:t>productivity</a:t>
            </a:r>
            <a:r>
              <a:rPr lang="it-IT" i="1" dirty="0"/>
              <a:t> and security </a:t>
            </a:r>
            <a:r>
              <a:rPr lang="it-IT" i="1" dirty="0" err="1"/>
              <a:t>deleted</a:t>
            </a:r>
            <a:r>
              <a:rPr lang="it-IT" dirty="0"/>
              <a:t>»</a:t>
            </a:r>
          </a:p>
          <a:p>
            <a:pPr algn="ctr"/>
            <a:r>
              <a:rPr lang="it-IT" dirty="0"/>
              <a:t>- </a:t>
            </a:r>
            <a:r>
              <a:rPr lang="it-IT" b="1" dirty="0"/>
              <a:t>James </a:t>
            </a:r>
            <a:r>
              <a:rPr lang="it-IT" b="1" dirty="0" err="1"/>
              <a:t>Goslin</a:t>
            </a:r>
            <a:r>
              <a:rPr lang="it-IT" dirty="0"/>
              <a:t>, ideatore del linguaggio Java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«</a:t>
            </a:r>
            <a:r>
              <a:rPr lang="en-US" i="1" dirty="0"/>
              <a:t>Java and C# are almost identical programming languages. Boring repetition that lacks innovation</a:t>
            </a:r>
            <a:r>
              <a:rPr lang="it-IT" dirty="0"/>
              <a:t>»</a:t>
            </a:r>
            <a:endParaRPr lang="en-US" dirty="0"/>
          </a:p>
          <a:p>
            <a:pPr algn="ctr"/>
            <a:r>
              <a:rPr lang="it-IT" dirty="0"/>
              <a:t>«</a:t>
            </a:r>
            <a:r>
              <a:rPr lang="en-US" i="1" dirty="0"/>
              <a:t>C# borrowed a lot from Java, and vice versa</a:t>
            </a:r>
            <a:r>
              <a:rPr lang="it-IT" dirty="0"/>
              <a:t>»</a:t>
            </a:r>
            <a:endParaRPr lang="en-US" dirty="0"/>
          </a:p>
          <a:p>
            <a:pPr algn="ctr"/>
            <a:r>
              <a:rPr lang="en-US" dirty="0"/>
              <a:t>- </a:t>
            </a:r>
            <a:r>
              <a:rPr lang="it-IT" b="1" dirty="0"/>
              <a:t>Klaus </a:t>
            </a:r>
            <a:r>
              <a:rPr lang="it-IT" b="1" dirty="0" err="1"/>
              <a:t>Kreft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/>
              <a:t>Angelika Langer</a:t>
            </a:r>
            <a:r>
              <a:rPr lang="it-IT" dirty="0"/>
              <a:t>, autori di molti libri sul linguaggio C++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«</a:t>
            </a:r>
            <a:r>
              <a:rPr lang="en-US" i="1" dirty="0"/>
              <a:t>C# is not a Java clone and is much closer to C++ in its design</a:t>
            </a:r>
            <a:r>
              <a:rPr lang="it-IT" dirty="0"/>
              <a:t>»</a:t>
            </a:r>
          </a:p>
          <a:p>
            <a:pPr algn="ctr"/>
            <a:r>
              <a:rPr lang="it-IT" dirty="0"/>
              <a:t>-  </a:t>
            </a:r>
            <a:r>
              <a:rPr lang="it-IT" b="1" dirty="0" err="1"/>
              <a:t>Anders</a:t>
            </a:r>
            <a:r>
              <a:rPr lang="it-IT" b="1" dirty="0"/>
              <a:t> </a:t>
            </a:r>
            <a:r>
              <a:rPr lang="it-IT" b="1" dirty="0" err="1"/>
              <a:t>Hejlsberg</a:t>
            </a:r>
            <a:r>
              <a:rPr lang="it-IT" dirty="0"/>
              <a:t>, team leader del progetto C#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1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Metadati/annotazioni per Unit </a:t>
            </a:r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/>
              <a:t>org.junit.Assert</a:t>
            </a:r>
            <a:r>
              <a:rPr lang="it-IT" b="0" dirty="0"/>
              <a:t>.*;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org.junit.Test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CounterTest</a:t>
            </a: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/>
              <a:t>Test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test1() </a:t>
            </a:r>
          </a:p>
          <a:p>
            <a:pPr>
              <a:spcAft>
                <a:spcPts val="0"/>
              </a:spcAft>
            </a:pPr>
            <a:r>
              <a:rPr lang="it-IT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Counter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.increment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.increment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assertTrue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increment</a:t>
            </a:r>
            <a:r>
              <a:rPr lang="it-IT" b="0" dirty="0">
                <a:solidFill>
                  <a:srgbClr val="2A00FF"/>
                </a:solidFill>
              </a:rPr>
              <a:t>() non funziona"</a:t>
            </a:r>
            <a:r>
              <a:rPr lang="it-IT" b="0" dirty="0"/>
              <a:t>,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A3E3E"/>
                </a:solidFill>
              </a:rPr>
              <a:t>                                     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.getValue</a:t>
            </a:r>
            <a:r>
              <a:rPr lang="it-IT" b="0" dirty="0"/>
              <a:t>() == 2);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/>
              <a:t>Test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test2() </a:t>
            </a:r>
          </a:p>
          <a:p>
            <a:pPr>
              <a:spcAft>
                <a:spcPts val="0"/>
              </a:spcAft>
            </a:pPr>
            <a:r>
              <a:rPr lang="it-IT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Counter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assertTrue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"Il valore non è inizialmente zero"</a:t>
            </a:r>
            <a:r>
              <a:rPr lang="it-IT" b="0" dirty="0"/>
              <a:t>, 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A3E3E"/>
                </a:solidFill>
              </a:rPr>
              <a:t>                                     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.getValue</a:t>
            </a:r>
            <a:r>
              <a:rPr lang="it-IT" b="0" dirty="0"/>
              <a:t>() == 0);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>
                <a:ea typeface="Calibri"/>
              </a:rPr>
              <a:t> Microsoft.VisualStudio.TestTools.UnitTesting;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TestClass</a:t>
            </a:r>
            <a:r>
              <a:rPr lang="it-IT" b="0" noProof="1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CounterTest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TestMethod</a:t>
            </a:r>
            <a:r>
              <a:rPr lang="it-IT" b="0" noProof="1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Test1()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>
                <a:ea typeface="Calibri"/>
              </a:rPr>
              <a:t> c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c.Increment();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c.Increment();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Assert.IsTrue(c.GetValue() == 2,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                     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"Increment() non funziona"</a:t>
            </a:r>
            <a:r>
              <a:rPr lang="it-IT" b="0" noProof="1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TestMethod</a:t>
            </a:r>
            <a:r>
              <a:rPr lang="it-IT" b="0" noProof="1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Test2()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>
                <a:ea typeface="Calibri"/>
              </a:rPr>
              <a:t> c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Assert.IsTrue(c.GetValue()==0,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A31515"/>
                </a:solidFill>
                <a:ea typeface="Calibri"/>
              </a:rPr>
              <a:t>                     "Il valore non è inizialmente zero"</a:t>
            </a:r>
            <a:r>
              <a:rPr lang="it-IT" b="0" noProof="1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noProof="1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it-IT" noProof="1"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44817"/>
      </p:ext>
    </p:extLst>
  </p:cSld>
  <p:clrMapOvr>
    <a:masterClrMapping/>
  </p:clrMapOvr>
  <p:transition spd="slow">
    <p:push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/>
              <a:t>Entrambi i linguaggi forniscono un meccanismo di «</a:t>
            </a:r>
            <a:r>
              <a:rPr lang="it-IT" dirty="0" err="1"/>
              <a:t>reflection</a:t>
            </a:r>
            <a:r>
              <a:rPr lang="it-IT" dirty="0"/>
              <a:t>», ossia la possibilità di identificare campi e metodi di una classe a </a:t>
            </a:r>
            <a:r>
              <a:rPr lang="it-IT" dirty="0" err="1"/>
              <a:t>runtime</a:t>
            </a:r>
            <a:r>
              <a:rPr lang="it-IT" dirty="0"/>
              <a:t>, di invocarne i metodi, costruirne nuove istanze, etc.</a:t>
            </a:r>
          </a:p>
          <a:p>
            <a:pPr lvl="1"/>
            <a:endParaRPr lang="it-IT" sz="1200" dirty="0"/>
          </a:p>
          <a:p>
            <a:pPr lvl="1"/>
            <a:r>
              <a:rPr lang="it-IT" dirty="0"/>
              <a:t>Un’apposita classe rappresenta i tipi</a:t>
            </a:r>
          </a:p>
          <a:p>
            <a:pPr lvl="2"/>
            <a:r>
              <a:rPr lang="it-IT" sz="1800" dirty="0"/>
              <a:t>«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Class&lt;T&gt;» </a:t>
            </a:r>
            <a:r>
              <a:rPr lang="it-IT" sz="1800" dirty="0"/>
              <a:t>in Java e «</a:t>
            </a:r>
            <a:r>
              <a:rPr lang="it-IT" sz="18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Type</a:t>
            </a:r>
            <a:r>
              <a:rPr lang="it-IT" sz="1800" dirty="0"/>
              <a:t>» in C#</a:t>
            </a:r>
          </a:p>
          <a:p>
            <a:pPr lvl="2"/>
            <a:r>
              <a:rPr lang="it-IT" sz="1800" dirty="0"/>
              <a:t>Ogni istanza di tale classe è un tipo (es. una certa interfaccia o una certa classe).</a:t>
            </a:r>
          </a:p>
          <a:p>
            <a:pPr lvl="2"/>
            <a:r>
              <a:rPr lang="it-IT" sz="1800" dirty="0"/>
              <a:t>Altre classi rappresentano metodi, costruttori, etc.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Reflection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In C# la </a:t>
            </a:r>
            <a:r>
              <a:rPr lang="it-IT" dirty="0" err="1"/>
              <a:t>reflection</a:t>
            </a:r>
            <a:r>
              <a:rPr lang="it-IT" dirty="0"/>
              <a:t> avviene a livello di «</a:t>
            </a:r>
            <a:r>
              <a:rPr lang="it-IT" dirty="0" err="1"/>
              <a:t>assembly</a:t>
            </a:r>
            <a:r>
              <a:rPr lang="it-IT" dirty="0"/>
              <a:t>», mentre in Java a livello di «</a:t>
            </a:r>
            <a:r>
              <a:rPr lang="it-IT" dirty="0" err="1"/>
              <a:t>class</a:t>
            </a:r>
            <a:r>
              <a:rPr lang="it-IT" dirty="0"/>
              <a:t>»</a:t>
            </a:r>
          </a:p>
          <a:p>
            <a:pPr lvl="1"/>
            <a:endParaRPr lang="it-IT" sz="1400" dirty="0"/>
          </a:p>
          <a:p>
            <a:pPr lvl="1"/>
            <a:r>
              <a:rPr lang="it-IT" dirty="0"/>
              <a:t>In Java l’istanza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Class&lt;T&gt; </a:t>
            </a:r>
            <a:r>
              <a:rPr lang="it-IT" dirty="0"/>
              <a:t>corrispondente a un determinato tipo si ottiene con «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/>
              <a:t>» (es.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it-IT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/>
              <a:t>»), mentre in C# con «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» (es. «</a:t>
            </a:r>
            <a:r>
              <a:rPr lang="it-IT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»)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Reflection</a:t>
            </a:r>
            <a:r>
              <a:rPr lang="it-IT" dirty="0"/>
              <a:t>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6032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java.io</a:t>
            </a:r>
            <a:r>
              <a:rPr lang="it-IT" b="0" dirty="0"/>
              <a:t>.*;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java.lang.reflect</a:t>
            </a:r>
            <a:r>
              <a:rPr lang="it-IT" b="0" dirty="0"/>
              <a:t>.*;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DynamicExecution</a:t>
            </a: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final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String </a:t>
            </a:r>
            <a:r>
              <a:rPr lang="en-US" b="0" i="1" dirty="0">
                <a:solidFill>
                  <a:srgbClr val="0000C0"/>
                </a:solidFill>
              </a:rPr>
              <a:t>Q_CLASS</a:t>
            </a:r>
            <a:r>
              <a:rPr lang="en-US" b="0" i="1" dirty="0"/>
              <a:t> = </a:t>
            </a:r>
            <a:r>
              <a:rPr lang="en-US" b="0" i="1" dirty="0">
                <a:solidFill>
                  <a:srgbClr val="2A00FF"/>
                </a:solidFill>
              </a:rPr>
              <a:t>"Nome </a:t>
            </a:r>
            <a:r>
              <a:rPr lang="en-US" b="0" i="1" dirty="0" err="1">
                <a:solidFill>
                  <a:srgbClr val="2A00FF"/>
                </a:solidFill>
              </a:rPr>
              <a:t>classe</a:t>
            </a:r>
            <a:r>
              <a:rPr lang="en-US" b="0" i="1" dirty="0">
                <a:solidFill>
                  <a:srgbClr val="2A00FF"/>
                </a:solidFill>
              </a:rPr>
              <a:t>: "</a:t>
            </a:r>
            <a:r>
              <a:rPr lang="en-US" b="0" i="1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i="1" dirty="0">
                <a:solidFill>
                  <a:srgbClr val="0000C0"/>
                </a:solidFill>
              </a:rPr>
              <a:t>Q_METH</a:t>
            </a:r>
            <a:r>
              <a:rPr lang="it-IT" b="0" i="1" dirty="0"/>
              <a:t> = </a:t>
            </a:r>
            <a:r>
              <a:rPr lang="it-IT" b="0" i="1" dirty="0">
                <a:solidFill>
                  <a:srgbClr val="2A00FF"/>
                </a:solidFill>
              </a:rPr>
              <a:t>"Nome metodo: "</a:t>
            </a:r>
            <a:r>
              <a:rPr lang="it-IT" b="0" i="1" dirty="0"/>
              <a:t>;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final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String </a:t>
            </a:r>
            <a:r>
              <a:rPr lang="en-US" b="0" i="1" dirty="0">
                <a:solidFill>
                  <a:srgbClr val="0000C0"/>
                </a:solidFill>
              </a:rPr>
              <a:t>L_OK</a:t>
            </a:r>
            <a:r>
              <a:rPr lang="en-US" b="0" i="1" dirty="0"/>
              <a:t> = </a:t>
            </a:r>
            <a:r>
              <a:rPr lang="en-US" b="0" i="1" dirty="0">
                <a:solidFill>
                  <a:srgbClr val="2A00FF"/>
                </a:solidFill>
              </a:rPr>
              <a:t>"OK: result = "</a:t>
            </a:r>
            <a:r>
              <a:rPr lang="en-US" b="0" i="1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i="1" dirty="0">
                <a:solidFill>
                  <a:srgbClr val="0000C0"/>
                </a:solidFill>
              </a:rPr>
              <a:t>E_RET</a:t>
            </a:r>
            <a:r>
              <a:rPr lang="it-IT" b="0" i="1" dirty="0"/>
              <a:t> = </a:t>
            </a:r>
            <a:r>
              <a:rPr lang="it-IT" b="0" dirty="0">
                <a:solidFill>
                  <a:srgbClr val="2A00FF"/>
                </a:solidFill>
              </a:rPr>
              <a:t>"Errore tipo ritorno"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>
                <a:solidFill>
                  <a:srgbClr val="6A3E3E"/>
                </a:solidFill>
              </a:rPr>
              <a:t>s</a:t>
            </a:r>
            <a:r>
              <a:rPr lang="en-US" b="0" dirty="0"/>
              <a:t>) </a:t>
            </a:r>
            <a:r>
              <a:rPr lang="it-IT" b="0" dirty="0" err="1">
                <a:solidFill>
                  <a:srgbClr val="7F0055"/>
                </a:solidFill>
              </a:rPr>
              <a:t>throws</a:t>
            </a:r>
            <a:r>
              <a:rPr lang="it-IT" b="0" dirty="0"/>
              <a:t> </a:t>
            </a:r>
            <a:r>
              <a:rPr lang="it-IT" b="0" dirty="0" err="1"/>
              <a:t>Exception</a:t>
            </a: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BufferedReader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reader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BufferedReader</a:t>
            </a:r>
            <a:r>
              <a:rPr lang="it-IT" b="0" dirty="0"/>
              <a:t>(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        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InputStreamReader</a:t>
            </a:r>
            <a:r>
              <a:rPr lang="it-IT" b="0" dirty="0"/>
              <a:t>(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in</a:t>
            </a:r>
            <a:r>
              <a:rPr lang="it-IT" b="0" i="1" dirty="0"/>
              <a:t>));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Q_CLASS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className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reader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Q_METH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methName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reader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Class&lt;?&gt; cl = </a:t>
            </a:r>
            <a:r>
              <a:rPr lang="it-IT" b="0" dirty="0" err="1"/>
              <a:t>Class.forName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6A3E3E"/>
                </a:solidFill>
              </a:rPr>
              <a:t>className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Constructor</a:t>
            </a:r>
            <a:r>
              <a:rPr lang="it-IT" b="0" dirty="0"/>
              <a:t>&lt;?&gt; </a:t>
            </a:r>
            <a:r>
              <a:rPr lang="it-IT" b="0" dirty="0" err="1">
                <a:solidFill>
                  <a:srgbClr val="6A3E3E"/>
                </a:solidFill>
              </a:rPr>
              <a:t>cns</a:t>
            </a:r>
            <a:r>
              <a:rPr lang="it-IT" b="0" dirty="0"/>
              <a:t> = </a:t>
            </a:r>
            <a:r>
              <a:rPr lang="it-IT" b="0" dirty="0" err="1"/>
              <a:t>cl.getConstructor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Method </a:t>
            </a:r>
            <a:r>
              <a:rPr lang="it-IT" b="0" dirty="0" err="1">
                <a:solidFill>
                  <a:srgbClr val="6A3E3E"/>
                </a:solidFill>
              </a:rPr>
              <a:t>met</a:t>
            </a:r>
            <a:r>
              <a:rPr lang="it-IT" b="0" dirty="0"/>
              <a:t> = </a:t>
            </a:r>
            <a:r>
              <a:rPr lang="it-IT" b="0" dirty="0" err="1"/>
              <a:t>cl.getDeclaredMethod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6A3E3E"/>
                </a:solidFill>
              </a:rPr>
              <a:t>methName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Class&lt;?&gt; </a:t>
            </a:r>
            <a:r>
              <a:rPr lang="it-IT" b="0" dirty="0" err="1"/>
              <a:t>rt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met</a:t>
            </a:r>
            <a:r>
              <a:rPr lang="it-IT" b="0" dirty="0" err="1"/>
              <a:t>.getReturnType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(!</a:t>
            </a:r>
            <a:r>
              <a:rPr lang="it-IT" b="0" dirty="0" err="1"/>
              <a:t>rt.isAssignableFrom</a:t>
            </a:r>
            <a:r>
              <a:rPr lang="it-IT" b="0" dirty="0"/>
              <a:t>(</a:t>
            </a:r>
            <a:r>
              <a:rPr lang="it-IT" b="0" dirty="0" err="1"/>
              <a:t>String.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))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throw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NoSuchMethodException</a:t>
            </a:r>
            <a:r>
              <a:rPr lang="it-IT" b="0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E_RET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Object </a:t>
            </a:r>
            <a:r>
              <a:rPr lang="it-IT" b="0" dirty="0">
                <a:solidFill>
                  <a:srgbClr val="6A3E3E"/>
                </a:solidFill>
              </a:rPr>
              <a:t>o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cns</a:t>
            </a:r>
            <a:r>
              <a:rPr lang="it-IT" b="0" dirty="0" err="1"/>
              <a:t>.newInstance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result</a:t>
            </a:r>
            <a:r>
              <a:rPr lang="it-IT" b="0" dirty="0"/>
              <a:t> = (</a:t>
            </a:r>
            <a:r>
              <a:rPr lang="it-IT" b="0" dirty="0" err="1"/>
              <a:t>String</a:t>
            </a:r>
            <a:r>
              <a:rPr lang="it-IT" b="0" dirty="0"/>
              <a:t>)</a:t>
            </a:r>
            <a:r>
              <a:rPr lang="it-IT" b="0" dirty="0" err="1">
                <a:solidFill>
                  <a:srgbClr val="6A3E3E"/>
                </a:solidFill>
              </a:rPr>
              <a:t>met</a:t>
            </a:r>
            <a:r>
              <a:rPr lang="it-IT" b="0" dirty="0" err="1"/>
              <a:t>.invoke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o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L_OK</a:t>
            </a:r>
            <a:r>
              <a:rPr lang="it-IT" b="0" i="1" dirty="0"/>
              <a:t> + </a:t>
            </a:r>
            <a:r>
              <a:rPr lang="it-IT" b="0" i="1" dirty="0" err="1">
                <a:solidFill>
                  <a:srgbClr val="6A3E3E"/>
                </a:solidFill>
              </a:rPr>
              <a:t>result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solidFill>
                <a:schemeClr val="tx1"/>
              </a:solidFill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6031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>
                <a:ea typeface="Calibri"/>
              </a:rPr>
              <a:t> System;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>
                <a:ea typeface="Calibri"/>
              </a:rPr>
              <a:t> System.Reflection;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DynamicExecution</a:t>
            </a:r>
            <a:r>
              <a:rPr lang="it-IT" b="0" noProof="1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Q_CLASS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"Nome classe: "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Q_METH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"Nome metodo: "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L_OK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"OK: result = "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E_RET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"Errore 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tipo di ritorno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  <a:endParaRPr lang="it-IT" b="0" noProof="1">
              <a:solidFill>
                <a:srgbClr val="2B91A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    Console</a:t>
            </a:r>
            <a:r>
              <a:rPr lang="it-IT" b="0" noProof="1">
                <a:ea typeface="Calibri"/>
              </a:rPr>
              <a:t>.WriteLine(Q_CLASS);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className =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.ReadLine();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.WriteLine(Q_METH);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methName =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.ReadLine();   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    Type</a:t>
            </a:r>
            <a:r>
              <a:rPr lang="it-IT" b="0" noProof="1">
                <a:ea typeface="Calibri"/>
              </a:rPr>
              <a:t> cl =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Type</a:t>
            </a:r>
            <a:r>
              <a:rPr lang="it-IT" b="0" noProof="1">
                <a:ea typeface="Calibri"/>
              </a:rPr>
              <a:t>.GetType(className);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ConstructorInfo</a:t>
            </a:r>
            <a:r>
              <a:rPr lang="it-IT" b="0" noProof="1">
                <a:ea typeface="Calibri"/>
              </a:rPr>
              <a:t> cns =                     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        cl.GetConstructor(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Type</a:t>
            </a:r>
            <a:r>
              <a:rPr lang="it-IT" b="0" noProof="1">
                <a:ea typeface="Calibri"/>
              </a:rPr>
              <a:t>.EmptyTypes);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MethodInfo</a:t>
            </a:r>
            <a:r>
              <a:rPr lang="it-IT" b="0" noProof="1">
                <a:ea typeface="Calibri"/>
              </a:rPr>
              <a:t> met = cl.GetMethod(methName);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Type</a:t>
            </a:r>
            <a:r>
              <a:rPr lang="it-IT" b="0" noProof="1">
                <a:ea typeface="Calibri"/>
              </a:rPr>
              <a:t> rt = met.ReturnType;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(!rt.IsAssignableFrom(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typeof</a:t>
            </a:r>
            <a:r>
              <a:rPr lang="it-IT" b="0" noProof="1">
                <a:ea typeface="Calibri"/>
              </a:rPr>
              <a:t>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)))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throw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InvalidOperationException</a:t>
            </a:r>
            <a:r>
              <a:rPr lang="it-IT" b="0" noProof="1">
                <a:ea typeface="Calibri"/>
              </a:rPr>
              <a:t>(E_RET);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>
                <a:ea typeface="Calibri"/>
              </a:rPr>
              <a:t> o = cns.Invoke(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null</a:t>
            </a:r>
            <a:r>
              <a:rPr lang="it-IT" b="0" noProof="1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result =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)met.Invoke(o,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null</a:t>
            </a:r>
            <a:r>
              <a:rPr lang="it-IT" b="0" noProof="1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.WriteLine(L_OK + result);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Classi «</a:t>
            </a:r>
            <a:r>
              <a:rPr lang="it-IT" dirty="0" err="1"/>
              <a:t>stream</a:t>
            </a:r>
            <a:r>
              <a:rPr lang="it-IT" dirty="0"/>
              <a:t>» per gestire l’input/</a:t>
            </a:r>
            <a:r>
              <a:rPr lang="it-IT" dirty="0" err="1"/>
              <a:t>ouput</a:t>
            </a:r>
            <a:r>
              <a:rPr lang="it-IT" dirty="0"/>
              <a:t> in modo unificato su file e altri meccanismi (es. rete, memoria, …)</a:t>
            </a:r>
          </a:p>
          <a:p>
            <a:pPr marL="201168" lvl="1" indent="0">
              <a:buNone/>
            </a:pPr>
            <a:endParaRPr lang="it-IT" sz="1400" dirty="0"/>
          </a:p>
          <a:p>
            <a:pPr lvl="1"/>
            <a:r>
              <a:rPr lang="it-IT" dirty="0"/>
              <a:t>Decoratori per leggere/scrivere agevolmente i principali tipi di dati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DataOutputStream-DataInputStream</a:t>
            </a:r>
            <a:r>
              <a:rPr lang="it-IT" dirty="0"/>
              <a:t> in Java, 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BinaryWriter</a:t>
            </a:r>
            <a:r>
              <a:rPr lang="it-IT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BinaryReader</a:t>
            </a:r>
            <a:r>
              <a:rPr lang="it-IT" dirty="0"/>
              <a:t> in C#</a:t>
            </a:r>
          </a:p>
          <a:p>
            <a:pPr marL="384048" lvl="2" indent="0">
              <a:buNone/>
            </a:pPr>
            <a:endParaRPr lang="it-IT" sz="1100" dirty="0"/>
          </a:p>
          <a:p>
            <a:pPr lvl="1"/>
            <a:r>
              <a:rPr lang="it-IT" dirty="0"/>
              <a:t>Meccanismi di serializzazione per rendere gli oggetti persistenti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I/O e serializzazione oggetti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11672948" cy="20242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it-IT" dirty="0"/>
              <a:t>In Java le classi serializzabili implementano l’interfaccia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/>
              <a:t>» ed è possibile specificare cosa non serializzare tramite la keyword «</a:t>
            </a:r>
            <a:r>
              <a:rPr lang="it-IT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In C# le classi serializzabili sono marcate con l’attributo </a:t>
            </a:r>
            <a:r>
              <a:rPr lang="it-IT" sz="13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[Serializable]</a:t>
            </a:r>
            <a:r>
              <a:rPr lang="it-IT" dirty="0"/>
              <a:t>ed è possibile specificare cosa non serializzare tramite l’attributo </a:t>
            </a:r>
            <a:r>
              <a:rPr lang="it-IT" sz="13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[NonSerialized]</a:t>
            </a:r>
            <a:r>
              <a:rPr lang="it-IT" dirty="0"/>
              <a:t>. </a:t>
            </a:r>
          </a:p>
          <a:p>
            <a:pPr lvl="2"/>
            <a:r>
              <a:rPr lang="it-IT" dirty="0"/>
              <a:t>Inoltre è possibile implementare l’interfaccia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it-IT" dirty="0"/>
              <a:t>» per personalizzare la serializzazione (analogamente all’implementazione dei metodi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it-IT" dirty="0"/>
              <a:t>» 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lang="it-IT" dirty="0"/>
              <a:t>» in Java)</a:t>
            </a:r>
          </a:p>
          <a:p>
            <a:pPr lvl="1"/>
            <a:r>
              <a:rPr lang="it-IT" dirty="0"/>
              <a:t>C# supporta un meccanismo di «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tolerant</a:t>
            </a:r>
            <a:r>
              <a:rPr lang="it-IT" dirty="0"/>
              <a:t> </a:t>
            </a:r>
            <a:r>
              <a:rPr lang="it-IT" dirty="0" err="1"/>
              <a:t>serialization</a:t>
            </a:r>
            <a:r>
              <a:rPr lang="it-IT" dirty="0"/>
              <a:t>» per aggiungere nuovi campi alle classi serializzate senza rompere la compatibilità con oggetti salvati da classi della versione precedente.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I/O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java.io</a:t>
            </a:r>
            <a:r>
              <a:rPr lang="it-IT" b="0" dirty="0"/>
              <a:t>.*;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UseDataStream</a:t>
            </a:r>
            <a:r>
              <a:rPr lang="it-IT" b="0" dirty="0"/>
              <a:t> {</a:t>
            </a:r>
          </a:p>
          <a:p>
            <a:r>
              <a:rPr lang="it-IT" b="0" dirty="0"/>
              <a:t> 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i="1" dirty="0">
                <a:solidFill>
                  <a:srgbClr val="0000C0"/>
                </a:solidFill>
              </a:rPr>
              <a:t>P</a:t>
            </a:r>
            <a:r>
              <a:rPr lang="it-IT" b="0" i="1" dirty="0"/>
              <a:t> = </a:t>
            </a:r>
            <a:r>
              <a:rPr lang="it-IT" b="0" i="1" dirty="0">
                <a:solidFill>
                  <a:srgbClr val="2A00FF"/>
                </a:solidFill>
              </a:rPr>
              <a:t>"/</a:t>
            </a:r>
            <a:r>
              <a:rPr lang="it-IT" b="0" i="1" dirty="0" err="1">
                <a:solidFill>
                  <a:srgbClr val="2A00FF"/>
                </a:solidFill>
              </a:rPr>
              <a:t>temp</a:t>
            </a:r>
            <a:r>
              <a:rPr lang="it-IT" b="0" i="1" dirty="0">
                <a:solidFill>
                  <a:srgbClr val="2A00FF"/>
                </a:solidFill>
              </a:rPr>
              <a:t>/</a:t>
            </a:r>
            <a:r>
              <a:rPr lang="it-IT" b="0" i="1" dirty="0" err="1">
                <a:solidFill>
                  <a:srgbClr val="2A00FF"/>
                </a:solidFill>
              </a:rPr>
              <a:t>prova.bin</a:t>
            </a:r>
            <a:r>
              <a:rPr lang="it-IT" b="0" i="1" dirty="0">
                <a:solidFill>
                  <a:srgbClr val="2A00FF"/>
                </a:solidFill>
              </a:rPr>
              <a:t>"</a:t>
            </a:r>
            <a:r>
              <a:rPr lang="it-IT" b="0" i="1" dirty="0"/>
              <a:t>;</a:t>
            </a:r>
          </a:p>
          <a:p>
            <a:endParaRPr lang="it-IT" b="0" dirty="0"/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 err="1">
                <a:solidFill>
                  <a:srgbClr val="6A3E3E"/>
                </a:solidFill>
              </a:rPr>
              <a:t>args</a:t>
            </a:r>
            <a:r>
              <a:rPr lang="en-US" b="0" dirty="0"/>
              <a:t>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</a:t>
            </a:r>
            <a:r>
              <a:rPr lang="en-US" b="0" dirty="0" err="1"/>
              <a:t>IOException</a:t>
            </a:r>
            <a:r>
              <a:rPr lang="en-US" b="0" dirty="0"/>
              <a:t> {</a:t>
            </a:r>
          </a:p>
          <a:p>
            <a:r>
              <a:rPr lang="it-IT" b="0" dirty="0"/>
              <a:t>    </a:t>
            </a:r>
            <a:r>
              <a:rPr lang="it-IT" b="0" dirty="0" err="1"/>
              <a:t>FileOutputStream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f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FileOutputStream</a:t>
            </a:r>
            <a:r>
              <a:rPr lang="it-IT" b="0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P</a:t>
            </a:r>
            <a:r>
              <a:rPr lang="it-IT" b="0" i="1" dirty="0"/>
              <a:t>); </a:t>
            </a:r>
          </a:p>
          <a:p>
            <a:r>
              <a:rPr lang="it-IT" b="0" dirty="0"/>
              <a:t>    </a:t>
            </a:r>
            <a:r>
              <a:rPr lang="it-IT" b="0" dirty="0" err="1"/>
              <a:t>DataOutputStream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 </a:t>
            </a:r>
            <a:r>
              <a:rPr lang="it-IT" b="0" dirty="0" err="1"/>
              <a:t>DataOutputStream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f</a:t>
            </a:r>
            <a:r>
              <a:rPr lang="it-IT" b="0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.writeBoolean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true</a:t>
            </a:r>
            <a:r>
              <a:rPr lang="it-IT" b="0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.writeInt</a:t>
            </a:r>
            <a:r>
              <a:rPr lang="it-IT" b="0" dirty="0"/>
              <a:t>(10000);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.writeDouble</a:t>
            </a:r>
            <a:r>
              <a:rPr lang="it-IT" b="0" dirty="0"/>
              <a:t>(5.2);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.close</a:t>
            </a:r>
            <a:r>
              <a:rPr lang="it-IT" b="0" dirty="0"/>
              <a:t>();</a:t>
            </a:r>
          </a:p>
          <a:p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/>
              <a:t>FileInputStream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f2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FileInputStream</a:t>
            </a:r>
            <a:r>
              <a:rPr lang="it-IT" b="0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P</a:t>
            </a:r>
            <a:r>
              <a:rPr lang="it-IT" b="0" i="1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/>
              <a:t>DataInputStream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ds2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DataInputStream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f2</a:t>
            </a:r>
            <a:r>
              <a:rPr lang="it-IT" b="0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ds2</a:t>
            </a:r>
            <a:r>
              <a:rPr lang="it-IT" b="0" i="1" dirty="0"/>
              <a:t>.readBoolean());</a:t>
            </a:r>
          </a:p>
          <a:p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ds2</a:t>
            </a:r>
            <a:r>
              <a:rPr lang="it-IT" b="0" i="1" dirty="0"/>
              <a:t>.readInt());</a:t>
            </a:r>
          </a:p>
          <a:p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ds2</a:t>
            </a:r>
            <a:r>
              <a:rPr lang="it-IT" b="0" i="1" dirty="0"/>
              <a:t>.readDouble());</a:t>
            </a:r>
          </a:p>
          <a:p>
            <a:r>
              <a:rPr lang="it-IT" b="0" dirty="0"/>
              <a:t>    </a:t>
            </a:r>
            <a:r>
              <a:rPr lang="it-IT" b="0" dirty="0">
                <a:solidFill>
                  <a:srgbClr val="6A3E3E"/>
                </a:solidFill>
              </a:rPr>
              <a:t>ds2</a:t>
            </a:r>
            <a:r>
              <a:rPr lang="it-IT" b="0" dirty="0"/>
              <a:t>.close();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>
                <a:ea typeface="Calibri"/>
              </a:rPr>
              <a:t> System.IO;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UseDataStream</a:t>
            </a:r>
            <a:r>
              <a:rPr lang="it-IT" b="0" noProof="1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 </a:t>
            </a:r>
          </a:p>
          <a:p>
            <a:pPr>
              <a:spcAft>
                <a:spcPts val="0"/>
              </a:spcAft>
            </a:pPr>
            <a:endParaRPr lang="it-IT" b="0" noProof="1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FF"/>
                </a:solidFill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P = 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@"C:\temp\prova.bin"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Main(){ 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f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b="0" noProof="1">
                <a:ea typeface="Calibri"/>
              </a:rPr>
              <a:t>(P,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FileMode</a:t>
            </a:r>
            <a:r>
              <a:rPr lang="it-IT" b="0" noProof="1">
                <a:ea typeface="Calibri"/>
              </a:rPr>
              <a:t>.Create);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ds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BinaryWriter</a:t>
            </a:r>
            <a:r>
              <a:rPr lang="it-IT" b="0" noProof="1">
                <a:ea typeface="Calibri"/>
              </a:rPr>
              <a:t>(f);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ds.Write(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ds.Write(10000);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ds.Write(5.2);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ds.Close();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f2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b="0" noProof="1">
                <a:ea typeface="Calibri"/>
              </a:rPr>
              <a:t>(P,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FileMode</a:t>
            </a:r>
            <a:r>
              <a:rPr lang="it-IT" b="0" noProof="1">
                <a:ea typeface="Calibri"/>
              </a:rPr>
              <a:t>.Open);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ds2 =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BinaryReader</a:t>
            </a:r>
            <a:r>
              <a:rPr lang="it-IT" b="0" noProof="1">
                <a:ea typeface="Calibri"/>
              </a:rPr>
              <a:t>(f2);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System.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.WriteLine(ds2.ReadBoolean());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System.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.WriteLine(ds2.ReadInt32());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System.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.WriteLine(ds2.ReadDouble());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ds2.Close();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 </a:t>
            </a:r>
          </a:p>
          <a:p>
            <a:pPr>
              <a:spcAft>
                <a:spcPts val="1000"/>
              </a:spcAft>
            </a:pPr>
            <a:r>
              <a:rPr lang="it-IT" b="0" noProof="1">
                <a:ea typeface="Calibri"/>
              </a:rPr>
              <a:t>}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Serializzazione oggetti – Esempio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183619" y="1200522"/>
            <a:ext cx="5554707" cy="22531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class</a:t>
            </a:r>
            <a:r>
              <a:rPr lang="en-US" b="0" dirty="0"/>
              <a:t> </a:t>
            </a:r>
            <a:r>
              <a:rPr lang="en-US" b="0" dirty="0" err="1"/>
              <a:t>CPersona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implements</a:t>
            </a:r>
            <a:r>
              <a:rPr lang="en-US" b="0" dirty="0"/>
              <a:t> Serializable</a:t>
            </a: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nome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C0"/>
                </a:solidFill>
              </a:rPr>
              <a:t>annoNascita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nb-NO" b="0" dirty="0"/>
              <a:t>  </a:t>
            </a:r>
            <a:r>
              <a:rPr lang="nb-NO" b="0" dirty="0">
                <a:solidFill>
                  <a:srgbClr val="7F0055"/>
                </a:solidFill>
              </a:rPr>
              <a:t>transient</a:t>
            </a:r>
            <a:r>
              <a:rPr lang="nb-NO" b="0" dirty="0"/>
              <a:t> </a:t>
            </a:r>
            <a:r>
              <a:rPr lang="nb-NO" b="0" dirty="0">
                <a:solidFill>
                  <a:srgbClr val="7F0055"/>
                </a:solidFill>
              </a:rPr>
              <a:t>private</a:t>
            </a:r>
            <a:r>
              <a:rPr lang="nb-NO" b="0" dirty="0"/>
              <a:t> String </a:t>
            </a:r>
            <a:r>
              <a:rPr lang="nb-NO" b="0" dirty="0">
                <a:solidFill>
                  <a:srgbClr val="0000C0"/>
                </a:solidFill>
              </a:rPr>
              <a:t>cachedToString</a:t>
            </a:r>
            <a:r>
              <a:rPr lang="nb-NO" b="0" dirty="0"/>
              <a:t> = </a:t>
            </a:r>
            <a:r>
              <a:rPr lang="nb-NO" b="0" dirty="0">
                <a:solidFill>
                  <a:srgbClr val="7F0055"/>
                </a:solidFill>
              </a:rPr>
              <a:t>null</a:t>
            </a:r>
            <a:r>
              <a:rPr lang="nb-NO" b="0" dirty="0"/>
              <a:t>;  </a:t>
            </a:r>
          </a:p>
          <a:p>
            <a:pPr>
              <a:spcAft>
                <a:spcPts val="0"/>
              </a:spcAft>
            </a:pPr>
            <a:endParaRPr lang="it-IT" b="0" dirty="0">
              <a:solidFill>
                <a:srgbClr val="7F0055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public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toString</a:t>
            </a:r>
            <a:r>
              <a:rPr lang="it-IT" b="0" dirty="0"/>
              <a:t>(){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cachedToString</a:t>
            </a:r>
            <a:r>
              <a:rPr lang="it-IT" b="0" dirty="0"/>
              <a:t> == </a:t>
            </a:r>
            <a:r>
              <a:rPr lang="it-IT" b="0" dirty="0" err="1">
                <a:solidFill>
                  <a:srgbClr val="7F0055"/>
                </a:solidFill>
              </a:rPr>
              <a:t>null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C0"/>
                </a:solidFill>
              </a:rPr>
              <a:t>      </a:t>
            </a:r>
            <a:r>
              <a:rPr lang="it-IT" b="0" dirty="0" err="1">
                <a:solidFill>
                  <a:srgbClr val="0000C0"/>
                </a:solidFill>
              </a:rPr>
              <a:t>cachedToString</a:t>
            </a:r>
            <a:r>
              <a:rPr lang="it-IT" b="0" dirty="0"/>
              <a:t> = </a:t>
            </a:r>
            <a:r>
              <a:rPr lang="it-IT" b="0" dirty="0">
                <a:solidFill>
                  <a:srgbClr val="0000C0"/>
                </a:solidFill>
              </a:rPr>
              <a:t>nome</a:t>
            </a:r>
            <a:r>
              <a:rPr lang="it-IT" b="0" dirty="0"/>
              <a:t> + </a:t>
            </a:r>
            <a:r>
              <a:rPr lang="it-IT" b="0" dirty="0">
                <a:solidFill>
                  <a:srgbClr val="2A00FF"/>
                </a:solidFill>
              </a:rPr>
              <a:t>":"</a:t>
            </a:r>
            <a:r>
              <a:rPr lang="it-IT" b="0" dirty="0"/>
              <a:t> + </a:t>
            </a:r>
            <a:r>
              <a:rPr lang="it-IT" b="0" dirty="0" err="1">
                <a:solidFill>
                  <a:srgbClr val="0000C0"/>
                </a:solidFill>
              </a:rPr>
              <a:t>annoNascita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cachedToString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</p:txBody>
      </p:sp>
      <p:sp>
        <p:nvSpPr>
          <p:cNvPr id="10" name="Segnaposto testo 5"/>
          <p:cNvSpPr txBox="1">
            <a:spLocks/>
          </p:cNvSpPr>
          <p:nvPr/>
        </p:nvSpPr>
        <p:spPr>
          <a:xfrm>
            <a:off x="509076" y="3164676"/>
            <a:ext cx="5426017" cy="308683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private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final</a:t>
            </a:r>
            <a:r>
              <a:rPr lang="en-US" b="0" dirty="0"/>
              <a:t> String STR = </a:t>
            </a:r>
            <a:r>
              <a:rPr lang="en-US" b="0" dirty="0">
                <a:solidFill>
                  <a:srgbClr val="2A00FF"/>
                </a:solidFill>
              </a:rPr>
              <a:t>"</a:t>
            </a:r>
            <a:r>
              <a:rPr lang="en-US" b="0" dirty="0" err="1">
                <a:solidFill>
                  <a:srgbClr val="2A00FF"/>
                </a:solidFill>
              </a:rPr>
              <a:t>p.bin</a:t>
            </a:r>
            <a:r>
              <a:rPr lang="en-US" b="0" dirty="0">
                <a:solidFill>
                  <a:srgbClr val="2A00FF"/>
                </a:solidFill>
              </a:rPr>
              <a:t>"</a:t>
            </a:r>
            <a:r>
              <a:rPr lang="en-US" b="0" dirty="0"/>
              <a:t>;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 err="1"/>
              <a:t>args</a:t>
            </a:r>
            <a:r>
              <a:rPr lang="en-US" b="0" dirty="0"/>
              <a:t>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Exception{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ObjectOutputStream</a:t>
            </a:r>
            <a:r>
              <a:rPr lang="en-US" b="0" dirty="0"/>
              <a:t> </a:t>
            </a:r>
            <a:r>
              <a:rPr lang="en-US" b="0" dirty="0" err="1"/>
              <a:t>sOut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/>
              <a:t>ObjectOutputStream</a:t>
            </a:r>
            <a:r>
              <a:rPr lang="en-US" b="0" dirty="0"/>
              <a:t>(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                     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/>
              <a:t>FileOutputStream</a:t>
            </a:r>
            <a:r>
              <a:rPr lang="en-US" b="0" dirty="0"/>
              <a:t>(STR));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CPersona</a:t>
            </a:r>
            <a:r>
              <a:rPr lang="en-US" b="0" dirty="0"/>
              <a:t> p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/>
              <a:t>CPersona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"Rossi"</a:t>
            </a:r>
            <a:r>
              <a:rPr lang="en-US" b="0" dirty="0"/>
              <a:t>, 1960);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"1) "</a:t>
            </a:r>
            <a:r>
              <a:rPr lang="en-US" b="0" dirty="0"/>
              <a:t>+p); </a:t>
            </a:r>
            <a:r>
              <a:rPr lang="en-US" b="0" dirty="0">
                <a:solidFill>
                  <a:srgbClr val="3F7F5F"/>
                </a:solidFill>
              </a:rPr>
              <a:t>// cache </a:t>
            </a:r>
            <a:r>
              <a:rPr lang="en-US" b="0" dirty="0" err="1">
                <a:solidFill>
                  <a:srgbClr val="3F7F5F"/>
                </a:solidFill>
              </a:rPr>
              <a:t>vuota</a:t>
            </a:r>
            <a:endParaRPr lang="en-US" b="0" dirty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"2) "</a:t>
            </a:r>
            <a:r>
              <a:rPr lang="en-US" b="0" dirty="0"/>
              <a:t>+p); </a:t>
            </a:r>
            <a:r>
              <a:rPr lang="en-US" b="0" dirty="0">
                <a:solidFill>
                  <a:srgbClr val="3F7F5F"/>
                </a:solidFill>
              </a:rPr>
              <a:t>// cache non </a:t>
            </a:r>
            <a:r>
              <a:rPr lang="en-US" b="0" dirty="0" err="1">
                <a:solidFill>
                  <a:srgbClr val="3F7F5F"/>
                </a:solidFill>
              </a:rPr>
              <a:t>vuota</a:t>
            </a:r>
            <a:endParaRPr lang="en-US" b="0" dirty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sOut.writeObject</a:t>
            </a:r>
            <a:r>
              <a:rPr lang="en-US" b="0" dirty="0"/>
              <a:t>(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/>
              <a:t>CPersona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"Rossi"</a:t>
            </a:r>
            <a:r>
              <a:rPr lang="en-US" b="0" dirty="0"/>
              <a:t>, 1960));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sOut.close</a:t>
            </a:r>
            <a:r>
              <a:rPr lang="en-US" b="0" dirty="0"/>
              <a:t>();</a:t>
            </a:r>
          </a:p>
          <a:p>
            <a:pPr fontAlgn="auto">
              <a:spcAft>
                <a:spcPts val="0"/>
              </a:spcAft>
            </a:pPr>
            <a:endParaRPr lang="en-US" b="0" dirty="0"/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</a:t>
            </a:r>
            <a:r>
              <a:rPr lang="en-US" b="0" dirty="0" err="1">
                <a:solidFill>
                  <a:srgbClr val="2A00FF"/>
                </a:solidFill>
              </a:rPr>
              <a:t>Ri-carico</a:t>
            </a:r>
            <a:r>
              <a:rPr lang="en-US" b="0" dirty="0">
                <a:solidFill>
                  <a:srgbClr val="2A00FF"/>
                </a:solidFill>
              </a:rPr>
              <a:t> </a:t>
            </a:r>
            <a:r>
              <a:rPr lang="en-US" b="0" dirty="0" err="1">
                <a:solidFill>
                  <a:srgbClr val="2A00FF"/>
                </a:solidFill>
              </a:rPr>
              <a:t>l'oggetto</a:t>
            </a:r>
            <a:r>
              <a:rPr lang="en-US" b="0" dirty="0">
                <a:solidFill>
                  <a:srgbClr val="2A00FF"/>
                </a:solidFill>
              </a:rPr>
              <a:t>... "</a:t>
            </a:r>
            <a:r>
              <a:rPr lang="en-US" b="0" dirty="0"/>
              <a:t>);     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ObjectInputStream</a:t>
            </a:r>
            <a:r>
              <a:rPr lang="en-US" b="0" dirty="0"/>
              <a:t> </a:t>
            </a:r>
            <a:r>
              <a:rPr lang="en-US" b="0" dirty="0" err="1"/>
              <a:t>sIn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/>
              <a:t>ObjectInputStream</a:t>
            </a:r>
            <a:r>
              <a:rPr lang="en-US" b="0" dirty="0"/>
              <a:t>(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                      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/>
              <a:t>FileInputStream</a:t>
            </a:r>
            <a:r>
              <a:rPr lang="en-US" b="0" dirty="0"/>
              <a:t>(STR));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CPersona</a:t>
            </a:r>
            <a:r>
              <a:rPr lang="en-US" b="0" dirty="0"/>
              <a:t> q = (</a:t>
            </a:r>
            <a:r>
              <a:rPr lang="en-US" b="0" dirty="0" err="1"/>
              <a:t>CPersona</a:t>
            </a:r>
            <a:r>
              <a:rPr lang="en-US" b="0" dirty="0"/>
              <a:t>)</a:t>
            </a:r>
            <a:r>
              <a:rPr lang="en-US" b="0" dirty="0" err="1"/>
              <a:t>sIn.readObject</a:t>
            </a:r>
            <a:r>
              <a:rPr lang="en-US" b="0" dirty="0"/>
              <a:t>();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"1) "</a:t>
            </a:r>
            <a:r>
              <a:rPr lang="en-US" b="0" dirty="0"/>
              <a:t>+q); </a:t>
            </a:r>
            <a:r>
              <a:rPr lang="en-US" b="0" dirty="0">
                <a:solidFill>
                  <a:srgbClr val="3F7F5F"/>
                </a:solidFill>
              </a:rPr>
              <a:t>// cache </a:t>
            </a:r>
            <a:r>
              <a:rPr lang="en-US" b="0" dirty="0" err="1">
                <a:solidFill>
                  <a:srgbClr val="3F7F5F"/>
                </a:solidFill>
              </a:rPr>
              <a:t>vuota</a:t>
            </a:r>
            <a:endParaRPr lang="en-US" b="0" dirty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"2) "</a:t>
            </a:r>
            <a:r>
              <a:rPr lang="en-US" b="0" dirty="0"/>
              <a:t>+q); </a:t>
            </a:r>
            <a:r>
              <a:rPr lang="en-US" b="0" dirty="0">
                <a:solidFill>
                  <a:srgbClr val="3F7F5F"/>
                </a:solidFill>
              </a:rPr>
              <a:t>// cache non </a:t>
            </a:r>
            <a:r>
              <a:rPr lang="en-US" b="0" dirty="0" err="1">
                <a:solidFill>
                  <a:srgbClr val="3F7F5F"/>
                </a:solidFill>
              </a:rPr>
              <a:t>vuota</a:t>
            </a:r>
            <a:endParaRPr lang="en-US" b="0" dirty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 err="1"/>
              <a:t>sIn.close</a:t>
            </a:r>
            <a:r>
              <a:rPr lang="en-US" b="0" dirty="0"/>
              <a:t>();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}</a:t>
            </a:r>
            <a:endParaRPr lang="en-US" b="0" dirty="0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260550" y="1200522"/>
            <a:ext cx="5651822" cy="258770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[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Serializable</a:t>
            </a:r>
            <a:r>
              <a:rPr lang="it-IT" sz="1100" b="0" noProof="1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CPersona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 nome;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annoNascita;</a:t>
            </a:r>
          </a:p>
          <a:p>
            <a:pPr>
              <a:spcAft>
                <a:spcPts val="0"/>
              </a:spcAft>
            </a:pP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[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NonSerialized</a:t>
            </a:r>
            <a:r>
              <a:rPr lang="it-IT" sz="1100" b="0" noProof="1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 cachedToString;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 ...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override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 ToString()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noProof="1">
                <a:ea typeface="Calibri"/>
              </a:rPr>
              <a:t> 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>
                <a:ea typeface="Calibri"/>
              </a:rPr>
              <a:t>.cachedToString ==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null</a:t>
            </a:r>
            <a:r>
              <a:rPr lang="it-IT" sz="1100" b="0" noProof="1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{ cachedToString = nome + </a:t>
            </a:r>
            <a:r>
              <a:rPr lang="it-IT" sz="1100" b="0" noProof="1">
                <a:solidFill>
                  <a:srgbClr val="A31515"/>
                </a:solidFill>
                <a:ea typeface="Calibri"/>
              </a:rPr>
              <a:t>":"</a:t>
            </a:r>
            <a:r>
              <a:rPr lang="it-IT" sz="1100" b="0" noProof="1">
                <a:ea typeface="Calibri"/>
              </a:rPr>
              <a:t> + annoNascita;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>
                <a:ea typeface="Calibri"/>
              </a:rPr>
              <a:t>.cachedToString;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}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035281" y="3453665"/>
            <a:ext cx="4483265" cy="27231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dirty="0">
                <a:ea typeface="Calibri"/>
              </a:rPr>
              <a:t> STR = 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</a:t>
            </a:r>
            <a:r>
              <a:rPr lang="it-IT" sz="1100" b="0" dirty="0" err="1">
                <a:solidFill>
                  <a:srgbClr val="A31515"/>
                </a:solidFill>
                <a:ea typeface="Calibri"/>
              </a:rPr>
              <a:t>p.bin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</a:t>
            </a:r>
            <a:r>
              <a:rPr lang="it-IT" sz="1100" b="0" dirty="0">
                <a:ea typeface="Calibri"/>
              </a:rPr>
              <a:t>;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Main</a:t>
            </a:r>
            <a:r>
              <a:rPr lang="it-IT" sz="1100" b="0" dirty="0">
                <a:ea typeface="Calibri"/>
              </a:rPr>
              <a:t>()</a:t>
            </a:r>
          </a:p>
          <a:p>
            <a:pPr fontAlgn="auto"/>
            <a:r>
              <a:rPr lang="it-IT" sz="1100" b="0" dirty="0">
                <a:ea typeface="Calibri"/>
              </a:rPr>
              <a:t>{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var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bf</a:t>
            </a:r>
            <a:r>
              <a:rPr lang="it-IT" sz="1100" b="0" dirty="0">
                <a:ea typeface="Calibri"/>
              </a:rPr>
              <a:t> =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BinaryFormatter</a:t>
            </a:r>
            <a:r>
              <a:rPr lang="it-IT" sz="1100" b="0" dirty="0">
                <a:ea typeface="Calibri"/>
              </a:rPr>
              <a:t>();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var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fOut</a:t>
            </a:r>
            <a:r>
              <a:rPr lang="it-IT" sz="1100" b="0" dirty="0">
                <a:ea typeface="Calibri"/>
              </a:rPr>
              <a:t> =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sz="1100" b="0" dirty="0">
                <a:ea typeface="Calibri"/>
              </a:rPr>
              <a:t>(STR,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FileMode</a:t>
            </a:r>
            <a:r>
              <a:rPr lang="it-IT" sz="1100" b="0" dirty="0" err="1">
                <a:ea typeface="Calibri"/>
              </a:rPr>
              <a:t>.Create</a:t>
            </a:r>
            <a:r>
              <a:rPr lang="it-IT" sz="1100" b="0" dirty="0">
                <a:ea typeface="Calibri"/>
              </a:rPr>
              <a:t>);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>
                <a:ea typeface="Calibri"/>
              </a:rPr>
              <a:t> p =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"Rossi"</a:t>
            </a:r>
            <a:r>
              <a:rPr lang="it-IT" sz="1100" b="0" dirty="0">
                <a:ea typeface="Calibri"/>
              </a:rPr>
              <a:t>, 1960);</a:t>
            </a:r>
          </a:p>
          <a:p>
            <a:pPr fontAlgn="auto"/>
            <a:r>
              <a:rPr lang="it-IT" sz="1100" b="0" dirty="0">
                <a:solidFill>
                  <a:srgbClr val="008000"/>
                </a:solidFill>
                <a:ea typeface="Calibri"/>
              </a:rPr>
              <a:t> 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Console.WriteLine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("1) " + p); // cache vuota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>
                <a:ea typeface="Calibri"/>
              </a:rPr>
              <a:t>.WriteLine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"2) "</a:t>
            </a:r>
            <a:r>
              <a:rPr lang="it-IT" sz="1100" b="0" dirty="0">
                <a:ea typeface="Calibri"/>
              </a:rPr>
              <a:t> + p);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cache non vuota</a:t>
            </a:r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ea typeface="Calibri"/>
              </a:rPr>
              <a:t>bf.Serialize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 err="1">
                <a:ea typeface="Calibri"/>
              </a:rPr>
              <a:t>fOut</a:t>
            </a:r>
            <a:r>
              <a:rPr lang="it-IT" sz="1100" b="0" dirty="0">
                <a:ea typeface="Calibri"/>
              </a:rPr>
              <a:t>,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"Rossi"</a:t>
            </a:r>
            <a:r>
              <a:rPr lang="it-IT" sz="1100" b="0" dirty="0">
                <a:ea typeface="Calibri"/>
              </a:rPr>
              <a:t>, 1960));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ea typeface="Calibri"/>
              </a:rPr>
              <a:t>fOut.Close</a:t>
            </a:r>
            <a:r>
              <a:rPr lang="it-IT" sz="1100" b="0" dirty="0">
                <a:ea typeface="Calibri"/>
              </a:rPr>
              <a:t>();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>
                <a:ea typeface="Calibri"/>
              </a:rPr>
              <a:t>.WriteLine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</a:t>
            </a:r>
            <a:r>
              <a:rPr lang="it-IT" sz="1100" b="0" dirty="0" err="1">
                <a:solidFill>
                  <a:srgbClr val="A31515"/>
                </a:solidFill>
                <a:ea typeface="Calibri"/>
              </a:rPr>
              <a:t>Ri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-carico l'oggetto... "</a:t>
            </a:r>
            <a:r>
              <a:rPr lang="it-IT" sz="1100" b="0" dirty="0">
                <a:ea typeface="Calibri"/>
              </a:rPr>
              <a:t>); 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var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fIn</a:t>
            </a:r>
            <a:r>
              <a:rPr lang="it-IT" sz="1100" b="0" dirty="0">
                <a:ea typeface="Calibri"/>
              </a:rPr>
              <a:t> = 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sz="1100" b="0" dirty="0">
                <a:ea typeface="Calibri"/>
              </a:rPr>
              <a:t>(STR,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FileMode</a:t>
            </a:r>
            <a:r>
              <a:rPr lang="it-IT" sz="1100" b="0" dirty="0" err="1">
                <a:ea typeface="Calibri"/>
              </a:rPr>
              <a:t>.Open</a:t>
            </a:r>
            <a:r>
              <a:rPr lang="it-IT" sz="1100" b="0" dirty="0">
                <a:ea typeface="Calibri"/>
              </a:rPr>
              <a:t>);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>
                <a:ea typeface="Calibri"/>
              </a:rPr>
              <a:t> q = (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>
                <a:ea typeface="Calibri"/>
              </a:rPr>
              <a:t>)</a:t>
            </a:r>
            <a:r>
              <a:rPr lang="it-IT" sz="1100" b="0" dirty="0" err="1">
                <a:ea typeface="Calibri"/>
              </a:rPr>
              <a:t>bf.Deserialize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 err="1">
                <a:ea typeface="Calibri"/>
              </a:rPr>
              <a:t>fIn</a:t>
            </a:r>
            <a:r>
              <a:rPr lang="it-IT" sz="1100" b="0" dirty="0">
                <a:ea typeface="Calibri"/>
              </a:rPr>
              <a:t>);</a:t>
            </a: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>
                <a:ea typeface="Calibri"/>
              </a:rPr>
              <a:t>.WriteLine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"1) "</a:t>
            </a:r>
            <a:r>
              <a:rPr lang="it-IT" sz="1100" b="0" dirty="0">
                <a:ea typeface="Calibri"/>
              </a:rPr>
              <a:t> + q);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cache vuota</a:t>
            </a:r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>
                <a:ea typeface="Calibri"/>
              </a:rPr>
              <a:t>.WriteLine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A31515"/>
                </a:solidFill>
                <a:ea typeface="Calibri"/>
              </a:rPr>
              <a:t>"2) "</a:t>
            </a:r>
            <a:r>
              <a:rPr lang="it-IT" sz="1100" b="0" dirty="0">
                <a:ea typeface="Calibri"/>
              </a:rPr>
              <a:t> + q);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cache non vuota</a:t>
            </a:r>
            <a:endParaRPr lang="it-IT" sz="1100" b="0" dirty="0">
              <a:ea typeface="Calibri"/>
            </a:endParaRPr>
          </a:p>
          <a:p>
            <a:pPr fontAlgn="auto"/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ea typeface="Calibri"/>
              </a:rPr>
              <a:t>fIn.Close</a:t>
            </a:r>
            <a:r>
              <a:rPr lang="it-IT" sz="1100" b="0" dirty="0">
                <a:ea typeface="Calibri"/>
              </a:rPr>
              <a:t>();</a:t>
            </a:r>
          </a:p>
          <a:p>
            <a:pPr fontAlgn="auto">
              <a:spcAft>
                <a:spcPts val="1000"/>
              </a:spcAft>
            </a:pPr>
            <a:r>
              <a:rPr lang="it-IT" sz="1100" b="0" dirty="0">
                <a:ea typeface="Calibri"/>
              </a:rPr>
              <a:t>}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" y="5417820"/>
            <a:ext cx="477299" cy="4772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999" y="5822865"/>
            <a:ext cx="495460" cy="49546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" y="2079364"/>
            <a:ext cx="477299" cy="47729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42" y="2070283"/>
            <a:ext cx="495460" cy="495460"/>
          </a:xfrm>
          <a:prstGeom prst="rect">
            <a:avLst/>
          </a:prstGeom>
        </p:spPr>
      </p:pic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5" name="Segnaposto piè di pagina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6" name="Segnaposto numero diapositiva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75767"/>
      </p:ext>
    </p:extLst>
  </p:cSld>
  <p:clrMapOvr>
    <a:masterClrMapping/>
  </p:clrMapOvr>
  <p:transition spd="slow">
    <p:push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/>
              <a:t>Supporto a livello di linguaggio con keyword per definire blocchi di codice come sezioni critiche </a:t>
            </a:r>
          </a:p>
          <a:p>
            <a:pPr lvl="2"/>
            <a:r>
              <a:rPr lang="it-IT" dirty="0"/>
              <a:t>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it-IT" dirty="0"/>
              <a:t>» in Java, «</a:t>
            </a:r>
            <a:r>
              <a:rPr lang="it-IT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it-IT" dirty="0"/>
              <a:t>» in C#</a:t>
            </a:r>
          </a:p>
          <a:p>
            <a:pPr lvl="2"/>
            <a:r>
              <a:rPr lang="it-IT" dirty="0"/>
              <a:t>keyword «volatile» per proibire ottimizzazioni del compilatore che comporterebbero problemi in caso di accessi concorrenti.</a:t>
            </a:r>
          </a:p>
          <a:p>
            <a:pPr lvl="1"/>
            <a:r>
              <a:rPr lang="it-IT" dirty="0"/>
              <a:t>Possibilità di definire interi metodi come regioni critiche</a:t>
            </a:r>
          </a:p>
          <a:p>
            <a:pPr lvl="2"/>
            <a:r>
              <a:rPr lang="it-IT" dirty="0"/>
              <a:t>keyword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it-IT" dirty="0"/>
              <a:t>» in Java, attributo </a:t>
            </a:r>
            <a:r>
              <a:rPr lang="it-IT" sz="12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[MethodImpl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MethodImplOptions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2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]</a:t>
            </a:r>
            <a:r>
              <a:rPr lang="it-IT" dirty="0"/>
              <a:t> in C#</a:t>
            </a:r>
          </a:p>
          <a:p>
            <a:pPr lvl="1"/>
            <a:r>
              <a:rPr lang="it-IT" dirty="0"/>
              <a:t>Ricche librerie di classi con costrutti e strutture dati per semplificare lo sviluppo di applicazioni concorrenti</a:t>
            </a:r>
          </a:p>
          <a:p>
            <a:pPr lvl="2"/>
            <a:r>
              <a:rPr lang="it-IT" dirty="0"/>
              <a:t>es.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it-IT" dirty="0"/>
              <a:t> in Java,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lang="it-IT" dirty="0"/>
              <a:t>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System.Collections.Concurrent</a:t>
            </a:r>
            <a:r>
              <a:rPr lang="it-IT" dirty="0"/>
              <a:t> in C#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r>
              <a:rPr lang="it-IT" dirty="0"/>
              <a:t> e concorrenza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In Java è necessario derivare una classe da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java.lang.Thread</a:t>
            </a:r>
            <a:r>
              <a:rPr lang="it-IT" dirty="0"/>
              <a:t>» per creare nuovi </a:t>
            </a:r>
            <a:r>
              <a:rPr lang="it-IT" dirty="0" err="1"/>
              <a:t>thread</a:t>
            </a:r>
            <a:r>
              <a:rPr lang="it-IT" dirty="0"/>
              <a:t>, mentre in C# si crea un’istanza della classe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2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Thread</a:t>
            </a:r>
            <a:r>
              <a:rPr lang="it-IT" dirty="0"/>
              <a:t>» passandogli un «delegate» da eseguire</a:t>
            </a:r>
          </a:p>
          <a:p>
            <a:pPr lvl="1"/>
            <a:r>
              <a:rPr lang="it-IT" dirty="0"/>
              <a:t>In Java ogni classe eredita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da Object</a:t>
            </a:r>
          </a:p>
          <a:p>
            <a:pPr lvl="1"/>
            <a:r>
              <a:rPr lang="it-IT" dirty="0"/>
              <a:t>In C# i metodi equivalenti sono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della classe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200" noProof="1">
                <a:solidFill>
                  <a:srgbClr val="2B91AF"/>
                </a:solidFill>
                <a:latin typeface="Courier New" panose="02070309020205020404" pitchFamily="49" charset="0"/>
                <a:cs typeface="Courier New" pitchFamily="49" charset="0"/>
              </a:rPr>
              <a:t>Monitor</a:t>
            </a:r>
            <a:r>
              <a:rPr lang="it-IT" dirty="0"/>
              <a:t>».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54685"/>
      </p:ext>
    </p:extLst>
  </p:cSld>
  <p:clrMapOvr>
    <a:masterClrMapping/>
  </p:clrMapOvr>
  <p:transition spd="slow">
    <p:push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r>
              <a:rPr lang="it-IT" dirty="0"/>
              <a:t> e concorrenza – Esempio 1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428587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</a:t>
            </a:r>
            <a:r>
              <a:rPr lang="it-IT" b="0" dirty="0" err="1"/>
              <a:t>Thread</a:t>
            </a: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from</a:t>
            </a:r>
            <a:r>
              <a:rPr lang="it-IT" b="0" dirty="0"/>
              <a:t>, </a:t>
            </a:r>
            <a:r>
              <a:rPr lang="it-IT" b="0" dirty="0" err="1">
                <a:solidFill>
                  <a:srgbClr val="0000C0"/>
                </a:solidFill>
              </a:rPr>
              <a:t>count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Worker(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from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count</a:t>
            </a:r>
            <a:r>
              <a:rPr lang="en-US" b="0" dirty="0"/>
              <a:t>)</a:t>
            </a:r>
            <a:r>
              <a:rPr lang="it-IT" b="0" dirty="0"/>
              <a:t>{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from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from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count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count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 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run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en-US" b="0" dirty="0"/>
              <a:t>    </a:t>
            </a:r>
            <a:r>
              <a:rPr lang="en-US" b="0" dirty="0">
                <a:solidFill>
                  <a:srgbClr val="7F0055"/>
                </a:solidFill>
              </a:rPr>
              <a:t>for</a:t>
            </a:r>
            <a:r>
              <a:rPr lang="en-US" b="0" dirty="0"/>
              <a:t> 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6A3E3E"/>
                </a:solidFill>
              </a:rPr>
              <a:t>i</a:t>
            </a:r>
            <a:r>
              <a:rPr lang="en-US" b="0" dirty="0"/>
              <a:t> = </a:t>
            </a:r>
            <a:r>
              <a:rPr lang="en-US" b="0" dirty="0">
                <a:solidFill>
                  <a:srgbClr val="0000C0"/>
                </a:solidFill>
              </a:rPr>
              <a:t>from</a:t>
            </a:r>
            <a:r>
              <a:rPr lang="en-US" b="0" dirty="0"/>
              <a:t>; </a:t>
            </a:r>
            <a:r>
              <a:rPr lang="en-US" b="0" dirty="0" err="1">
                <a:solidFill>
                  <a:srgbClr val="6A3E3E"/>
                </a:solidFill>
              </a:rPr>
              <a:t>i</a:t>
            </a:r>
            <a:r>
              <a:rPr lang="en-US" b="0" dirty="0"/>
              <a:t> &lt; </a:t>
            </a:r>
            <a:r>
              <a:rPr lang="en-US" b="0" dirty="0" err="1">
                <a:solidFill>
                  <a:srgbClr val="0000C0"/>
                </a:solidFill>
              </a:rPr>
              <a:t>from</a:t>
            </a:r>
            <a:r>
              <a:rPr lang="en-US" b="0" dirty="0" err="1"/>
              <a:t>+</a:t>
            </a:r>
            <a:r>
              <a:rPr lang="en-US" b="0" dirty="0" err="1">
                <a:solidFill>
                  <a:srgbClr val="0000C0"/>
                </a:solidFill>
              </a:rPr>
              <a:t>count</a:t>
            </a:r>
            <a:r>
              <a:rPr lang="en-US" b="0" dirty="0"/>
              <a:t>; </a:t>
            </a:r>
            <a:r>
              <a:rPr lang="en-US" b="0" dirty="0" err="1">
                <a:solidFill>
                  <a:srgbClr val="6A3E3E"/>
                </a:solidFill>
              </a:rPr>
              <a:t>i</a:t>
            </a:r>
            <a:r>
              <a:rPr lang="en-US" b="0" dirty="0"/>
              <a:t>++)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</a:t>
            </a:r>
            <a:r>
              <a:rPr lang="it-IT" b="0" i="1" dirty="0" err="1"/>
              <a:t>isPrime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))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.printf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"%d\n"</a:t>
            </a:r>
            <a:r>
              <a:rPr lang="it-IT" b="0" i="1" dirty="0"/>
              <a:t>, 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 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 err="1"/>
              <a:t>isPrime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num</a:t>
            </a:r>
            <a:r>
              <a:rPr lang="it-IT" b="0" dirty="0"/>
              <a:t>) {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sq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)</a:t>
            </a:r>
            <a:r>
              <a:rPr lang="it-IT" b="0" dirty="0" err="1"/>
              <a:t>Math.</a:t>
            </a:r>
            <a:r>
              <a:rPr lang="it-IT" b="0" i="1" dirty="0" err="1"/>
              <a:t>sqrt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num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nn-NO" b="0" dirty="0"/>
              <a:t>    </a:t>
            </a:r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= 2;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&lt;= </a:t>
            </a:r>
            <a:r>
              <a:rPr lang="nn-NO" b="0" dirty="0">
                <a:solidFill>
                  <a:srgbClr val="6A3E3E"/>
                </a:solidFill>
              </a:rPr>
              <a:t>sq</a:t>
            </a:r>
            <a:r>
              <a:rPr lang="nn-NO" b="0" dirty="0"/>
              <a:t>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++)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((</a:t>
            </a:r>
            <a:r>
              <a:rPr lang="it-IT" b="0" dirty="0" err="1">
                <a:solidFill>
                  <a:srgbClr val="6A3E3E"/>
                </a:solidFill>
              </a:rPr>
              <a:t>num</a:t>
            </a:r>
            <a:r>
              <a:rPr lang="it-IT" b="0" dirty="0"/>
              <a:t> % </a:t>
            </a:r>
            <a:r>
              <a:rPr lang="it-IT" b="0" dirty="0">
                <a:solidFill>
                  <a:srgbClr val="6A3E3E"/>
                </a:solidFill>
              </a:rPr>
              <a:t>i</a:t>
            </a:r>
            <a:r>
              <a:rPr lang="it-IT" b="0" dirty="0"/>
              <a:t>) == 0)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false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true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t-IT" b="0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95526" y="1200521"/>
            <a:ext cx="5374433" cy="428587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sz="1100" b="0" noProof="1">
                <a:ea typeface="Calibri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from, count;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Worker(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from,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count){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>
                <a:ea typeface="Calibri"/>
              </a:rPr>
              <a:t>.from = from;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>
                <a:ea typeface="Calibri"/>
              </a:rPr>
              <a:t>.count = count;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 </a:t>
            </a:r>
            <a:r>
              <a:rPr lang="it-IT" sz="1100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>
                <a:ea typeface="Calibri"/>
              </a:rPr>
              <a:t> Run() 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sz="1100" b="0" noProof="1">
                <a:ea typeface="Calibri"/>
              </a:rPr>
              <a:t> 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i = from; i &lt; from+count; i++){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noProof="1">
                <a:ea typeface="Calibri"/>
              </a:rPr>
              <a:t> (IsPrime(i)){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   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noProof="1">
                <a:ea typeface="Calibri"/>
              </a:rPr>
              <a:t>.Write(</a:t>
            </a:r>
            <a:r>
              <a:rPr lang="it-IT" sz="1100" b="0" noProof="1">
                <a:solidFill>
                  <a:srgbClr val="A31515"/>
                </a:solidFill>
                <a:ea typeface="Calibri"/>
              </a:rPr>
              <a:t>"{0}\n"</a:t>
            </a:r>
            <a:r>
              <a:rPr lang="it-IT" sz="1100" b="0" noProof="1">
                <a:ea typeface="Calibri"/>
              </a:rPr>
              <a:t>, i);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sz="1100" b="0" noProof="1">
                <a:ea typeface="Calibri"/>
              </a:rPr>
              <a:t> IsPrime(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num){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sq = 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)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Math</a:t>
            </a:r>
            <a:r>
              <a:rPr lang="it-IT" sz="1100" b="0" noProof="1">
                <a:ea typeface="Calibri"/>
              </a:rPr>
              <a:t>.Sqrt(num);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sz="1100" b="0" noProof="1">
                <a:ea typeface="Calibri"/>
              </a:rPr>
              <a:t> 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i = 2; i &lt;= sq; i++){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noProof="1">
                <a:ea typeface="Calibri"/>
              </a:rPr>
              <a:t> ((num % i) == 0</a:t>
            </a:r>
            <a:r>
              <a:rPr lang="it-IT" sz="1100" b="0" dirty="0">
                <a:ea typeface="Calibri"/>
              </a:rPr>
              <a:t>)</a:t>
            </a:r>
            <a:r>
              <a:rPr lang="it-IT" sz="1100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false</a:t>
            </a:r>
            <a:r>
              <a:rPr lang="it-IT" sz="1100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true</a:t>
            </a:r>
            <a:r>
              <a:rPr lang="it-IT" sz="1100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t-IT" sz="1100" b="0" noProof="1">
              <a:ea typeface="Calibri"/>
            </a:endParaRP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061335" y="4750366"/>
            <a:ext cx="4940467" cy="147206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sz="1100" b="0" dirty="0" err="1">
                <a:solidFill>
                  <a:srgbClr val="0000FF"/>
                </a:solidFill>
                <a:ea typeface="Calibri"/>
              </a:rPr>
              <a:t>const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n = 1000;</a:t>
            </a:r>
          </a:p>
          <a:p>
            <a:pPr fontAlgn="auto"/>
            <a:r>
              <a:rPr lang="it-IT" sz="1100" b="0" dirty="0" err="1">
                <a:solidFill>
                  <a:srgbClr val="0000FF"/>
                </a:solidFill>
                <a:ea typeface="Calibri"/>
              </a:rPr>
              <a:t>const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t = 4;</a:t>
            </a:r>
          </a:p>
          <a:p>
            <a:pPr fontAlgn="auto"/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from = 2;</a:t>
            </a:r>
          </a:p>
          <a:p>
            <a:pPr fontAlgn="auto"/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ea typeface="Calibri"/>
              </a:rPr>
              <a:t>count</a:t>
            </a:r>
            <a:r>
              <a:rPr lang="it-IT" sz="1100" b="0" dirty="0">
                <a:ea typeface="Calibri"/>
              </a:rPr>
              <a:t> = (n - from) / t;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for</a:t>
            </a:r>
            <a:r>
              <a:rPr lang="it-IT" sz="1100" b="0" dirty="0">
                <a:ea typeface="Calibri"/>
              </a:rPr>
              <a:t> (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i = 0; i &lt; t-1; i++) {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  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sz="1100" b="0" dirty="0">
                <a:ea typeface="Calibri"/>
              </a:rPr>
              <a:t>(from, </a:t>
            </a:r>
            <a:r>
              <a:rPr lang="it-IT" sz="1100" b="0" dirty="0" err="1">
                <a:ea typeface="Calibri"/>
              </a:rPr>
              <a:t>count</a:t>
            </a:r>
            <a:r>
              <a:rPr lang="it-IT" sz="1100" b="0" dirty="0">
                <a:ea typeface="Calibri"/>
              </a:rPr>
              <a:t>).</a:t>
            </a:r>
            <a:r>
              <a:rPr lang="it-IT" sz="1100" b="0" dirty="0" err="1">
                <a:ea typeface="Calibri"/>
              </a:rPr>
              <a:t>Run</a:t>
            </a:r>
            <a:r>
              <a:rPr lang="it-IT" sz="1100" b="0" dirty="0">
                <a:ea typeface="Calibri"/>
              </a:rPr>
              <a:t>).Start();</a:t>
            </a:r>
          </a:p>
          <a:p>
            <a:pPr fontAlgn="auto"/>
            <a:r>
              <a:rPr lang="it-IT" sz="1100" b="0" dirty="0">
                <a:ea typeface="Calibri"/>
              </a:rPr>
              <a:t>  from += </a:t>
            </a:r>
            <a:r>
              <a:rPr lang="it-IT" sz="1100" b="0" dirty="0" err="1">
                <a:ea typeface="Calibri"/>
              </a:rPr>
              <a:t>count</a:t>
            </a:r>
            <a:r>
              <a:rPr lang="it-IT" sz="1100" b="0" dirty="0">
                <a:ea typeface="Calibri"/>
              </a:rPr>
              <a:t>;</a:t>
            </a:r>
          </a:p>
          <a:p>
            <a:pPr fontAlgn="auto"/>
            <a:r>
              <a:rPr lang="it-IT" sz="1100" b="0" dirty="0">
                <a:ea typeface="Calibri"/>
              </a:rPr>
              <a:t>}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sz="1100" b="0" dirty="0">
                <a:ea typeface="Calibri"/>
              </a:rPr>
              <a:t>(</a:t>
            </a:r>
            <a:r>
              <a:rPr lang="it-IT" sz="1100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sz="1100" b="0" dirty="0">
                <a:ea typeface="Calibri"/>
              </a:rPr>
              <a:t>(from, n-from).</a:t>
            </a:r>
            <a:r>
              <a:rPr lang="it-IT" sz="1100" b="0" dirty="0" err="1">
                <a:ea typeface="Calibri"/>
              </a:rPr>
              <a:t>Run</a:t>
            </a:r>
            <a:r>
              <a:rPr lang="it-IT" sz="1100" b="0" dirty="0">
                <a:ea typeface="Calibri"/>
              </a:rPr>
              <a:t>).Start();</a:t>
            </a:r>
          </a:p>
        </p:txBody>
      </p:sp>
      <p:sp>
        <p:nvSpPr>
          <p:cNvPr id="10" name="Segnaposto testo 5"/>
          <p:cNvSpPr txBox="1">
            <a:spLocks/>
          </p:cNvSpPr>
          <p:nvPr/>
        </p:nvSpPr>
        <p:spPr>
          <a:xfrm>
            <a:off x="2307830" y="4576123"/>
            <a:ext cx="3773791" cy="164630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n</a:t>
            </a:r>
            <a:r>
              <a:rPr lang="it-IT" b="0" dirty="0"/>
              <a:t> = 1000;</a:t>
            </a:r>
          </a:p>
          <a:p>
            <a:pPr fontAlgn="auto"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t</a:t>
            </a:r>
            <a:r>
              <a:rPr lang="it-IT" b="0" dirty="0"/>
              <a:t> = 4;</a:t>
            </a:r>
          </a:p>
          <a:p>
            <a:pPr fontAlgn="auto"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from = 2;</a:t>
            </a:r>
          </a:p>
          <a:p>
            <a:pPr fontAlgn="auto"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count</a:t>
            </a:r>
            <a:r>
              <a:rPr lang="it-IT" b="0" dirty="0"/>
              <a:t> = (n-from) / t;</a:t>
            </a:r>
          </a:p>
          <a:p>
            <a:pPr fontAlgn="auto"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i</a:t>
            </a:r>
            <a:r>
              <a:rPr lang="it-IT" b="0" dirty="0"/>
              <a:t>=0; i &lt; t-1; i++) {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(</a:t>
            </a:r>
            <a:r>
              <a:rPr lang="it-IT" b="0" dirty="0">
                <a:solidFill>
                  <a:srgbClr val="0000C0"/>
                </a:solidFill>
              </a:rPr>
              <a:t>from</a:t>
            </a:r>
            <a:r>
              <a:rPr lang="it-IT" b="0" dirty="0"/>
              <a:t>, </a:t>
            </a:r>
            <a:r>
              <a:rPr lang="it-IT" b="0" dirty="0" err="1">
                <a:solidFill>
                  <a:srgbClr val="0000C0"/>
                </a:solidFill>
              </a:rPr>
              <a:t>count</a:t>
            </a:r>
            <a:r>
              <a:rPr lang="it-IT" b="0" dirty="0"/>
              <a:t>).start();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0000C0"/>
                </a:solidFill>
              </a:rPr>
              <a:t>from</a:t>
            </a:r>
            <a:r>
              <a:rPr lang="it-IT" b="0" dirty="0"/>
              <a:t> += </a:t>
            </a:r>
            <a:r>
              <a:rPr lang="it-IT" b="0" dirty="0" err="1">
                <a:solidFill>
                  <a:srgbClr val="0000C0"/>
                </a:solidFill>
              </a:rPr>
              <a:t>count</a:t>
            </a:r>
            <a:r>
              <a:rPr lang="it-IT" b="0" dirty="0"/>
              <a:t>;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}</a:t>
            </a:r>
          </a:p>
          <a:p>
            <a:pPr fontAlgn="auto"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(from, n-from).start();</a:t>
            </a:r>
            <a:endParaRPr lang="it-IT" b="0" dirty="0">
              <a:ea typeface="Calibri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9" y="5247749"/>
            <a:ext cx="477299" cy="4772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6" y="4494351"/>
            <a:ext cx="495460" cy="495460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59547"/>
      </p:ext>
    </p:extLst>
  </p:cSld>
  <p:clrMapOvr>
    <a:masterClrMapping/>
  </p:clrMapOvr>
  <p:transition spd="slow">
    <p:push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e concorrenza – Esempio 2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2"/>
            <a:ext cx="5554707" cy="381934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</a:t>
            </a:r>
            <a:r>
              <a:rPr lang="it-IT" b="0" dirty="0" err="1"/>
              <a:t>Thread</a:t>
            </a: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Object </a:t>
            </a:r>
            <a:r>
              <a:rPr lang="it-IT" b="0" dirty="0" err="1"/>
              <a:t>lockCS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name</a:t>
            </a:r>
            <a:r>
              <a:rPr lang="it-IT" b="0" dirty="0"/>
              <a:t>;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Worker(String name, Object </a:t>
            </a:r>
            <a:r>
              <a:rPr lang="en-US" b="0" dirty="0" err="1"/>
              <a:t>lockCS</a:t>
            </a:r>
            <a:r>
              <a:rPr lang="en-US" b="0" dirty="0"/>
              <a:t>) </a:t>
            </a:r>
          </a:p>
          <a:p>
            <a:pPr>
              <a:spcAft>
                <a:spcPts val="0"/>
              </a:spcAft>
            </a:pPr>
            <a:r>
              <a:rPr lang="it-IT" b="0" dirty="0"/>
              <a:t>  {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lockCS</a:t>
            </a:r>
            <a:r>
              <a:rPr lang="it-IT" b="0" dirty="0"/>
              <a:t> = </a:t>
            </a:r>
            <a:r>
              <a:rPr lang="it-IT" b="0" dirty="0" err="1"/>
              <a:t>lockCS</a:t>
            </a:r>
            <a:r>
              <a:rPr lang="it-IT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>
                <a:solidFill>
                  <a:srgbClr val="7F0055"/>
                </a:solidFill>
              </a:rPr>
              <a:t>this</a:t>
            </a:r>
            <a:r>
              <a:rPr lang="it-IT" b="0" dirty="0"/>
              <a:t>.name = </a:t>
            </a:r>
            <a:r>
              <a:rPr lang="it-IT" b="0" dirty="0" err="1"/>
              <a:t>name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run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i=0;i&lt;1000;i++)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"%s-1\n"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synchronized</a:t>
            </a:r>
            <a:r>
              <a:rPr lang="it-IT" b="0" dirty="0"/>
              <a:t>(</a:t>
            </a:r>
            <a:r>
              <a:rPr lang="it-IT" b="0" dirty="0" err="1"/>
              <a:t>lockCS</a:t>
            </a:r>
            <a:r>
              <a:rPr lang="it-IT" b="0" dirty="0"/>
              <a:t>)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"%s-2\n"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"%s-3\n"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381934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Worker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>
                <a:ea typeface="Calibri"/>
              </a:rPr>
              <a:t> lockCS;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name; 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Worker(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>
                <a:ea typeface="Calibri"/>
              </a:rPr>
              <a:t> name,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>
                <a:ea typeface="Calibri"/>
              </a:rPr>
              <a:t> lockCS)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.lockCS = lockCS;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.name = name;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Run()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i=0;i&lt;1000;i++)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"{0}-1\n"</a:t>
            </a:r>
            <a:r>
              <a:rPr lang="it-IT" b="0" noProof="1">
                <a:ea typeface="Calibri"/>
              </a:rPr>
              <a:t>, name);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lock</a:t>
            </a:r>
            <a:r>
              <a:rPr lang="it-IT" b="0" noProof="1">
                <a:ea typeface="Calibri"/>
              </a:rPr>
              <a:t>(lockCS)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"{0}-2\n"</a:t>
            </a:r>
            <a:r>
              <a:rPr lang="it-IT" b="0" noProof="1">
                <a:ea typeface="Calibri"/>
              </a:rPr>
              <a:t>, name);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"{0}-3\n"</a:t>
            </a:r>
            <a:r>
              <a:rPr lang="it-IT" b="0" noProof="1">
                <a:ea typeface="Calibri"/>
              </a:rPr>
              <a:t>, name);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721171" y="4298190"/>
            <a:ext cx="3914099" cy="197186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TestCS</a:t>
            </a:r>
            <a:r>
              <a:rPr lang="it-IT" b="0" dirty="0">
                <a:ea typeface="Calibri"/>
              </a:rPr>
              <a:t> </a:t>
            </a:r>
          </a:p>
          <a:p>
            <a:pPr fontAlgn="auto"/>
            <a:r>
              <a:rPr lang="it-IT" b="0" dirty="0">
                <a:ea typeface="Calibri"/>
              </a:rPr>
              <a:t>{</a:t>
            </a:r>
          </a:p>
          <a:p>
            <a:pPr fontAlgn="auto"/>
            <a:r>
              <a:rPr lang="it-IT" b="0" dirty="0">
                <a:ea typeface="Calibri"/>
              </a:rPr>
              <a:t> 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ea typeface="Calibri"/>
              </a:rPr>
              <a:t>Main</a:t>
            </a:r>
            <a:r>
              <a:rPr lang="it-IT" b="0" dirty="0">
                <a:ea typeface="Calibri"/>
              </a:rPr>
              <a:t>() </a:t>
            </a:r>
          </a:p>
          <a:p>
            <a:pPr fontAlgn="auto"/>
            <a:r>
              <a:rPr lang="it-IT" b="0" dirty="0">
                <a:ea typeface="Calibri"/>
              </a:rPr>
              <a:t>  {</a:t>
            </a:r>
          </a:p>
          <a:p>
            <a:pPr fontAlgn="auto"/>
            <a:r>
              <a:rPr lang="it-IT" b="0" dirty="0">
                <a:ea typeface="Calibri"/>
              </a:rPr>
              <a:t>    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ea typeface="Calibri"/>
              </a:rPr>
              <a:t>lockCS</a:t>
            </a:r>
            <a:r>
              <a:rPr lang="it-IT" b="0" dirty="0">
                <a:ea typeface="Calibri"/>
              </a:rPr>
              <a:t> =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dirty="0">
                <a:ea typeface="Calibri"/>
              </a:rPr>
              <a:t>();</a:t>
            </a:r>
          </a:p>
          <a:p>
            <a:pPr fontAlgn="auto"/>
            <a:r>
              <a:rPr lang="it-IT" b="0" dirty="0">
                <a:ea typeface="Calibri"/>
              </a:rPr>
              <a:t>   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>
                <a:ea typeface="Calibri"/>
              </a:rPr>
              <a:t> a =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>
                <a:ea typeface="Calibri"/>
              </a:rPr>
              <a:t>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"A"</a:t>
            </a:r>
            <a:r>
              <a:rPr lang="it-IT" b="0" dirty="0">
                <a:ea typeface="Calibri"/>
              </a:rPr>
              <a:t>, </a:t>
            </a:r>
            <a:r>
              <a:rPr lang="it-IT" b="0" dirty="0" err="1">
                <a:ea typeface="Calibri"/>
              </a:rPr>
              <a:t>lockCS</a:t>
            </a:r>
            <a:r>
              <a:rPr lang="it-IT" b="0" dirty="0">
                <a:ea typeface="Calibri"/>
              </a:rPr>
              <a:t>);</a:t>
            </a:r>
          </a:p>
          <a:p>
            <a:pPr fontAlgn="auto"/>
            <a:r>
              <a:rPr lang="it-IT" b="0" dirty="0">
                <a:ea typeface="Calibri"/>
              </a:rPr>
              <a:t>   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>
                <a:ea typeface="Calibri"/>
              </a:rPr>
              <a:t> b =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>
                <a:ea typeface="Calibri"/>
              </a:rPr>
              <a:t>(</a:t>
            </a:r>
            <a:r>
              <a:rPr lang="it-IT" b="0" dirty="0">
                <a:solidFill>
                  <a:srgbClr val="A31515"/>
                </a:solidFill>
                <a:ea typeface="Calibri"/>
              </a:rPr>
              <a:t>"B"</a:t>
            </a:r>
            <a:r>
              <a:rPr lang="it-IT" b="0" dirty="0">
                <a:ea typeface="Calibri"/>
              </a:rPr>
              <a:t>, </a:t>
            </a:r>
            <a:r>
              <a:rPr lang="it-IT" b="0" dirty="0" err="1">
                <a:ea typeface="Calibri"/>
              </a:rPr>
              <a:t>lockCS</a:t>
            </a:r>
            <a:r>
              <a:rPr lang="it-IT" b="0" dirty="0">
                <a:ea typeface="Calibri"/>
              </a:rPr>
              <a:t>);</a:t>
            </a:r>
          </a:p>
          <a:p>
            <a:pPr fontAlgn="auto"/>
            <a:r>
              <a:rPr lang="it-IT" b="0" dirty="0">
                <a:ea typeface="Calibri"/>
              </a:rPr>
              <a:t>   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dirty="0">
                <a:ea typeface="Calibri"/>
              </a:rPr>
              <a:t>(</a:t>
            </a:r>
            <a:r>
              <a:rPr lang="it-IT" b="0" dirty="0" err="1">
                <a:ea typeface="Calibri"/>
              </a:rPr>
              <a:t>a.Run</a:t>
            </a:r>
            <a:r>
              <a:rPr lang="it-IT" b="0" dirty="0">
                <a:ea typeface="Calibri"/>
              </a:rPr>
              <a:t>).Start();</a:t>
            </a:r>
          </a:p>
          <a:p>
            <a:pPr fontAlgn="auto"/>
            <a:r>
              <a:rPr lang="it-IT" b="0" dirty="0">
                <a:ea typeface="Calibri"/>
              </a:rPr>
              <a:t>    </a:t>
            </a:r>
            <a:r>
              <a:rPr lang="it-IT" b="0" dirty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>
                <a:ea typeface="Calibri"/>
              </a:rPr>
              <a:t> </a:t>
            </a:r>
            <a:r>
              <a:rPr lang="it-IT" b="0" dirty="0" err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dirty="0">
                <a:ea typeface="Calibri"/>
              </a:rPr>
              <a:t>(</a:t>
            </a:r>
            <a:r>
              <a:rPr lang="it-IT" b="0" dirty="0" err="1">
                <a:ea typeface="Calibri"/>
              </a:rPr>
              <a:t>b.Run</a:t>
            </a:r>
            <a:r>
              <a:rPr lang="it-IT" b="0" dirty="0">
                <a:ea typeface="Calibri"/>
              </a:rPr>
              <a:t>).Start();</a:t>
            </a:r>
          </a:p>
          <a:p>
            <a:pPr fontAlgn="auto"/>
            <a:r>
              <a:rPr lang="it-IT" b="0" dirty="0">
                <a:ea typeface="Calibri"/>
              </a:rPr>
              <a:t>  }</a:t>
            </a:r>
          </a:p>
          <a:p>
            <a:pPr fontAlgn="auto"/>
            <a:r>
              <a:rPr lang="it-IT" b="0" dirty="0">
                <a:ea typeface="Calibri"/>
              </a:rPr>
              <a:t>}</a:t>
            </a:r>
          </a:p>
          <a:p>
            <a:pPr fontAlgn="auto">
              <a:spcAft>
                <a:spcPts val="1000"/>
              </a:spcAft>
            </a:pPr>
            <a:r>
              <a:rPr lang="it-IT" b="0" dirty="0">
                <a:ea typeface="Calibri"/>
              </a:rPr>
              <a:t> </a:t>
            </a:r>
          </a:p>
        </p:txBody>
      </p:sp>
      <p:sp>
        <p:nvSpPr>
          <p:cNvPr id="10" name="Segnaposto testo 5"/>
          <p:cNvSpPr txBox="1">
            <a:spLocks/>
          </p:cNvSpPr>
          <p:nvPr/>
        </p:nvSpPr>
        <p:spPr>
          <a:xfrm>
            <a:off x="1604866" y="4344843"/>
            <a:ext cx="3937517" cy="187856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TestCS</a:t>
            </a:r>
            <a:r>
              <a:rPr lang="it-IT" b="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{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main</a:t>
            </a:r>
            <a:r>
              <a:rPr lang="it-IT" b="0" dirty="0"/>
              <a:t>(</a:t>
            </a:r>
            <a:r>
              <a:rPr lang="it-IT" b="0" dirty="0" err="1"/>
              <a:t>String</a:t>
            </a:r>
            <a:r>
              <a:rPr lang="it-IT" b="0" dirty="0"/>
              <a:t>[] </a:t>
            </a:r>
            <a:r>
              <a:rPr lang="it-IT" b="0" dirty="0" err="1"/>
              <a:t>args</a:t>
            </a:r>
            <a:r>
              <a:rPr lang="it-IT" b="0" dirty="0"/>
              <a:t>) 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{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  Object </a:t>
            </a:r>
            <a:r>
              <a:rPr lang="it-IT" b="0" dirty="0" err="1"/>
              <a:t>lockCS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Object();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Worker</a:t>
            </a:r>
            <a:r>
              <a:rPr lang="it-IT" b="0" dirty="0"/>
              <a:t> a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"A"</a:t>
            </a:r>
            <a:r>
              <a:rPr lang="it-IT" b="0" dirty="0"/>
              <a:t>, </a:t>
            </a:r>
            <a:r>
              <a:rPr lang="it-IT" b="0" dirty="0" err="1"/>
              <a:t>lockCS</a:t>
            </a:r>
            <a:r>
              <a:rPr lang="it-IT" b="0" dirty="0"/>
              <a:t>);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Worker</a:t>
            </a:r>
            <a:r>
              <a:rPr lang="it-IT" b="0" dirty="0"/>
              <a:t> b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"B"</a:t>
            </a:r>
            <a:r>
              <a:rPr lang="it-IT" b="0" dirty="0"/>
              <a:t>, </a:t>
            </a:r>
            <a:r>
              <a:rPr lang="it-IT" b="0" dirty="0" err="1"/>
              <a:t>lockCS</a:t>
            </a:r>
            <a:r>
              <a:rPr lang="it-IT" b="0" dirty="0"/>
              <a:t>);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a.start</a:t>
            </a:r>
            <a:r>
              <a:rPr lang="it-IT" b="0" dirty="0"/>
              <a:t>();    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b.start</a:t>
            </a:r>
            <a:r>
              <a:rPr lang="it-IT" b="0" dirty="0"/>
              <a:t>();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b="0" dirty="0"/>
              <a:t>}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41" y="4806825"/>
            <a:ext cx="477299" cy="4772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6" y="4660173"/>
            <a:ext cx="495460" cy="495460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54146"/>
      </p:ext>
    </p:extLst>
  </p:cSld>
  <p:clrMapOvr>
    <a:masterClrMapping/>
  </p:clrMapOvr>
  <p:transition spd="slow">
    <p:push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Sia Java che C# forniscono un meccanismo per estrarre commenti appositamente formattati dal codice sorgente e inserirli in automatico in un documento separato.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Questi commenti sono tipicamente utilizzati per generare la documentazione del codice sorgente</a:t>
            </a:r>
          </a:p>
          <a:p>
            <a:pPr lvl="2"/>
            <a:r>
              <a:rPr lang="it-IT" dirty="0"/>
              <a:t>API Reference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di documentazione dai commenti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In Java i commenti sono delimitati da </a:t>
            </a:r>
            <a:r>
              <a:rPr lang="it-IT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it-IT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2"/>
            <a:r>
              <a:rPr lang="it-IT" dirty="0"/>
              <a:t>il contenuto è in formato HTML con speciali </a:t>
            </a:r>
            <a:r>
              <a:rPr lang="it-IT" dirty="0" err="1"/>
              <a:t>tag</a:t>
            </a:r>
            <a:r>
              <a:rPr lang="it-IT" dirty="0"/>
              <a:t> (@</a:t>
            </a:r>
            <a:r>
              <a:rPr lang="it-IT" dirty="0" err="1"/>
              <a:t>param</a:t>
            </a:r>
            <a:r>
              <a:rPr lang="it-IT" dirty="0"/>
              <a:t>, @</a:t>
            </a:r>
            <a:r>
              <a:rPr lang="it-IT" dirty="0" err="1"/>
              <a:t>return</a:t>
            </a:r>
            <a:r>
              <a:rPr lang="it-IT" dirty="0"/>
              <a:t>, …).</a:t>
            </a:r>
          </a:p>
          <a:p>
            <a:pPr lvl="2"/>
            <a:r>
              <a:rPr lang="it-IT" dirty="0"/>
              <a:t>Il </a:t>
            </a:r>
            <a:r>
              <a:rPr lang="it-IT" dirty="0" err="1"/>
              <a:t>tool</a:t>
            </a:r>
            <a:r>
              <a:rPr lang="it-IT" dirty="0"/>
              <a:t> «</a:t>
            </a:r>
            <a:r>
              <a:rPr lang="it-IT" b="1" dirty="0" err="1"/>
              <a:t>javadoc</a:t>
            </a:r>
            <a:r>
              <a:rPr lang="it-IT" dirty="0"/>
              <a:t>» produce una documentazione HTML a partire da tali commenti.</a:t>
            </a:r>
          </a:p>
          <a:p>
            <a:pPr lvl="1"/>
            <a:r>
              <a:rPr lang="it-IT" dirty="0"/>
              <a:t>In C# i commenti sono delimitati da </a:t>
            </a:r>
            <a:r>
              <a:rPr lang="it-IT" sz="2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it-IT" sz="2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o preceduti da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it-IT" dirty="0"/>
              <a:t> su ogni riga (caso più comune)</a:t>
            </a:r>
          </a:p>
          <a:p>
            <a:pPr lvl="2"/>
            <a:r>
              <a:rPr lang="it-IT" dirty="0"/>
              <a:t>il contenuto è in formato XML con appositi </a:t>
            </a:r>
            <a:r>
              <a:rPr lang="it-IT" dirty="0" err="1"/>
              <a:t>tag</a:t>
            </a:r>
            <a:r>
              <a:rPr lang="it-IT" dirty="0"/>
              <a:t> predefiniti (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/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/>
              <a:t>, …).</a:t>
            </a:r>
          </a:p>
          <a:p>
            <a:pPr lvl="2"/>
            <a:r>
              <a:rPr lang="it-IT" dirty="0"/>
              <a:t>Il compilatore C# produce un documento XML a partire da tali commenti, che può poi essere utilizzato dallo stesso ambiente di sviluppo (es. per visualizzare </a:t>
            </a:r>
            <a:r>
              <a:rPr lang="it-IT" dirty="0" err="1"/>
              <a:t>tooltip</a:t>
            </a:r>
            <a:r>
              <a:rPr lang="it-IT" dirty="0"/>
              <a:t> nell’editor dei sorgenti con la descrizione di classi e metodi), o da appositi </a:t>
            </a:r>
            <a:r>
              <a:rPr lang="it-IT" dirty="0" err="1"/>
              <a:t>tool</a:t>
            </a:r>
            <a:r>
              <a:rPr lang="it-IT" dirty="0"/>
              <a:t> per produrre documentazione.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(ex parte 2)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PARTE 1</a:t>
            </a:r>
            <a:endParaRPr lang="it-IT" sz="3200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8061649" y="942392"/>
            <a:ext cx="3694922" cy="4889240"/>
          </a:xfrm>
        </p:spPr>
        <p:txBody>
          <a:bodyPr anchor="t">
            <a:normAutofit/>
          </a:bodyPr>
          <a:lstStyle/>
          <a:p>
            <a:pPr marL="0">
              <a:buNone/>
            </a:pPr>
            <a:r>
              <a:rPr lang="it-IT" dirty="0"/>
              <a:t>1.3</a:t>
            </a:r>
          </a:p>
          <a:p>
            <a:pPr lvl="1" fontAlgn="auto">
              <a:spcBef>
                <a:spcPts val="0"/>
              </a:spcBef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Tipi valore (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struct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fontAlgn="auto">
              <a:spcBef>
                <a:spcPts val="0"/>
              </a:spcBef>
            </a:pP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Nullable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types</a:t>
            </a:r>
            <a:endParaRPr lang="it-IT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fontAlgn="auto">
              <a:spcBef>
                <a:spcPts val="0"/>
              </a:spcBef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Tipi Anonimi</a:t>
            </a:r>
          </a:p>
          <a:p>
            <a:pPr lvl="1" fontAlgn="auto">
              <a:spcBef>
                <a:spcPts val="0"/>
              </a:spcBef>
            </a:pPr>
            <a:r>
              <a:rPr lang="it-IT" dirty="0" err="1"/>
              <a:t>Dynamic</a:t>
            </a:r>
            <a:r>
              <a:rPr lang="it-IT" dirty="0"/>
              <a:t> late </a:t>
            </a:r>
            <a:r>
              <a:rPr lang="it-IT" dirty="0" err="1"/>
              <a:t>binding</a:t>
            </a:r>
            <a:endParaRPr lang="it-IT" dirty="0"/>
          </a:p>
          <a:p>
            <a:pPr marL="0" lvl="0">
              <a:buNone/>
            </a:pPr>
            <a:endParaRPr lang="it-IT" dirty="0"/>
          </a:p>
          <a:p>
            <a:pPr marL="0" lvl="0">
              <a:buNone/>
            </a:pPr>
            <a:r>
              <a:rPr lang="it-IT" dirty="0"/>
              <a:t>1.4</a:t>
            </a:r>
          </a:p>
          <a:p>
            <a:pPr lvl="1">
              <a:spcBef>
                <a:spcPts val="0"/>
              </a:spcBef>
            </a:pPr>
            <a:r>
              <a:rPr lang="it-IT" dirty="0"/>
              <a:t>Enumerabili</a:t>
            </a:r>
          </a:p>
          <a:p>
            <a:pPr lvl="1">
              <a:spcBef>
                <a:spcPts val="0"/>
              </a:spcBef>
            </a:pPr>
            <a:r>
              <a:rPr lang="it-IT" dirty="0"/>
              <a:t>LINQ</a:t>
            </a:r>
          </a:p>
          <a:p>
            <a:pPr lvl="1">
              <a:spcBef>
                <a:spcPts val="0"/>
              </a:spcBef>
            </a:pPr>
            <a:r>
              <a:rPr lang="it-IT" dirty="0"/>
              <a:t>Iteratori</a:t>
            </a:r>
          </a:p>
          <a:p>
            <a:pPr lvl="1">
              <a:spcBef>
                <a:spcPts val="0"/>
              </a:spcBef>
            </a:pP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it-IT" sz="3600" dirty="0"/>
              <a:t>Caratteristiche presenti (solo) in C#</a:t>
            </a:r>
          </a:p>
        </p:txBody>
      </p:sp>
      <p:sp>
        <p:nvSpPr>
          <p:cNvPr id="7" name="Segnaposto contenuto 5"/>
          <p:cNvSpPr txBox="1">
            <a:spLocks/>
          </p:cNvSpPr>
          <p:nvPr/>
        </p:nvSpPr>
        <p:spPr>
          <a:xfrm>
            <a:off x="4433278" y="942391"/>
            <a:ext cx="3442994" cy="488924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it-IT" u="none" dirty="0"/>
              <a:t>1.1	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Variabili locali e array implicitamente tipizzati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Proprietà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Inizializzatori</a:t>
            </a: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 oggetti e collezioni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Indexers</a:t>
            </a: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Overloading</a:t>
            </a: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 degli operatori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Metodi di estensione</a:t>
            </a:r>
          </a:p>
          <a:p>
            <a:pPr lvl="1" fontAlgn="auto">
              <a:spcBef>
                <a:spcPts val="0"/>
              </a:spcBef>
            </a:pP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fontAlgn="auto">
              <a:buFont typeface="Calibri" panose="020F0502020204030204" pitchFamily="34" charset="0"/>
              <a:buNone/>
            </a:pPr>
            <a:r>
              <a:rPr lang="it-IT" u="none" dirty="0"/>
              <a:t>1.2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Delegates</a:t>
            </a: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Metodi anonimi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Espressioni lambda</a:t>
            </a:r>
          </a:p>
          <a:p>
            <a:pPr marL="201168" lvl="1" indent="0" fontAlgn="auto">
              <a:spcBef>
                <a:spcPts val="0"/>
              </a:spcBef>
              <a:buNone/>
            </a:pP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51617"/>
      </p:ext>
    </p:extLst>
  </p:cSld>
  <p:clrMapOvr>
    <a:masterClrMapping/>
  </p:clrMapOvr>
  <p:transition spd="slow">
    <p:push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Generazione di documentazione dai commenti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6964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/**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Class </a:t>
            </a:r>
            <a:r>
              <a:rPr lang="it-IT" sz="1100" b="0" dirty="0" err="1">
                <a:solidFill>
                  <a:srgbClr val="3F5FBF"/>
                </a:solidFill>
              </a:rPr>
              <a:t>level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summary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documentation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</a:t>
            </a:r>
            <a:r>
              <a:rPr lang="it-IT" sz="1100" b="0" dirty="0">
                <a:solidFill>
                  <a:srgbClr val="7F7F9F"/>
                </a:solidFill>
              </a:rPr>
              <a:t>&lt;p&gt;</a:t>
            </a:r>
            <a:r>
              <a:rPr lang="it-IT" sz="1100" b="0" dirty="0" err="1">
                <a:solidFill>
                  <a:srgbClr val="3F5FBF"/>
                </a:solidFill>
              </a:rPr>
              <a:t>Longer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comments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</a:t>
            </a:r>
            <a:r>
              <a:rPr lang="it-IT" sz="1100" b="0" dirty="0">
                <a:solidFill>
                  <a:srgbClr val="7F7F9F"/>
                </a:solidFill>
              </a:rPr>
              <a:t>&lt;p&gt;</a:t>
            </a:r>
            <a:r>
              <a:rPr lang="it-IT" sz="1100" b="0" dirty="0" err="1">
                <a:solidFill>
                  <a:srgbClr val="3F5FBF"/>
                </a:solidFill>
              </a:rPr>
              <a:t>other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comments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</a:t>
            </a:r>
            <a:r>
              <a:rPr lang="it-IT" sz="1100" b="0" dirty="0">
                <a:solidFill>
                  <a:srgbClr val="7F7F9F"/>
                </a:solidFill>
              </a:rPr>
              <a:t>&lt;p&gt;</a:t>
            </a:r>
            <a:r>
              <a:rPr lang="it-IT" sz="1100" b="0" dirty="0" err="1">
                <a:solidFill>
                  <a:srgbClr val="3F5FBF"/>
                </a:solidFill>
              </a:rPr>
              <a:t>other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comments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7F0055"/>
                </a:solidFill>
              </a:rPr>
              <a:t>class</a:t>
            </a:r>
            <a:r>
              <a:rPr lang="it-IT" sz="1100" b="0" dirty="0"/>
              <a:t> </a:t>
            </a:r>
            <a:r>
              <a:rPr lang="it-IT" sz="1100" b="0" dirty="0" err="1"/>
              <a:t>SomeClass</a:t>
            </a: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 The </a:t>
            </a:r>
            <a:r>
              <a:rPr lang="it-IT" sz="1100" b="0" dirty="0" err="1">
                <a:solidFill>
                  <a:srgbClr val="3F5FBF"/>
                </a:solidFill>
              </a:rPr>
              <a:t>class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constructor</a:t>
            </a:r>
            <a:r>
              <a:rPr lang="it-IT" sz="1100" b="0" dirty="0">
                <a:solidFill>
                  <a:srgbClr val="3F5FBF"/>
                </a:solidFill>
              </a:rPr>
              <a:t>. */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/>
              <a:t>SomeClass</a:t>
            </a:r>
            <a:r>
              <a:rPr lang="it-IT" sz="1100" b="0" dirty="0"/>
              <a:t>() {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 </a:t>
            </a:r>
            <a:r>
              <a:rPr lang="it-IT" sz="1100" b="0" u="sng" dirty="0" err="1">
                <a:solidFill>
                  <a:srgbClr val="3F5FBF"/>
                </a:solidFill>
              </a:rPr>
              <a:t>Desc</a:t>
            </a:r>
            <a:r>
              <a:rPr lang="it-IT" sz="1100" b="0" u="sng" dirty="0">
                <a:solidFill>
                  <a:srgbClr val="3F5FBF"/>
                </a:solidFill>
              </a:rPr>
              <a:t>. for </a:t>
            </a:r>
            <a:r>
              <a:rPr lang="it-IT" sz="1100" b="0" u="sng" dirty="0" err="1">
                <a:solidFill>
                  <a:srgbClr val="3F5FBF"/>
                </a:solidFill>
              </a:rPr>
              <a:t>SomeMethod</a:t>
            </a:r>
            <a:r>
              <a:rPr lang="it-IT" sz="1100" b="0" u="sng" dirty="0">
                <a:solidFill>
                  <a:srgbClr val="3F5FBF"/>
                </a:solidFill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</a:t>
            </a:r>
            <a:r>
              <a:rPr lang="en-US" sz="1100" b="0" dirty="0">
                <a:solidFill>
                  <a:srgbClr val="7F9FBF"/>
                </a:solidFill>
              </a:rPr>
              <a:t>@</a:t>
            </a:r>
            <a:r>
              <a:rPr lang="en-US" sz="1100" b="0" dirty="0" err="1">
                <a:solidFill>
                  <a:srgbClr val="7F9FBF"/>
                </a:solidFill>
              </a:rPr>
              <a:t>param</a:t>
            </a:r>
            <a:r>
              <a:rPr lang="en-US" sz="1100" b="0" dirty="0">
                <a:solidFill>
                  <a:srgbClr val="3F5FBF"/>
                </a:solidFill>
              </a:rPr>
              <a:t> s Description for s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</a:t>
            </a:r>
            <a:r>
              <a:rPr lang="en-US" sz="1100" b="0" dirty="0">
                <a:solidFill>
                  <a:srgbClr val="7F9FBF"/>
                </a:solidFill>
              </a:rPr>
              <a:t>@see</a:t>
            </a:r>
            <a:r>
              <a:rPr lang="en-US" sz="1100" b="0" dirty="0">
                <a:solidFill>
                  <a:srgbClr val="3F5FBF"/>
                </a:solidFill>
              </a:rPr>
              <a:t> String Reference to a type or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 err="1">
                <a:solidFill>
                  <a:srgbClr val="3F5FBF"/>
                </a:solidFill>
              </a:rPr>
              <a:t>member</a:t>
            </a: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void</a:t>
            </a:r>
            <a:r>
              <a:rPr lang="it-IT" sz="1100" b="0" dirty="0"/>
              <a:t> </a:t>
            </a:r>
            <a:r>
              <a:rPr lang="it-IT" sz="1100" b="0" dirty="0" err="1"/>
              <a:t>SomeMethod</a:t>
            </a:r>
            <a:r>
              <a:rPr lang="it-IT" sz="1100" b="0" dirty="0"/>
              <a:t>(</a:t>
            </a:r>
            <a:r>
              <a:rPr lang="it-IT" sz="1100" b="0" dirty="0" err="1"/>
              <a:t>String</a:t>
            </a:r>
            <a:r>
              <a:rPr lang="it-IT" sz="1100" b="0" dirty="0"/>
              <a:t> </a:t>
            </a:r>
            <a:r>
              <a:rPr lang="it-IT" sz="1100" b="0" dirty="0">
                <a:solidFill>
                  <a:srgbClr val="6A3E3E"/>
                </a:solidFill>
              </a:rPr>
              <a:t>s</a:t>
            </a:r>
            <a:r>
              <a:rPr lang="it-IT" sz="1100" b="0" dirty="0"/>
              <a:t>) {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 Some </a:t>
            </a:r>
            <a:r>
              <a:rPr lang="it-IT" sz="1100" b="0" dirty="0" err="1">
                <a:solidFill>
                  <a:srgbClr val="3F5FBF"/>
                </a:solidFill>
              </a:rPr>
              <a:t>other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method</a:t>
            </a:r>
            <a:r>
              <a:rPr lang="it-IT" sz="1100" b="0" dirty="0">
                <a:solidFill>
                  <a:srgbClr val="3F5FBF"/>
                </a:solidFill>
              </a:rPr>
              <a:t>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>
                <a:solidFill>
                  <a:srgbClr val="7F9FBF"/>
                </a:solidFill>
              </a:rPr>
              <a:t>@</a:t>
            </a:r>
            <a:r>
              <a:rPr lang="it-IT" sz="1100" b="0" dirty="0" err="1">
                <a:solidFill>
                  <a:srgbClr val="7F9FBF"/>
                </a:solidFill>
              </a:rPr>
              <a:t>return</a:t>
            </a:r>
            <a:r>
              <a:rPr lang="it-IT" sz="1100" b="0" dirty="0">
                <a:solidFill>
                  <a:srgbClr val="3F5FBF"/>
                </a:solidFill>
              </a:rPr>
              <a:t> Return </a:t>
            </a:r>
            <a:r>
              <a:rPr lang="it-IT" sz="1100" b="0" dirty="0" err="1">
                <a:solidFill>
                  <a:srgbClr val="3F5FBF"/>
                </a:solidFill>
              </a:rPr>
              <a:t>results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u="sng" dirty="0" err="1">
                <a:solidFill>
                  <a:srgbClr val="3F5FBF"/>
                </a:solidFill>
              </a:rPr>
              <a:t>descr</a:t>
            </a:r>
            <a:r>
              <a:rPr lang="it-IT" sz="1100" b="0" u="sng" dirty="0">
                <a:solidFill>
                  <a:srgbClr val="3F5FBF"/>
                </a:solidFill>
              </a:rPr>
              <a:t>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>
                <a:solidFill>
                  <a:srgbClr val="7F9FBF"/>
                </a:solidFill>
              </a:rPr>
              <a:t>@link</a:t>
            </a:r>
            <a:r>
              <a:rPr lang="it-IT" sz="1100" b="0" dirty="0">
                <a:solidFill>
                  <a:srgbClr val="3F5FBF"/>
                </a:solidFill>
              </a:rPr>
              <a:t> #</a:t>
            </a:r>
            <a:r>
              <a:rPr lang="it-IT" sz="1100" b="0" dirty="0" err="1">
                <a:solidFill>
                  <a:srgbClr val="3F5FBF"/>
                </a:solidFill>
              </a:rPr>
              <a:t>SomeMethod</a:t>
            </a:r>
            <a:r>
              <a:rPr lang="it-IT" sz="1100" b="0" dirty="0">
                <a:solidFill>
                  <a:srgbClr val="3F5FBF"/>
                </a:solidFill>
              </a:rPr>
              <a:t>(</a:t>
            </a:r>
            <a:r>
              <a:rPr lang="it-IT" sz="1100" b="0" dirty="0" err="1">
                <a:solidFill>
                  <a:srgbClr val="3F5FBF"/>
                </a:solidFill>
              </a:rPr>
              <a:t>string</a:t>
            </a:r>
            <a:r>
              <a:rPr lang="it-IT" sz="1100" b="0" dirty="0">
                <a:solidFill>
                  <a:srgbClr val="3F5FBF"/>
                </a:solidFill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Notice the use of the </a:t>
            </a:r>
            <a:r>
              <a:rPr lang="en-US" sz="1100" b="0" dirty="0">
                <a:solidFill>
                  <a:srgbClr val="7F9FBF"/>
                </a:solidFill>
              </a:rPr>
              <a:t>@link</a:t>
            </a:r>
            <a:r>
              <a:rPr lang="en-US" sz="1100" b="0" dirty="0">
                <a:solidFill>
                  <a:srgbClr val="3F5FBF"/>
                </a:solidFill>
              </a:rPr>
              <a:t> to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 err="1">
                <a:solidFill>
                  <a:srgbClr val="3F5FBF"/>
                </a:solidFill>
              </a:rPr>
              <a:t>reference</a:t>
            </a:r>
            <a:r>
              <a:rPr lang="it-IT" sz="1100" b="0" dirty="0">
                <a:solidFill>
                  <a:srgbClr val="3F5FBF"/>
                </a:solidFill>
              </a:rPr>
              <a:t> a </a:t>
            </a:r>
            <a:r>
              <a:rPr lang="it-IT" sz="1100" b="0" dirty="0" err="1">
                <a:solidFill>
                  <a:srgbClr val="3F5FBF"/>
                </a:solidFill>
              </a:rPr>
              <a:t>specific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method</a:t>
            </a: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en-US" sz="1100" b="0" dirty="0"/>
              <a:t>  </a:t>
            </a:r>
            <a:r>
              <a:rPr lang="en-US" sz="1100" b="0" dirty="0">
                <a:solidFill>
                  <a:srgbClr val="7F0055"/>
                </a:solidFill>
              </a:rPr>
              <a:t>public</a:t>
            </a:r>
            <a:r>
              <a:rPr lang="en-US" sz="1100" b="0" dirty="0"/>
              <a:t> </a:t>
            </a:r>
            <a:r>
              <a:rPr lang="en-US" sz="1100" b="0" dirty="0" err="1">
                <a:solidFill>
                  <a:srgbClr val="7F0055"/>
                </a:solidFill>
              </a:rPr>
              <a:t>int</a:t>
            </a:r>
            <a:r>
              <a:rPr lang="en-US" sz="1100" b="0" dirty="0"/>
              <a:t> </a:t>
            </a:r>
            <a:r>
              <a:rPr lang="en-US" sz="1100" b="0" dirty="0" err="1"/>
              <a:t>SomeOtherMethod</a:t>
            </a:r>
            <a:r>
              <a:rPr lang="en-US" sz="1100" b="0" dirty="0"/>
              <a:t>() { </a:t>
            </a:r>
            <a:r>
              <a:rPr lang="en-US" sz="1100" b="0" dirty="0">
                <a:solidFill>
                  <a:srgbClr val="7F0055"/>
                </a:solidFill>
              </a:rPr>
              <a:t>return</a:t>
            </a:r>
            <a:r>
              <a:rPr lang="en-US" sz="1100" b="0" dirty="0"/>
              <a:t> 0;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The entry point for the application.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</a:t>
            </a:r>
            <a:r>
              <a:rPr lang="en-US" sz="1100" b="0" dirty="0">
                <a:solidFill>
                  <a:srgbClr val="7F9FBF"/>
                </a:solidFill>
              </a:rPr>
              <a:t>@</a:t>
            </a:r>
            <a:r>
              <a:rPr lang="en-US" sz="1100" b="0" dirty="0" err="1">
                <a:solidFill>
                  <a:srgbClr val="7F9FBF"/>
                </a:solidFill>
              </a:rPr>
              <a:t>param</a:t>
            </a:r>
            <a:r>
              <a:rPr lang="en-US" sz="1100" b="0" dirty="0">
                <a:solidFill>
                  <a:srgbClr val="3F5FBF"/>
                </a:solidFill>
              </a:rPr>
              <a:t> </a:t>
            </a:r>
            <a:r>
              <a:rPr lang="en-US" sz="1100" b="0" dirty="0" err="1">
                <a:solidFill>
                  <a:srgbClr val="3F5FBF"/>
                </a:solidFill>
              </a:rPr>
              <a:t>args</a:t>
            </a:r>
            <a:r>
              <a:rPr lang="en-US" sz="1100" b="0" dirty="0">
                <a:solidFill>
                  <a:srgbClr val="3F5FBF"/>
                </a:solidFill>
              </a:rPr>
              <a:t> A list of command line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 err="1">
                <a:solidFill>
                  <a:srgbClr val="3F5FBF"/>
                </a:solidFill>
              </a:rPr>
              <a:t>arguments</a:t>
            </a: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en-US" sz="1100" b="0" dirty="0"/>
              <a:t>  </a:t>
            </a:r>
            <a:r>
              <a:rPr lang="en-US" sz="1100" b="0" dirty="0">
                <a:solidFill>
                  <a:srgbClr val="7F0055"/>
                </a:solidFill>
              </a:rPr>
              <a:t>public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rgbClr val="7F0055"/>
                </a:solidFill>
              </a:rPr>
              <a:t>static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rgbClr val="7F0055"/>
                </a:solidFill>
              </a:rPr>
              <a:t>void</a:t>
            </a:r>
            <a:r>
              <a:rPr lang="en-US" sz="1100" b="0" dirty="0"/>
              <a:t> main(String[] </a:t>
            </a:r>
            <a:r>
              <a:rPr lang="en-US" sz="1100" b="0" dirty="0" err="1">
                <a:solidFill>
                  <a:srgbClr val="6A3E3E"/>
                </a:solidFill>
              </a:rPr>
              <a:t>args</a:t>
            </a:r>
            <a:r>
              <a:rPr lang="en-US" sz="1100" b="0" dirty="0"/>
              <a:t>)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}</a:t>
            </a:r>
            <a:endParaRPr lang="it-IT" sz="1100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6964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Class level summary documentation...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&lt;remarks&gt;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Longer comments...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other comments...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&lt;/para&gt;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other comments...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&lt;/para&gt;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&lt;/remarks&gt;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SomeClass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The class constructor.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SomeClass() {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Desc. for SomeMethod.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&lt;param name="s"&gt;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Description for s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&lt;/param&gt;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&lt;seealso cref="String"&gt;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Reference to a type or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  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member.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&lt;/seealso&gt;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>
                <a:ea typeface="Calibri"/>
              </a:rPr>
              <a:t> SomeMethod(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 s) {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Some other method.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&lt;returns&gt;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Return results descr.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&lt;/returns&gt;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&lt;seealso cref="SomeMethod(string)"&gt;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Notice the use of the cref attribute to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  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reference a specific method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&lt;/seealso&gt;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SomeOtherMethod() {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>
                <a:ea typeface="Calibri"/>
              </a:rPr>
              <a:t> 0;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The entry point for the application.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&lt;param name="args"&gt;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A list of command line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arguments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&lt;/param&gt;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>
                <a:ea typeface="Calibri"/>
              </a:rPr>
              <a:t> Main(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[] args)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}</a:t>
            </a:r>
          </a:p>
          <a:p>
            <a:pPr>
              <a:spcAft>
                <a:spcPts val="1000"/>
              </a:spcAft>
            </a:pPr>
            <a:r>
              <a:rPr lang="it-IT" sz="1100" b="0" noProof="1">
                <a:ea typeface="Calibri"/>
              </a:rPr>
              <a:t>}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MSDN - Visual C#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2"/>
              </a:rPr>
              <a:t>https://msdn.microsoft.com/en-us/library/67ef8sbd.aspx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hlinkClick r:id="rId3"/>
              </a:rPr>
              <a:t>https://msdn.microsoft.com/en-us/library/618ayhy6.aspx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3254612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</a:t>
            </a:r>
            <a:r>
              <a:rPr lang="it-IT" dirty="0" err="1"/>
              <a:t>unsafe</a:t>
            </a:r>
            <a:r>
              <a:rPr lang="it-IT" dirty="0"/>
              <a:t> (cenni)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379561" y="1346479"/>
            <a:ext cx="6687283" cy="4692579"/>
          </a:xfrm>
        </p:spPr>
        <p:txBody>
          <a:bodyPr anchor="ctr">
            <a:normAutofit/>
          </a:bodyPr>
          <a:lstStyle/>
          <a:p>
            <a:pPr lvl="1"/>
            <a:r>
              <a:rPr lang="it-IT" dirty="0"/>
              <a:t>Normalmente il C# non prevede l’utilizzo di puntatori</a:t>
            </a:r>
          </a:p>
          <a:p>
            <a:pPr lvl="2"/>
            <a:r>
              <a:rPr lang="it-IT" sz="1800" dirty="0"/>
              <a:t>Memoria gestita automaticamente: il </a:t>
            </a:r>
            <a:r>
              <a:rPr lang="it-IT" sz="1800" dirty="0" err="1"/>
              <a:t>garbage</a:t>
            </a:r>
            <a:r>
              <a:rPr lang="it-IT" sz="1800" dirty="0"/>
              <a:t> </a:t>
            </a:r>
            <a:r>
              <a:rPr lang="it-IT" sz="1800" dirty="0" err="1"/>
              <a:t>collector</a:t>
            </a:r>
            <a:r>
              <a:rPr lang="it-IT" sz="1800" dirty="0"/>
              <a:t> provvede a liberare quella non più in uso</a:t>
            </a:r>
          </a:p>
          <a:p>
            <a:pPr lvl="2"/>
            <a:r>
              <a:rPr lang="it-IT" sz="1800" dirty="0"/>
              <a:t>Riduce la probabilità di introdurre errori e potenziali problemi di sicurezza</a:t>
            </a:r>
          </a:p>
          <a:p>
            <a:pPr lvl="2"/>
            <a:endParaRPr lang="it-IT" sz="1800" dirty="0"/>
          </a:p>
          <a:p>
            <a:pPr lvl="2"/>
            <a:endParaRPr lang="it-IT" sz="1800" dirty="0"/>
          </a:p>
          <a:p>
            <a:pPr lvl="1"/>
            <a:r>
              <a:rPr lang="it-IT" dirty="0"/>
              <a:t>Mediante la keyword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è possibile definire un contesto (blocco di codice, metodo o tipo) in cui:</a:t>
            </a:r>
          </a:p>
          <a:p>
            <a:pPr lvl="2"/>
            <a:r>
              <a:rPr lang="it-IT" sz="1800" dirty="0"/>
              <a:t>Poter dichiarare e utilizzare variabili di tipo puntatore (sintassi analoga al C)</a:t>
            </a:r>
          </a:p>
          <a:p>
            <a:pPr lvl="2"/>
            <a:r>
              <a:rPr lang="it-IT" sz="1800" dirty="0"/>
              <a:t>Chiamare funzioni che richiedono l’utilizzo di puntatori</a:t>
            </a:r>
          </a:p>
          <a:p>
            <a:pPr lvl="2"/>
            <a:r>
              <a:rPr lang="it-IT" sz="1800" dirty="0"/>
              <a:t>Eseguire operazioni aritmetiche sui puntatori</a:t>
            </a:r>
          </a:p>
          <a:p>
            <a:pPr lvl="2"/>
            <a:r>
              <a:rPr lang="it-IT" sz="1800" dirty="0"/>
              <a:t>In pratica è “</a:t>
            </a:r>
            <a:r>
              <a:rPr lang="it-IT" sz="1800" dirty="0" err="1"/>
              <a:t>inline</a:t>
            </a:r>
            <a:r>
              <a:rPr lang="it-IT" sz="1800" dirty="0"/>
              <a:t> 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34803" y="2361634"/>
            <a:ext cx="4448879" cy="266226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v1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{ 1, 2, 3, 4, 5 };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v2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[5];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unsafe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Copia da v1 a v2 con puntatori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fixed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* pSrc = v1, pDst = v2)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* pS = pSrc, pD = pDst;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 = 0; i &lt; v1.Length; i++)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*pD++ = *pS++;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3546"/>
      </p:ext>
    </p:extLst>
  </p:cSld>
  <p:clrMapOvr>
    <a:masterClrMapping/>
  </p:clrMapOvr>
  <p:transition spd="slow">
    <p:push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Rilascio deterministico delle risorse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8318" y="1160427"/>
            <a:ext cx="4681215" cy="5299358"/>
          </a:xfrm>
        </p:spPr>
        <p:txBody>
          <a:bodyPr>
            <a:normAutofit/>
          </a:bodyPr>
          <a:lstStyle/>
          <a:p>
            <a:r>
              <a:rPr lang="it-IT" dirty="0"/>
              <a:t>Interfaccia «</a:t>
            </a:r>
            <a:r>
              <a:rPr lang="it-IT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Contiene il metodo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Il metodo può essere chiamato per chiedere all’oggetto di rilasciare tutte le risorse che ha allocato (altri oggetti allocati, file aperti, connessioni di rete, etc.) senza dover aspettare l’intervento del GC</a:t>
            </a:r>
          </a:p>
          <a:p>
            <a:pPr lvl="1"/>
            <a:r>
              <a:rPr lang="it-IT" dirty="0"/>
              <a:t>Classi che implementano questa interfaccia forniscono un modo deterministico di rilasciare le proprie risorse.</a:t>
            </a:r>
          </a:p>
          <a:p>
            <a:pPr lvl="1"/>
            <a:r>
              <a:rPr lang="it-IT" dirty="0"/>
              <a:t>Il linguaggio fornisce un’apposita sintassi per utilizzare l’interfaccia </a:t>
            </a:r>
            <a:r>
              <a:rPr lang="it-IT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it-IT" dirty="0"/>
              <a:t> al meglio (keyword «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dirty="0"/>
              <a:t>»).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20033" y="1160427"/>
            <a:ext cx="4971903" cy="969496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f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FileStream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FileMode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.Create);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BinaryWriter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(f);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ds.Write(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ds.Write(10000);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se c’è un’eccezione qui,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ds.Write(5.2);  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quando verrà chiuso f?</a:t>
            </a: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f.Close();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0032" y="2258039"/>
            <a:ext cx="4971903" cy="2200602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//N.B. graffa per restringere lo scope di f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f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FileStream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FileMode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.Create);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BinaryWriter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(f);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ds.Write(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ds.Write(10000);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ds.Write(5.2);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finally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f.Close();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fine dello scope di f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12110" y="4740646"/>
            <a:ext cx="5387746" cy="1277273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Ins="0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Identico alla versione try...finally qui sopra</a:t>
            </a:r>
            <a:endParaRPr lang="it-IT" sz="12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using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f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FileStream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FileMode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.Create))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BinaryWriter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(f);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ds.Write(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ds.Write(10000);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ds.Write(5.2);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//f.Dispose() chiamato in uscita: chiude il file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5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Boxing e </a:t>
            </a:r>
            <a:r>
              <a:rPr lang="it-IT" dirty="0" err="1"/>
              <a:t>unboxing</a:t>
            </a:r>
            <a:endParaRPr lang="it-IT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dei tipi unificato</a:t>
            </a:r>
          </a:p>
          <a:p>
            <a:pPr lvl="1"/>
            <a:r>
              <a:rPr lang="it-IT" dirty="0"/>
              <a:t>Tutti i tipi derivano implicitamente da </a:t>
            </a:r>
            <a:r>
              <a:rPr lang="it-IT" dirty="0" err="1">
                <a:solidFill>
                  <a:schemeClr val="accent1"/>
                </a:solidFill>
              </a:rPr>
              <a:t>object</a:t>
            </a:r>
            <a:endParaRPr lang="it-IT" dirty="0">
              <a:solidFill>
                <a:schemeClr val="accent1"/>
              </a:solidFill>
            </a:endParaRPr>
          </a:p>
          <a:p>
            <a:pPr lvl="1"/>
            <a:r>
              <a:rPr lang="it-IT" dirty="0"/>
              <a:t>Ma come è possibile convertire un Value </a:t>
            </a:r>
            <a:r>
              <a:rPr lang="it-IT" dirty="0" err="1"/>
              <a:t>Type</a:t>
            </a:r>
            <a:r>
              <a:rPr lang="it-IT" dirty="0"/>
              <a:t> in un </a:t>
            </a:r>
            <a:r>
              <a:rPr lang="it-IT" dirty="0" err="1"/>
              <a:t>object</a:t>
            </a:r>
            <a:r>
              <a:rPr lang="it-IT" dirty="0"/>
              <a:t> (Reference </a:t>
            </a:r>
            <a:r>
              <a:rPr lang="it-IT" dirty="0" err="1"/>
              <a:t>Type</a:t>
            </a:r>
            <a:r>
              <a:rPr lang="it-IT" dirty="0"/>
              <a:t>)?</a:t>
            </a:r>
          </a:p>
          <a:p>
            <a:r>
              <a:rPr lang="it-IT" dirty="0"/>
              <a:t>Conversione </a:t>
            </a:r>
            <a:r>
              <a:rPr lang="it-IT" dirty="0">
                <a:solidFill>
                  <a:schemeClr val="accent1"/>
                </a:solidFill>
              </a:rPr>
              <a:t>Boxing</a:t>
            </a:r>
            <a:r>
              <a:rPr lang="it-IT" dirty="0"/>
              <a:t>: Value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object</a:t>
            </a:r>
            <a:endParaRPr lang="it-IT" dirty="0"/>
          </a:p>
          <a:p>
            <a:pPr lvl="1"/>
            <a:r>
              <a:rPr lang="it-IT" dirty="0"/>
              <a:t>Alloca un apposito oggetto e vi copia il valore dentro</a:t>
            </a:r>
          </a:p>
          <a:p>
            <a:r>
              <a:rPr lang="it-IT" dirty="0"/>
              <a:t>Conversione </a:t>
            </a:r>
            <a:r>
              <a:rPr lang="it-IT" dirty="0" err="1">
                <a:solidFill>
                  <a:schemeClr val="accent1"/>
                </a:solidFill>
              </a:rPr>
              <a:t>Unboxing</a:t>
            </a:r>
            <a:r>
              <a:rPr lang="it-IT" dirty="0"/>
              <a:t>: </a:t>
            </a:r>
            <a:r>
              <a:rPr lang="it-IT" dirty="0" err="1">
                <a:sym typeface="Wingdings" pitchFamily="2" charset="2"/>
              </a:rPr>
              <a:t>object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Value </a:t>
            </a:r>
            <a:r>
              <a:rPr lang="it-IT" dirty="0" err="1"/>
              <a:t>Type</a:t>
            </a:r>
            <a:endParaRPr lang="it-IT" dirty="0">
              <a:solidFill>
                <a:schemeClr val="accent1"/>
              </a:solidFill>
            </a:endParaRPr>
          </a:p>
          <a:p>
            <a:pPr lvl="1"/>
            <a:r>
              <a:rPr lang="it-IT" dirty="0"/>
              <a:t>Controlla il tipo del valore contenuto e, se possibile, copia il valore dall’oggetto nella variabile Value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2084389" y="4903834"/>
            <a:ext cx="3570287" cy="1374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4D6D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600" u="none" dirty="0" err="1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i = 123;</a:t>
            </a: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600" u="none" dirty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object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o = </a:t>
            </a:r>
            <a:r>
              <a:rPr lang="en-US" sz="1600" u="none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i;   </a:t>
            </a:r>
            <a:r>
              <a:rPr lang="en-US" sz="1600" u="none" dirty="0">
                <a:solidFill>
                  <a:srgbClr val="008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// Boxing</a:t>
            </a: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600" u="none" dirty="0" err="1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j = (</a:t>
            </a:r>
            <a:r>
              <a:rPr lang="en-US" sz="1600" u="none" dirty="0" err="1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)o; </a:t>
            </a:r>
            <a:r>
              <a:rPr lang="en-US" sz="1600" u="none" dirty="0">
                <a:solidFill>
                  <a:srgbClr val="008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// Unboxing</a:t>
            </a:r>
          </a:p>
        </p:txBody>
      </p:sp>
      <p:grpSp>
        <p:nvGrpSpPr>
          <p:cNvPr id="399380" name="Group 20"/>
          <p:cNvGrpSpPr>
            <a:grpSpLocks/>
          </p:cNvGrpSpPr>
          <p:nvPr/>
        </p:nvGrpSpPr>
        <p:grpSpPr bwMode="auto">
          <a:xfrm>
            <a:off x="5988051" y="4913358"/>
            <a:ext cx="1101725" cy="361950"/>
            <a:chOff x="2812" y="3190"/>
            <a:chExt cx="694" cy="228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2812" y="3190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i</a:t>
              </a: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3074" y="3214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123</a:t>
              </a:r>
            </a:p>
          </p:txBody>
        </p:sp>
      </p:grpSp>
      <p:grpSp>
        <p:nvGrpSpPr>
          <p:cNvPr id="399379" name="Group 19"/>
          <p:cNvGrpSpPr>
            <a:grpSpLocks/>
          </p:cNvGrpSpPr>
          <p:nvPr/>
        </p:nvGrpSpPr>
        <p:grpSpPr bwMode="auto">
          <a:xfrm>
            <a:off x="5988051" y="5443583"/>
            <a:ext cx="3006725" cy="703262"/>
            <a:chOff x="2812" y="3551"/>
            <a:chExt cx="1894" cy="443"/>
          </a:xfrm>
        </p:grpSpPr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3074" y="3575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99373" name="Text Box 13"/>
            <p:cNvSpPr txBox="1">
              <a:spLocks noChangeArrowheads="1"/>
            </p:cNvSpPr>
            <p:nvPr/>
          </p:nvSpPr>
          <p:spPr bwMode="auto">
            <a:xfrm>
              <a:off x="2812" y="3551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o</a:t>
              </a:r>
            </a:p>
          </p:txBody>
        </p:sp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4274" y="3575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97BEE5">
                    <a:gamma/>
                    <a:shade val="46275"/>
                    <a:invGamma/>
                  </a:srgbClr>
                </a:gs>
                <a:gs pos="100000">
                  <a:srgbClr val="97BEE5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int</a:t>
              </a:r>
            </a:p>
          </p:txBody>
        </p:sp>
        <p:sp>
          <p:nvSpPr>
            <p:cNvPr id="399375" name="Line 15"/>
            <p:cNvSpPr>
              <a:spLocks noChangeShapeType="1"/>
            </p:cNvSpPr>
            <p:nvPr/>
          </p:nvSpPr>
          <p:spPr bwMode="auto">
            <a:xfrm>
              <a:off x="3296" y="3677"/>
              <a:ext cx="9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4274" y="3790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123</a:t>
              </a:r>
            </a:p>
          </p:txBody>
        </p:sp>
      </p:grpSp>
      <p:grpSp>
        <p:nvGrpSpPr>
          <p:cNvPr id="399381" name="Group 21"/>
          <p:cNvGrpSpPr>
            <a:grpSpLocks/>
          </p:cNvGrpSpPr>
          <p:nvPr/>
        </p:nvGrpSpPr>
        <p:grpSpPr bwMode="auto">
          <a:xfrm>
            <a:off x="5988051" y="5962695"/>
            <a:ext cx="1101725" cy="361950"/>
            <a:chOff x="2812" y="3860"/>
            <a:chExt cx="694" cy="228"/>
          </a:xfrm>
        </p:grpSpPr>
        <p:sp>
          <p:nvSpPr>
            <p:cNvPr id="399377" name="Text Box 17"/>
            <p:cNvSpPr txBox="1">
              <a:spLocks noChangeArrowheads="1"/>
            </p:cNvSpPr>
            <p:nvPr/>
          </p:nvSpPr>
          <p:spPr bwMode="auto">
            <a:xfrm>
              <a:off x="2812" y="3860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j</a:t>
              </a:r>
            </a:p>
          </p:txBody>
        </p:sp>
        <p:sp>
          <p:nvSpPr>
            <p:cNvPr id="399378" name="Rectangle 18"/>
            <p:cNvSpPr>
              <a:spLocks noChangeArrowheads="1"/>
            </p:cNvSpPr>
            <p:nvPr/>
          </p:nvSpPr>
          <p:spPr bwMode="auto">
            <a:xfrm>
              <a:off x="3074" y="3884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123</a:t>
              </a:r>
            </a:p>
          </p:txBody>
        </p:sp>
      </p:grpSp>
      <p:sp>
        <p:nvSpPr>
          <p:cNvPr id="13" name="Segnaposto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48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300" dirty="0"/>
              <a:t>Task </a:t>
            </a:r>
            <a:r>
              <a:rPr lang="it-IT" sz="5300" dirty="0" err="1"/>
              <a:t>Parallel</a:t>
            </a:r>
            <a:r>
              <a:rPr lang="it-IT" sz="5300" dirty="0"/>
              <a:t> Library e metodi asincroni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0" y="1196975"/>
            <a:ext cx="11404122" cy="4867923"/>
          </a:xfrm>
        </p:spPr>
        <p:txBody>
          <a:bodyPr>
            <a:normAutofit/>
          </a:bodyPr>
          <a:lstStyle/>
          <a:p>
            <a:r>
              <a:rPr lang="it-IT" dirty="0"/>
              <a:t>Task&lt;T&gt;</a:t>
            </a:r>
          </a:p>
          <a:p>
            <a:pPr lvl="1"/>
            <a:r>
              <a:rPr lang="it-IT" dirty="0"/>
              <a:t>Rappresenta un’operazione asincrona che restituirà un risultato di tipo T: contiene informazioni sullo stato dell’operazione e il suo risultato quando è completata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Il parallelismo basato su «Task» è simile a quello basato su </a:t>
            </a:r>
            <a:r>
              <a:rPr lang="it-IT" dirty="0" err="1"/>
              <a:t>thread</a:t>
            </a:r>
            <a:r>
              <a:rPr lang="it-IT" dirty="0"/>
              <a:t> ma più efficiente e scalabile</a:t>
            </a:r>
          </a:p>
          <a:p>
            <a:pPr lvl="1"/>
            <a:endParaRPr lang="it-IT" dirty="0"/>
          </a:p>
          <a:p>
            <a:pPr lvl="1"/>
            <a:r>
              <a:rPr lang="it-IT" dirty="0">
                <a:solidFill>
                  <a:srgbClr val="C00000"/>
                </a:solidFill>
              </a:rPr>
              <a:t>TPL</a:t>
            </a:r>
            <a:r>
              <a:rPr lang="it-IT" dirty="0"/>
              <a:t> (Task </a:t>
            </a:r>
            <a:r>
              <a:rPr lang="it-IT" dirty="0" err="1"/>
              <a:t>Parallel</a:t>
            </a:r>
            <a:r>
              <a:rPr lang="it-IT" dirty="0"/>
              <a:t> Library)</a:t>
            </a:r>
          </a:p>
          <a:p>
            <a:pPr lvl="2"/>
            <a:r>
              <a:rPr lang="it-IT" sz="1800" dirty="0"/>
              <a:t>libreria di classi .NET per semplificare lo sviluppo di applicazioni concorrenti</a:t>
            </a:r>
          </a:p>
          <a:p>
            <a:pPr lvl="2"/>
            <a:endParaRPr lang="it-IT" dirty="0"/>
          </a:p>
          <a:p>
            <a:pPr lvl="0">
              <a:buClr>
                <a:srgbClr val="D34817"/>
              </a:buClr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Metodi asincroni: keyword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 e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</a:t>
            </a:r>
          </a:p>
          <a:p>
            <a:pPr lvl="1"/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Un metodo che restituisce un Task può essere marcato come asincrono con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».</a:t>
            </a:r>
          </a:p>
          <a:p>
            <a:pPr lvl="1"/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Ogni volta che un metodo asincrono si mette in attesa del completamento di un (sub) task (con la keyword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»), il controllo torna al chiamante fino a quanto il (sub) task non è completato.</a:t>
            </a:r>
          </a:p>
          <a:p>
            <a:pPr lvl="2"/>
            <a:endParaRPr lang="it-IT" dirty="0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61"/>
      </p:ext>
    </p:extLst>
  </p:cSld>
  <p:clrMapOvr>
    <a:masterClrMapping/>
  </p:clrMapOvr>
  <p:transition spd="slow">
    <p:push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Parallel</a:t>
            </a:r>
            <a:r>
              <a:rPr lang="it-IT" dirty="0"/>
              <a:t> Library e metodi asincroni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3151" y="3592491"/>
            <a:ext cx="5121625" cy="263149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"http://www.unibo.it"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Work()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str1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"T1: 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str1.Length);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str2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"T2: 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str2.Length);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9562" y="1168751"/>
            <a:ext cx="4930560" cy="373948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"http://www.unibo.it"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Work()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 task, continuazione e torna subito 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t1 =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t1.ContinueWith(Work2);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Work2(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t1)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"T1:{0}"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t1.Result.Length);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 un secondo task e attende che termini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t2 =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"T2:{0}"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t2.Result.Length);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3964" y="1165324"/>
            <a:ext cx="3175076" cy="263149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2" name="Freccia angolare bidirezionale 11"/>
          <p:cNvSpPr/>
          <p:nvPr/>
        </p:nvSpPr>
        <p:spPr>
          <a:xfrm rot="5400000">
            <a:off x="4203800" y="4574874"/>
            <a:ext cx="839755" cy="1645920"/>
          </a:xfrm>
          <a:prstGeom prst="leftUp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A. Croatti (UNIBO)</a:t>
            </a:r>
            <a:endParaRPr lang="en-US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Il Linguaggio C# - Tutorial per Programmatori Java</a:t>
            </a:r>
            <a:endParaRPr lang="en-US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1514"/>
      </p:ext>
    </p:extLst>
  </p:cSld>
  <p:clrMapOvr>
    <a:masterClrMapping/>
  </p:clrMapOvr>
  <p:transition spd="slow">
    <p:push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LINQ e TPL: un esempio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2"/>
          </p:nvPr>
        </p:nvSpPr>
        <p:spPr>
          <a:xfrm>
            <a:off x="379561" y="1073181"/>
            <a:ext cx="5836162" cy="637249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noProof="1">
                <a:ea typeface="Calibri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from, count;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Worker(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from,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count)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.from = from;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.count = count;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Run()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from; i &lt; from+count; i++)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(IsPrime(i))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"{0}\n"</a:t>
            </a:r>
            <a:r>
              <a:rPr lang="it-IT" b="0" noProof="1">
                <a:ea typeface="Calibri"/>
              </a:rPr>
              <a:t>, i);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IsPrime(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num)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sq =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)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Math</a:t>
            </a:r>
            <a:r>
              <a:rPr lang="it-IT" b="0" noProof="1">
                <a:ea typeface="Calibri"/>
              </a:rPr>
              <a:t>.Sqrt(num);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2; i &lt;= sq; i++)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((num % i) == 0)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false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const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 = 1000;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const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t = 4;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from = 2;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count = (n - from) / t;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0; i &lt; t-1; i++)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noProof="1">
                <a:ea typeface="Calibri"/>
              </a:rPr>
              <a:t>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noProof="1">
                <a:ea typeface="Calibri"/>
              </a:rPr>
              <a:t>(from, count).Run).Start();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from += count;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noProof="1">
                <a:ea typeface="Calibri"/>
              </a:rPr>
              <a:t>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noProof="1">
                <a:ea typeface="Calibri"/>
              </a:rPr>
              <a:t>(from, n-from).Run).Start();</a:t>
            </a:r>
          </a:p>
          <a:p>
            <a:endParaRPr lang="it-IT" b="0" dirty="0"/>
          </a:p>
        </p:txBody>
      </p:sp>
      <p:sp>
        <p:nvSpPr>
          <p:cNvPr id="7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571632" y="3506870"/>
            <a:ext cx="5620368" cy="35683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IsPrime(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num)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Enumerable</a:t>
            </a:r>
            <a:r>
              <a:rPr lang="it-IT" b="0" noProof="1">
                <a:ea typeface="Calibri"/>
              </a:rPr>
              <a:t>.Range(2,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)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Math</a:t>
            </a:r>
            <a:r>
              <a:rPr lang="it-IT" b="0" noProof="1">
                <a:ea typeface="Calibri"/>
              </a:rPr>
              <a:t>.Sqrt(num))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       .All(i =&gt; num % i != 0);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... 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>
                <a:ea typeface="Calibri"/>
              </a:rPr>
              <a:t> part =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Partitioner</a:t>
            </a:r>
            <a:r>
              <a:rPr lang="it-IT" b="0" noProof="1">
                <a:ea typeface="Calibri"/>
              </a:rPr>
              <a:t>.Create(2, 1000);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Parallel</a:t>
            </a:r>
            <a:r>
              <a:rPr lang="it-IT" b="0" noProof="1">
                <a:ea typeface="Calibri"/>
              </a:rPr>
              <a:t>.ForEach(part, p =&gt;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p.Item1; i &lt; p.Item2; i++)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(IsPrime(i))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"{0}\n"</a:t>
            </a:r>
            <a:r>
              <a:rPr lang="it-IT" b="0" noProof="1">
                <a:ea typeface="Calibri"/>
              </a:rPr>
              <a:t>, j);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);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5581826" y="1073181"/>
            <a:ext cx="5050678" cy="25298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hlink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it-IT" u="none" kern="0" dirty="0"/>
              <a:t>Qui sotto un’implementazione con LINQ e TPL dell’esempio a sinistra: </a:t>
            </a:r>
          </a:p>
          <a:p>
            <a:pPr lvl="2"/>
            <a:r>
              <a:rPr lang="it-IT" u="none" kern="0" dirty="0"/>
              <a:t>In </a:t>
            </a:r>
            <a:r>
              <a:rPr lang="it-IT" u="none" kern="0" dirty="0" err="1"/>
              <a:t>IsPrime</a:t>
            </a:r>
            <a:r>
              <a:rPr lang="it-IT" u="none" kern="0" dirty="0"/>
              <a:t>, il metodo di estensione LINQ </a:t>
            </a:r>
            <a:r>
              <a:rPr lang="it-IT" u="none" kern="0" dirty="0" err="1"/>
              <a:t>All</a:t>
            </a:r>
            <a:r>
              <a:rPr lang="it-IT" u="none" kern="0" dirty="0"/>
              <a:t>(), applicato a una sequenza di </a:t>
            </a:r>
            <a:r>
              <a:rPr lang="it-IT" u="none" kern="0" dirty="0" err="1"/>
              <a:t>int</a:t>
            </a:r>
            <a:r>
              <a:rPr lang="it-IT" u="none" kern="0" dirty="0"/>
              <a:t>, restituisce </a:t>
            </a:r>
            <a:r>
              <a:rPr lang="it-IT" u="none" kern="0" dirty="0" err="1"/>
              <a:t>true</a:t>
            </a:r>
            <a:r>
              <a:rPr lang="it-IT" u="none" kern="0" dirty="0"/>
              <a:t> se tutti gli elementi soddisfano il predicato.</a:t>
            </a:r>
          </a:p>
          <a:p>
            <a:pPr lvl="2"/>
            <a:r>
              <a:rPr lang="it-IT" u="none" kern="0" dirty="0" err="1"/>
              <a:t>Partitioner.Create</a:t>
            </a:r>
            <a:r>
              <a:rPr lang="it-IT" u="none" kern="0" dirty="0"/>
              <a:t> suddivide i numeri in sequenze affidate a task diversi da </a:t>
            </a:r>
            <a:r>
              <a:rPr lang="it-IT" u="none" kern="0" dirty="0" err="1"/>
              <a:t>Parallel.ForEach</a:t>
            </a:r>
            <a:r>
              <a:rPr lang="it-IT" u="none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255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29903</TotalTime>
  <Words>16671</Words>
  <Application>Microsoft Office PowerPoint</Application>
  <PresentationFormat>Widescreen</PresentationFormat>
  <Paragraphs>3098</Paragraphs>
  <Slides>97</Slides>
  <Notes>33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8" baseType="lpstr">
      <vt:lpstr>Arial</vt:lpstr>
      <vt:lpstr>Arial Unicode MS</vt:lpstr>
      <vt:lpstr>Calibri</vt:lpstr>
      <vt:lpstr>Calibri Light</vt:lpstr>
      <vt:lpstr>Consolas</vt:lpstr>
      <vt:lpstr>Courier New</vt:lpstr>
      <vt:lpstr>Lucida Console</vt:lpstr>
      <vt:lpstr>Symbol</vt:lpstr>
      <vt:lpstr>Times New Roman</vt:lpstr>
      <vt:lpstr>Wingdings</vt:lpstr>
      <vt:lpstr>Retrospettivo</vt:lpstr>
      <vt:lpstr>Il Linguaggio C# TUTORIAL PER PROGRAMMATORI JAVA</vt:lpstr>
      <vt:lpstr>Ringraziamenti</vt:lpstr>
      <vt:lpstr>Presentazione standard di PowerPoint</vt:lpstr>
      <vt:lpstr>Microsoft .NET Framework</vt:lpstr>
      <vt:lpstr>Linguaggio C# - Caratteristiche generali</vt:lpstr>
      <vt:lpstr>Un esempio: C# &gt; CIL &gt; ASM</vt:lpstr>
      <vt:lpstr>C# e Java</vt:lpstr>
      <vt:lpstr>C# vs. Java</vt:lpstr>
      <vt:lpstr>(ex parte 2)   PARTE 1</vt:lpstr>
      <vt:lpstr>Variabili locali e array implicitamente tipizzati</vt:lpstr>
      <vt:lpstr>Proprietà</vt:lpstr>
      <vt:lpstr>Proprietà - Esempio con Dato Derivato</vt:lpstr>
      <vt:lpstr>Proprietà automatiche</vt:lpstr>
      <vt:lpstr>Presentazione standard di PowerPoint</vt:lpstr>
      <vt:lpstr>Inizializzatori di oggetti e collezioni</vt:lpstr>
      <vt:lpstr>Indexers</vt:lpstr>
      <vt:lpstr>Presentazione standard di PowerPoint</vt:lpstr>
      <vt:lpstr>Overloading degli operatori</vt:lpstr>
      <vt:lpstr>Presentazione standard di PowerPoint</vt:lpstr>
      <vt:lpstr>Metodi di estensione</vt:lpstr>
      <vt:lpstr>Presentazione standard di PowerPoint</vt:lpstr>
      <vt:lpstr>Delegates</vt:lpstr>
      <vt:lpstr>Delegates – Altro Esempio</vt:lpstr>
      <vt:lpstr>Presentazione standard di PowerPoint</vt:lpstr>
      <vt:lpstr>Metodi anonimi (pre Lambda Expressions)</vt:lpstr>
      <vt:lpstr>Espressioni Lambda</vt:lpstr>
      <vt:lpstr>Espressioni Lambda – Esempi</vt:lpstr>
      <vt:lpstr>Presentazione standard di PowerPoint</vt:lpstr>
      <vt:lpstr>Tipi valore (struct)</vt:lpstr>
      <vt:lpstr>Struct vs classi</vt:lpstr>
      <vt:lpstr>Nullable types</vt:lpstr>
      <vt:lpstr>Presentazione standard di PowerPoint</vt:lpstr>
      <vt:lpstr>Tipi anonimi</vt:lpstr>
      <vt:lpstr>Dynamic late binding</vt:lpstr>
      <vt:lpstr>Esempio: Dynamic Dispatch</vt:lpstr>
      <vt:lpstr>Presentazione standard di PowerPoint</vt:lpstr>
      <vt:lpstr>C# IEnumerable VS Java8 Stream</vt:lpstr>
      <vt:lpstr>Language-Integrated Query – LINQ (1/2)</vt:lpstr>
      <vt:lpstr>Language-Integrated Query – LINQ (2/2)</vt:lpstr>
      <vt:lpstr>LINQ – Altro Esempio</vt:lpstr>
      <vt:lpstr>Presentazione standard di PowerPoint</vt:lpstr>
      <vt:lpstr>Custom stream: Iteratori + metodi estensione </vt:lpstr>
      <vt:lpstr>Esempio: custom map &amp; filter in C#</vt:lpstr>
      <vt:lpstr>Presentazione standard di PowerPoint</vt:lpstr>
      <vt:lpstr>  (ex parte 1)  PARTE 2 </vt:lpstr>
      <vt:lpstr>Convenzioni di scrittura del codice</vt:lpstr>
      <vt:lpstr>Struttura dei programmi</vt:lpstr>
      <vt:lpstr>Struttura dei programmi – Esempi</vt:lpstr>
      <vt:lpstr>Console I/O</vt:lpstr>
      <vt:lpstr>Console I/O – Esempio</vt:lpstr>
      <vt:lpstr>Tipi di dati</vt:lpstr>
      <vt:lpstr>Tipi di dati – Esempi</vt:lpstr>
      <vt:lpstr>Istruzioni: controllo di flusso e cicli</vt:lpstr>
      <vt:lpstr>Istruzioni: controllo di flusso e cicli – Esempi</vt:lpstr>
      <vt:lpstr>Caratteri e stringhe</vt:lpstr>
      <vt:lpstr>Caratteri e stringhe – Esempi</vt:lpstr>
      <vt:lpstr>Array</vt:lpstr>
      <vt:lpstr>Array – Esempi</vt:lpstr>
      <vt:lpstr>Operatori</vt:lpstr>
      <vt:lpstr>Classi</vt:lpstr>
      <vt:lpstr>Classi – Esempio</vt:lpstr>
      <vt:lpstr>Passaggio dei parametri</vt:lpstr>
      <vt:lpstr>Passaggio dei parametri – Alcuni Esempi</vt:lpstr>
      <vt:lpstr>Ereditarietà</vt:lpstr>
      <vt:lpstr>Ereditarietà – Esempio</vt:lpstr>
      <vt:lpstr>Polimorfismo e metodi virtuali – Esempi</vt:lpstr>
      <vt:lpstr>Polimorfismo (approfondimento)</vt:lpstr>
      <vt:lpstr>Classi Astratte</vt:lpstr>
      <vt:lpstr>Interfacce</vt:lpstr>
      <vt:lpstr>Interfacce (2)</vt:lpstr>
      <vt:lpstr>Eccezioni</vt:lpstr>
      <vt:lpstr>Eccezioni – Esempio</vt:lpstr>
      <vt:lpstr>Tipi generici</vt:lpstr>
      <vt:lpstr>Tipi generici – Esempi</vt:lpstr>
      <vt:lpstr>Collezioni e iteratori</vt:lpstr>
      <vt:lpstr>Collezioni e iteratori – Esempio 1</vt:lpstr>
      <vt:lpstr>Collezioni e iteratori – Esempio 2</vt:lpstr>
      <vt:lpstr>Metadati/annotazioni</vt:lpstr>
      <vt:lpstr>Metadati/annotazioni – Esempio</vt:lpstr>
      <vt:lpstr>Metadati/annotazioni per Unit Testing</vt:lpstr>
      <vt:lpstr>Reflection</vt:lpstr>
      <vt:lpstr>Reflection – Esempio</vt:lpstr>
      <vt:lpstr>File I/O e serializzazione oggetti</vt:lpstr>
      <vt:lpstr>File I/O – Esempio</vt:lpstr>
      <vt:lpstr>Serializzazione oggetti – Esempio</vt:lpstr>
      <vt:lpstr>Thread e concorrenza</vt:lpstr>
      <vt:lpstr>Thread e concorrenza – Esempio 1</vt:lpstr>
      <vt:lpstr>Thread e concorrenza – Esempio 2</vt:lpstr>
      <vt:lpstr>Generazione di documentazione dai commenti</vt:lpstr>
      <vt:lpstr>Generazione di documentazione dai commenti</vt:lpstr>
      <vt:lpstr>Presentazione standard di PowerPoint</vt:lpstr>
      <vt:lpstr>Codice unsafe (cenni)</vt:lpstr>
      <vt:lpstr>Rilascio deterministico delle risorse</vt:lpstr>
      <vt:lpstr>Boxing e unboxing</vt:lpstr>
      <vt:lpstr>Task Parallel Library e metodi asincroni</vt:lpstr>
      <vt:lpstr>Task Parallel Library e metodi asincroni</vt:lpstr>
      <vt:lpstr>LINQ e TPL: un esempio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x</dc:creator>
  <cp:lastModifiedBy>Giovanni Ciatto</cp:lastModifiedBy>
  <cp:revision>1036</cp:revision>
  <dcterms:created xsi:type="dcterms:W3CDTF">2006-06-15T09:06:28Z</dcterms:created>
  <dcterms:modified xsi:type="dcterms:W3CDTF">2017-12-06T07:45:59Z</dcterms:modified>
</cp:coreProperties>
</file>