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1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>
        <p:scale>
          <a:sx n="66" d="100"/>
          <a:sy n="66" d="100"/>
        </p:scale>
        <p:origin x="-1518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692CA-5713-44D0-9D8A-ABA3C9489B4F}" type="datetimeFigureOut">
              <a:rPr lang="es-MX" smtClean="0"/>
              <a:t>14/03/2015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543DF-7A16-4819-B563-97B3C881BF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15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14/03/2015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14/03/2015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14/03/2015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14/03/2015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14/03/2015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14/03/2015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14/03/2015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14/03/2015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14/03/2015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14/03/2015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14/03/2015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27F321-9DAE-42D5-BD67-D89F19DACCD9}" type="datetimeFigureOut">
              <a:rPr lang="es-MX" smtClean="0"/>
              <a:t>14/03/2015</a:t>
            </a:fld>
            <a:endParaRPr lang="es-MX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0457" y="1268760"/>
            <a:ext cx="82089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INGENIERIA EN SISTEMAS COMPUTACIONALES</a:t>
            </a:r>
          </a:p>
          <a:p>
            <a:pPr algn="ctr"/>
            <a:endParaRPr lang="es-MX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MATERIA: </a:t>
            </a: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Programación Web</a:t>
            </a:r>
          </a:p>
          <a:p>
            <a:pPr algn="ctr"/>
            <a:endParaRPr lang="es-MX" sz="32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AUDIO, VIDEO Y CANVAS HTML</a:t>
            </a:r>
            <a:endParaRPr lang="es-MX" sz="3200" b="1" i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es-MX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ALUMNO: </a:t>
            </a: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José Luis Silva Martínez</a:t>
            </a: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Fecha: 13/03/15</a:t>
            </a:r>
            <a:endParaRPr lang="es-MX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243272"/>
            <a:ext cx="968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latin typeface="+mj-lt"/>
              </a:rPr>
              <a:t>CANVAS</a:t>
            </a:r>
          </a:p>
          <a:p>
            <a:endParaRPr lang="es-MX" i="1" dirty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83634" y="1889603"/>
            <a:ext cx="77182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El elemento </a:t>
            </a:r>
            <a:r>
              <a:rPr lang="es-MX" dirty="0" err="1"/>
              <a:t>canvas</a:t>
            </a:r>
            <a:r>
              <a:rPr lang="es-MX" dirty="0"/>
              <a:t> puede definirse como un entorno para crear imágenes dinámicas. El propio elemento es relativamente simple. Lo único que hay que especificar al usarlo son sus dimensiones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/>
              <a:t>Cualquier cosa que escribamos entre la apertura y cierre de la etiqueta </a:t>
            </a:r>
            <a:r>
              <a:rPr lang="es-MX" dirty="0" err="1"/>
              <a:t>canvas</a:t>
            </a:r>
            <a:r>
              <a:rPr lang="es-MX" dirty="0"/>
              <a:t> solamente será interpretado por navegadores que </a:t>
            </a:r>
            <a:r>
              <a:rPr lang="es-MX" b="1" dirty="0"/>
              <a:t>no soportan</a:t>
            </a:r>
            <a:r>
              <a:rPr lang="es-MX" dirty="0"/>
              <a:t> aún la nueva etiqueta.</a:t>
            </a:r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3238333"/>
            <a:ext cx="6205257" cy="646331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Arial" pitchFamily="34" charset="0"/>
              </a:rPr>
              <a:t>&lt;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Arial" pitchFamily="34" charset="0"/>
              </a:rPr>
              <a:t>canvas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Arial" pitchFamily="34" charset="0"/>
              </a:rPr>
              <a:t> id="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Arial" pitchFamily="34" charset="0"/>
              </a:rPr>
              <a:t>entorno_canvas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Arial" pitchFamily="34" charset="0"/>
              </a:rPr>
              <a:t>"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Arial" pitchFamily="34" charset="0"/>
              </a:rPr>
              <a:t>width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Arial" pitchFamily="34" charset="0"/>
              </a:rPr>
              <a:t>="360"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Arial" pitchFamily="34" charset="0"/>
              </a:rPr>
              <a:t>height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Arial" pitchFamily="34" charset="0"/>
              </a:rPr>
              <a:t>="240"&gt;; &lt;/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Arial" pitchFamily="34" charset="0"/>
              </a:rPr>
              <a:t>canvas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Arial" pitchFamily="34" charset="0"/>
              </a:rPr>
              <a:t>&gt;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6393" y="5157192"/>
            <a:ext cx="7061951" cy="92333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&lt;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canvas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 id="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entorno_canvas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"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width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="360"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height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="240"&gt;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&lt;p&gt;Tu navegador no soporta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canvas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: Aquí deberías de ver una imagen :&lt;/p&gt; &lt;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img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src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="html5_logo.png"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alt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="HTML5" /&gt; &lt;/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canvas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Monaco"/>
                <a:cs typeface="Courier New" pitchFamily="49" charset="0"/>
              </a:rPr>
              <a:t>&gt;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9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3791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latin typeface="+mj-lt"/>
              </a:rPr>
              <a:t>VIDEO Y AUDIO</a:t>
            </a:r>
          </a:p>
          <a:p>
            <a:r>
              <a:rPr lang="es-MX" b="1" i="1" dirty="0" smtClean="0">
                <a:latin typeface="+mj-lt"/>
              </a:rPr>
              <a:t>REPRODUCIENDO VIDEO CON HTML 5</a:t>
            </a:r>
            <a:endParaRPr lang="es-MX" i="1" dirty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60375" y="2276872"/>
            <a:ext cx="78560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/>
              <a:t>Una de las características más mencionadas de HTML5 fue la capacidad de procesar video</a:t>
            </a:r>
            <a:r>
              <a:rPr lang="es-MX" sz="2000" dirty="0" smtClean="0"/>
              <a:t>. Inicialmente las </a:t>
            </a:r>
            <a:r>
              <a:rPr lang="es-MX" sz="2000" dirty="0"/>
              <a:t>razones para </a:t>
            </a:r>
            <a:r>
              <a:rPr lang="es-MX" sz="2000" dirty="0" smtClean="0"/>
              <a:t>no implementar </a:t>
            </a:r>
            <a:r>
              <a:rPr lang="es-MX" sz="2000" dirty="0"/>
              <a:t>video de forma nativa en los navegadores eran mucho más complejas que los códigos necesarios para hacerlo</a:t>
            </a:r>
            <a:r>
              <a:rPr lang="es-MX" sz="2000" dirty="0" smtClean="0"/>
              <a:t>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 smtClean="0"/>
              <a:t>A pesar de estas complicaciones, HTML5 finalmente introdujo un elemento para insertar y reproducir video en un documento HTML. </a:t>
            </a:r>
            <a:endParaRPr lang="es-MX" sz="2000" dirty="0"/>
          </a:p>
        </p:txBody>
      </p:sp>
      <p:pic>
        <p:nvPicPr>
          <p:cNvPr id="4" name="Picture 2" descr="http://video.a4desk.com/images/cross-platform-html5-video-play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87" y="4941168"/>
            <a:ext cx="24003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3791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latin typeface="+mj-lt"/>
              </a:rPr>
              <a:t>VIDEO Y AUDIO</a:t>
            </a:r>
          </a:p>
          <a:p>
            <a:r>
              <a:rPr lang="es-MX" b="1" i="1" dirty="0" smtClean="0">
                <a:latin typeface="+mj-lt"/>
              </a:rPr>
              <a:t>REPRODUCIENDO VIDEO CON HTML 5</a:t>
            </a:r>
            <a:endParaRPr lang="es-MX" i="1" dirty="0">
              <a:latin typeface="+mj-lt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0374" y="2227322"/>
            <a:ext cx="84321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El elemento </a:t>
            </a:r>
            <a:r>
              <a:rPr lang="es-MX" b="1" dirty="0"/>
              <a:t>&lt;video&gt; </a:t>
            </a:r>
            <a:r>
              <a:rPr lang="es-MX" dirty="0"/>
              <a:t>usa etiquetas de apertura y cierre y solo unos pocos parámetros para lograr su función. La sintaxis es extremadamente sencilla y solo el atributo </a:t>
            </a:r>
            <a:r>
              <a:rPr lang="es-MX" b="1" dirty="0" err="1"/>
              <a:t>src</a:t>
            </a:r>
            <a:r>
              <a:rPr lang="es-MX" b="1" dirty="0"/>
              <a:t> </a:t>
            </a:r>
            <a:r>
              <a:rPr lang="es-MX" dirty="0"/>
              <a:t>es obligatorio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28986" r="29343" b="25181"/>
          <a:stretch/>
        </p:blipFill>
        <p:spPr bwMode="auto">
          <a:xfrm>
            <a:off x="494530" y="3212976"/>
            <a:ext cx="7514664" cy="329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4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1899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latin typeface="+mj-lt"/>
              </a:rPr>
              <a:t>COMPLICACIONES</a:t>
            </a:r>
            <a:endParaRPr lang="es-MX" i="1" dirty="0">
              <a:latin typeface="+mj-lt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0374" y="2227322"/>
            <a:ext cx="84321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En teoría, el código </a:t>
            </a:r>
            <a:r>
              <a:rPr lang="es-MX" dirty="0" smtClean="0"/>
              <a:t>anterior debería </a:t>
            </a:r>
            <a:r>
              <a:rPr lang="es-MX" dirty="0"/>
              <a:t>ser más que suficiente</a:t>
            </a:r>
            <a:r>
              <a:rPr lang="es-MX" dirty="0" smtClean="0"/>
              <a:t>.. </a:t>
            </a:r>
            <a:r>
              <a:rPr lang="es-MX" dirty="0"/>
              <a:t>Pero </a:t>
            </a:r>
            <a:r>
              <a:rPr lang="es-MX" dirty="0" smtClean="0"/>
              <a:t>las </a:t>
            </a:r>
            <a:r>
              <a:rPr lang="es-MX" dirty="0"/>
              <a:t>cosas se vuelven un poco más complicadas en la vida real</a:t>
            </a:r>
            <a:r>
              <a:rPr lang="es-MX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MX" dirty="0" smtClean="0"/>
              <a:t>Primero </a:t>
            </a:r>
            <a:r>
              <a:rPr lang="es-MX" dirty="0"/>
              <a:t>debemos proveer al menos </a:t>
            </a:r>
            <a:r>
              <a:rPr lang="es-MX" dirty="0" smtClean="0"/>
              <a:t>dos archivos </a:t>
            </a:r>
            <a:r>
              <a:rPr lang="es-MX" dirty="0"/>
              <a:t>diferentes con formatos de video diferentes: OGG y MP4. </a:t>
            </a:r>
            <a:endParaRPr lang="es-MX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MX" dirty="0" smtClean="0"/>
              <a:t>El </a:t>
            </a:r>
            <a:r>
              <a:rPr lang="es-MX" dirty="0"/>
              <a:t>elemento </a:t>
            </a:r>
            <a:r>
              <a:rPr lang="es-MX" b="1" dirty="0"/>
              <a:t>&lt;video&gt; </a:t>
            </a:r>
            <a:r>
              <a:rPr lang="es-MX" dirty="0" smtClean="0"/>
              <a:t>y sus </a:t>
            </a:r>
            <a:r>
              <a:rPr lang="es-MX" dirty="0"/>
              <a:t>atributos son estándar</a:t>
            </a:r>
            <a:r>
              <a:rPr lang="es-MX" dirty="0" smtClean="0"/>
              <a:t>, pero </a:t>
            </a:r>
            <a:r>
              <a:rPr lang="es-MX" dirty="0"/>
              <a:t>no existe un formato estándar de video. </a:t>
            </a:r>
            <a:endParaRPr lang="es-MX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MX" dirty="0" smtClean="0"/>
              <a:t>Algunos </a:t>
            </a:r>
            <a:r>
              <a:rPr lang="es-MX" dirty="0"/>
              <a:t>navegadores soportan un codificador </a:t>
            </a:r>
            <a:r>
              <a:rPr lang="es-MX" dirty="0" smtClean="0"/>
              <a:t>de video </a:t>
            </a:r>
            <a:r>
              <a:rPr lang="es-MX" dirty="0"/>
              <a:t>que otros </a:t>
            </a:r>
            <a:r>
              <a:rPr lang="es-MX" dirty="0" smtClean="0"/>
              <a:t>no.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MX" dirty="0" smtClean="0"/>
              <a:t>Segundo </a:t>
            </a:r>
            <a:r>
              <a:rPr lang="es-MX" dirty="0"/>
              <a:t>el codificador utilizado en el formato </a:t>
            </a:r>
            <a:r>
              <a:rPr lang="es-MX" dirty="0" smtClean="0"/>
              <a:t>se </a:t>
            </a:r>
            <a:r>
              <a:rPr lang="es-MX" dirty="0"/>
              <a:t>encuentra bajo licencia comercial.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 smtClean="0"/>
          </a:p>
          <a:p>
            <a:r>
              <a:rPr lang="es-MX" dirty="0" smtClean="0"/>
              <a:t>	</a:t>
            </a:r>
            <a:endParaRPr lang="es-MX" dirty="0"/>
          </a:p>
        </p:txBody>
      </p:sp>
      <p:pic>
        <p:nvPicPr>
          <p:cNvPr id="8194" name="Picture 2" descr="http://www.fieg.nl/wp-content/uploads/2011/01/html5-video-small-540x20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2" r="20326"/>
          <a:stretch/>
        </p:blipFill>
        <p:spPr bwMode="auto">
          <a:xfrm>
            <a:off x="6156176" y="4941168"/>
            <a:ext cx="2253802" cy="155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35128" y="49411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/>
              <a:t>-Los formatos OGG y MP4 son contenedores de video y audio. OGG contiene codificadores de video </a:t>
            </a:r>
            <a:r>
              <a:rPr lang="es-MX" dirty="0" err="1"/>
              <a:t>Theora</a:t>
            </a:r>
            <a:r>
              <a:rPr lang="es-MX" dirty="0"/>
              <a:t> y de audio </a:t>
            </a:r>
            <a:r>
              <a:rPr lang="es-MX" dirty="0" err="1"/>
              <a:t>Vorbis</a:t>
            </a:r>
            <a:r>
              <a:rPr lang="es-MX" dirty="0"/>
              <a:t>, y los disponibles para el contenedor MP4 son H.264 para video y AAC para audio. </a:t>
            </a:r>
          </a:p>
        </p:txBody>
      </p:sp>
    </p:spTree>
    <p:extLst>
      <p:ext uri="{BB962C8B-B14F-4D97-AF65-F5344CB8AC3E}">
        <p14:creationId xmlns:p14="http://schemas.microsoft.com/office/powerpoint/2010/main" val="19060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3791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latin typeface="+mj-lt"/>
              </a:rPr>
              <a:t>VIDEO Y AUDIO</a:t>
            </a:r>
          </a:p>
          <a:p>
            <a:r>
              <a:rPr lang="es-MX" b="1" i="1" dirty="0" smtClean="0">
                <a:latin typeface="+mj-lt"/>
              </a:rPr>
              <a:t>REPRODUCIENDO VIDEO CON HTML 5</a:t>
            </a:r>
            <a:endParaRPr lang="es-MX" i="1" dirty="0">
              <a:latin typeface="+mj-lt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38849" y="2068842"/>
            <a:ext cx="843210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El elemento &lt;video</a:t>
            </a:r>
            <a:r>
              <a:rPr lang="es-MX" b="1" dirty="0" smtClean="0"/>
              <a:t>&gt;</a:t>
            </a:r>
          </a:p>
          <a:p>
            <a:endParaRPr lang="es-MX" dirty="0" smtClean="0"/>
          </a:p>
          <a:p>
            <a:r>
              <a:rPr lang="es-MX" dirty="0" smtClean="0"/>
              <a:t>ATRIBUTOS: Los </a:t>
            </a:r>
            <a:r>
              <a:rPr lang="es-MX" dirty="0"/>
              <a:t>atributos </a:t>
            </a:r>
            <a:r>
              <a:rPr lang="es-MX" b="1" dirty="0" err="1"/>
              <a:t>width</a:t>
            </a:r>
            <a:r>
              <a:rPr lang="es-MX" b="1" dirty="0"/>
              <a:t> </a:t>
            </a:r>
            <a:r>
              <a:rPr lang="es-MX" dirty="0"/>
              <a:t>y </a:t>
            </a:r>
            <a:r>
              <a:rPr lang="es-MX" b="1" dirty="0" err="1"/>
              <a:t>height</a:t>
            </a:r>
            <a:r>
              <a:rPr lang="es-MX" dirty="0"/>
              <a:t>, al igual que </a:t>
            </a:r>
            <a:r>
              <a:rPr lang="es-MX" dirty="0" smtClean="0"/>
              <a:t>en otros </a:t>
            </a:r>
            <a:r>
              <a:rPr lang="es-MX" dirty="0"/>
              <a:t>elementos HTML ya conocidos, declaran las dimensiones para el elemento o ventana del reproductor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dirty="0" smtClean="0"/>
              <a:t>El </a:t>
            </a:r>
            <a:r>
              <a:rPr lang="es-MX" dirty="0"/>
              <a:t>atributo </a:t>
            </a:r>
            <a:r>
              <a:rPr lang="es-MX" b="1" dirty="0" err="1"/>
              <a:t>src</a:t>
            </a:r>
            <a:r>
              <a:rPr lang="es-MX" b="1" dirty="0"/>
              <a:t> </a:t>
            </a:r>
            <a:r>
              <a:rPr lang="es-MX" dirty="0"/>
              <a:t>especifica </a:t>
            </a:r>
            <a:r>
              <a:rPr lang="es-MX" dirty="0" smtClean="0"/>
              <a:t>la fuente </a:t>
            </a:r>
            <a:r>
              <a:rPr lang="es-MX" dirty="0"/>
              <a:t>del video. Este atributo puede ser reemplazado por el elemento </a:t>
            </a:r>
            <a:r>
              <a:rPr lang="es-MX" b="1" dirty="0"/>
              <a:t>&lt;</a:t>
            </a:r>
            <a:r>
              <a:rPr lang="es-MX" b="1" dirty="0" err="1"/>
              <a:t>source</a:t>
            </a:r>
            <a:r>
              <a:rPr lang="es-MX" b="1" dirty="0"/>
              <a:t>&gt; </a:t>
            </a:r>
            <a:r>
              <a:rPr lang="es-MX" dirty="0"/>
              <a:t>y su propio atributo </a:t>
            </a:r>
            <a:r>
              <a:rPr lang="es-MX" b="1" dirty="0" err="1"/>
              <a:t>src</a:t>
            </a:r>
            <a:r>
              <a:rPr lang="es-MX" b="1" dirty="0"/>
              <a:t> </a:t>
            </a:r>
            <a:r>
              <a:rPr lang="es-MX" dirty="0"/>
              <a:t>para declarar </a:t>
            </a:r>
            <a:r>
              <a:rPr lang="es-MX" dirty="0" smtClean="0"/>
              <a:t>varias fuentes </a:t>
            </a:r>
            <a:r>
              <a:rPr lang="es-MX" dirty="0"/>
              <a:t>con diferentes formatos, como en el siguiente ejemplo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r>
              <a:rPr lang="es-MX" dirty="0" smtClean="0"/>
              <a:t>…&lt;</a:t>
            </a:r>
            <a:r>
              <a:rPr lang="es-MX" dirty="0" err="1"/>
              <a:t>body</a:t>
            </a:r>
            <a:r>
              <a:rPr lang="es-MX" dirty="0"/>
              <a:t>&gt;</a:t>
            </a:r>
          </a:p>
          <a:p>
            <a:r>
              <a:rPr lang="es-MX" dirty="0"/>
              <a:t>&lt;</a:t>
            </a:r>
            <a:r>
              <a:rPr lang="es-MX" dirty="0" err="1"/>
              <a:t>section</a:t>
            </a:r>
            <a:r>
              <a:rPr lang="es-MX" dirty="0"/>
              <a:t> id="reproductor"&gt;</a:t>
            </a:r>
          </a:p>
          <a:p>
            <a:r>
              <a:rPr lang="en-US" b="1" dirty="0" smtClean="0"/>
              <a:t>	&lt;</a:t>
            </a:r>
            <a:r>
              <a:rPr lang="en-US" b="1" dirty="0"/>
              <a:t>video id="</a:t>
            </a:r>
            <a:r>
              <a:rPr lang="en-US" b="1" dirty="0" err="1"/>
              <a:t>medio</a:t>
            </a:r>
            <a:r>
              <a:rPr lang="en-US" b="1" dirty="0"/>
              <a:t>" width="720" height="400" controls&gt;</a:t>
            </a:r>
          </a:p>
          <a:p>
            <a:r>
              <a:rPr lang="es-MX" b="1" dirty="0" smtClean="0"/>
              <a:t>		&lt;</a:t>
            </a:r>
            <a:r>
              <a:rPr lang="es-MX" b="1" dirty="0" err="1"/>
              <a:t>source</a:t>
            </a:r>
            <a:r>
              <a:rPr lang="es-MX" b="1" dirty="0"/>
              <a:t> </a:t>
            </a:r>
            <a:r>
              <a:rPr lang="es-MX" b="1" dirty="0" err="1"/>
              <a:t>src</a:t>
            </a:r>
            <a:r>
              <a:rPr lang="es-MX" b="1" dirty="0"/>
              <a:t>="http://minkbooks.com/</a:t>
            </a:r>
            <a:r>
              <a:rPr lang="es-MX" b="1" dirty="0" err="1"/>
              <a:t>content</a:t>
            </a:r>
            <a:r>
              <a:rPr lang="es-MX" b="1" dirty="0"/>
              <a:t>/trailer.mp4"&gt;</a:t>
            </a:r>
          </a:p>
          <a:p>
            <a:r>
              <a:rPr lang="es-MX" b="1" dirty="0" smtClean="0"/>
              <a:t>		&lt;</a:t>
            </a:r>
            <a:r>
              <a:rPr lang="es-MX" b="1" dirty="0" err="1"/>
              <a:t>source</a:t>
            </a:r>
            <a:r>
              <a:rPr lang="es-MX" b="1" dirty="0"/>
              <a:t> </a:t>
            </a:r>
            <a:r>
              <a:rPr lang="es-MX" b="1" dirty="0" err="1"/>
              <a:t>src</a:t>
            </a:r>
            <a:r>
              <a:rPr lang="es-MX" b="1" dirty="0"/>
              <a:t>="http://minkbooks.com/</a:t>
            </a:r>
            <a:r>
              <a:rPr lang="es-MX" b="1" dirty="0" err="1"/>
              <a:t>content</a:t>
            </a:r>
            <a:r>
              <a:rPr lang="es-MX" b="1" dirty="0"/>
              <a:t>/trailer.ogg"&gt;</a:t>
            </a:r>
          </a:p>
          <a:p>
            <a:r>
              <a:rPr lang="es-MX" b="1" dirty="0" smtClean="0"/>
              <a:t>	&lt;/</a:t>
            </a:r>
            <a:r>
              <a:rPr lang="es-MX" b="1" dirty="0"/>
              <a:t>video&gt;</a:t>
            </a:r>
          </a:p>
          <a:p>
            <a:r>
              <a:rPr lang="es-MX" dirty="0"/>
              <a:t>&lt;/</a:t>
            </a:r>
            <a:r>
              <a:rPr lang="es-MX" dirty="0" err="1"/>
              <a:t>section</a:t>
            </a:r>
            <a:r>
              <a:rPr lang="es-MX" dirty="0"/>
              <a:t>&gt;</a:t>
            </a:r>
          </a:p>
          <a:p>
            <a:r>
              <a:rPr lang="es-MX" dirty="0"/>
              <a:t>&lt;/</a:t>
            </a:r>
            <a:r>
              <a:rPr lang="es-MX" dirty="0" err="1"/>
              <a:t>body</a:t>
            </a:r>
            <a:r>
              <a:rPr lang="es-MX" dirty="0" smtClean="0"/>
              <a:t>&gt;…</a:t>
            </a:r>
            <a:endParaRPr lang="es-MX" dirty="0"/>
          </a:p>
        </p:txBody>
      </p:sp>
      <p:pic>
        <p:nvPicPr>
          <p:cNvPr id="7170" name="Picture 2" descr="http://bcmoney-mobiletv.com/blog/wp-content/uploads/2012/03/250px-HTML5_video_icon.svg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96752"/>
            <a:ext cx="1517154" cy="1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1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3791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latin typeface="+mj-lt"/>
              </a:rPr>
              <a:t>REPRODUCIENDO VIDEO CON HTML 5</a:t>
            </a:r>
          </a:p>
          <a:p>
            <a:r>
              <a:rPr lang="es-MX" b="1" i="1" dirty="0" smtClean="0">
                <a:latin typeface="+mj-lt"/>
              </a:rPr>
              <a:t>ATRIBUTOS PARA &lt;VIDEO&gt;</a:t>
            </a:r>
            <a:endParaRPr lang="es-MX" i="1" dirty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07974" y="2228671"/>
            <a:ext cx="82244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El </a:t>
            </a:r>
            <a:r>
              <a:rPr lang="es-MX" dirty="0" smtClean="0"/>
              <a:t>atributo </a:t>
            </a:r>
            <a:r>
              <a:rPr lang="es-MX" b="1" dirty="0" err="1" smtClean="0"/>
              <a:t>controls</a:t>
            </a:r>
            <a:r>
              <a:rPr lang="es-MX" b="1" dirty="0" smtClean="0"/>
              <a:t> </a:t>
            </a:r>
            <a:r>
              <a:rPr lang="es-MX" dirty="0"/>
              <a:t>es uno de varios atributos disponibles para este elemento. Éste, en particular, muestra controles de </a:t>
            </a:r>
            <a:r>
              <a:rPr lang="es-MX" dirty="0" smtClean="0"/>
              <a:t>video provistos </a:t>
            </a:r>
            <a:r>
              <a:rPr lang="es-MX" dirty="0"/>
              <a:t>por el navegador por defecto</a:t>
            </a:r>
            <a:r>
              <a:rPr lang="es-MX" dirty="0" smtClean="0"/>
              <a:t>. Otros atributos:</a:t>
            </a:r>
          </a:p>
          <a:p>
            <a:endParaRPr lang="es-MX" dirty="0"/>
          </a:p>
          <a:p>
            <a:r>
              <a:rPr lang="es-MX" b="1" dirty="0" err="1"/>
              <a:t>autoplay</a:t>
            </a:r>
            <a:r>
              <a:rPr lang="es-MX" b="1" dirty="0"/>
              <a:t> </a:t>
            </a:r>
            <a:r>
              <a:rPr lang="es-MX" b="1" dirty="0" smtClean="0"/>
              <a:t>:</a:t>
            </a:r>
            <a:r>
              <a:rPr lang="es-MX" dirty="0" smtClean="0"/>
              <a:t>Cuando </a:t>
            </a:r>
            <a:r>
              <a:rPr lang="es-MX" dirty="0"/>
              <a:t>este atributo está presente, el navegador comenzará a reproducir el video automáticamente tan </a:t>
            </a:r>
            <a:r>
              <a:rPr lang="es-MX" dirty="0" smtClean="0"/>
              <a:t>pronto como </a:t>
            </a:r>
            <a:r>
              <a:rPr lang="es-MX" dirty="0"/>
              <a:t>pueda.</a:t>
            </a:r>
          </a:p>
          <a:p>
            <a:endParaRPr lang="es-MX" b="1" dirty="0" smtClean="0"/>
          </a:p>
          <a:p>
            <a:r>
              <a:rPr lang="es-MX" b="1" dirty="0" err="1" smtClean="0"/>
              <a:t>loop</a:t>
            </a:r>
            <a:r>
              <a:rPr lang="es-MX" b="1" dirty="0" smtClean="0"/>
              <a:t> </a:t>
            </a:r>
            <a:r>
              <a:rPr lang="es-MX" dirty="0"/>
              <a:t>Si este atributo es especificado, el navegador comenzará a reproducir el video nuevamente cuando llega al final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b="1" dirty="0"/>
              <a:t>poster </a:t>
            </a:r>
            <a:r>
              <a:rPr lang="es-MX" dirty="0"/>
              <a:t>Este atributo es utilizado para proveer una imagen que será mostrada mientras esperamos que el </a:t>
            </a:r>
            <a:r>
              <a:rPr lang="es-MX" dirty="0" smtClean="0"/>
              <a:t>video comience </a:t>
            </a:r>
            <a:r>
              <a:rPr lang="es-MX" dirty="0"/>
              <a:t>a ser reproducido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b="1" dirty="0" err="1"/>
              <a:t>preload</a:t>
            </a:r>
            <a:r>
              <a:rPr lang="es-MX" b="1" dirty="0"/>
              <a:t> </a:t>
            </a:r>
            <a:r>
              <a:rPr lang="es-MX" dirty="0"/>
              <a:t>Este atributo puede recibir tres valores distintos: </a:t>
            </a:r>
            <a:r>
              <a:rPr lang="es-MX" b="1" dirty="0" err="1"/>
              <a:t>none</a:t>
            </a:r>
            <a:r>
              <a:rPr lang="es-MX" dirty="0"/>
              <a:t>, </a:t>
            </a:r>
            <a:r>
              <a:rPr lang="es-MX" b="1" dirty="0" err="1"/>
              <a:t>metadata</a:t>
            </a:r>
            <a:r>
              <a:rPr lang="es-MX" b="1" dirty="0"/>
              <a:t> </a:t>
            </a:r>
            <a:r>
              <a:rPr lang="es-MX" dirty="0"/>
              <a:t>o </a:t>
            </a:r>
            <a:r>
              <a:rPr lang="es-MX" b="1" dirty="0"/>
              <a:t>auto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85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3830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latin typeface="+mj-lt"/>
              </a:rPr>
              <a:t>REPRODUCIENDO AUDIO CON HTML 5</a:t>
            </a:r>
          </a:p>
          <a:p>
            <a:endParaRPr lang="es-MX" i="1" dirty="0">
              <a:latin typeface="+mj-lt"/>
            </a:endParaRPr>
          </a:p>
        </p:txBody>
      </p:sp>
      <p:pic>
        <p:nvPicPr>
          <p:cNvPr id="5124" name="Picture 4" descr="http://4.bp.blogspot.com/-yqVB1iOxLH8/T1OYsn5pZOI/AAAAAAAAAGg/m2a9u2Vo31Y/s1600/html5aud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77" y="3455758"/>
            <a:ext cx="4417952" cy="35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07975" y="2014258"/>
            <a:ext cx="82244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Audio no es un medio tan popular como video en Internet. Podemos filmar un video con una cámara personal que </a:t>
            </a:r>
            <a:r>
              <a:rPr lang="es-MX" dirty="0" smtClean="0"/>
              <a:t>generará millones </a:t>
            </a:r>
            <a:r>
              <a:rPr lang="es-MX" dirty="0"/>
              <a:t>de vistas en sitios web como www.youtube.com, pero crear un archivo de audio que obtenga el mismo resultado </a:t>
            </a:r>
            <a:r>
              <a:rPr lang="es-MX" dirty="0" smtClean="0"/>
              <a:t>es prácticamente </a:t>
            </a:r>
            <a:r>
              <a:rPr lang="es-MX" dirty="0"/>
              <a:t>imposible</a:t>
            </a:r>
            <a:r>
              <a:rPr lang="es-MX" dirty="0" smtClean="0"/>
              <a:t>. </a:t>
            </a:r>
            <a:r>
              <a:rPr lang="es-MX" dirty="0"/>
              <a:t>E</a:t>
            </a:r>
            <a:r>
              <a:rPr lang="es-MX" dirty="0" smtClean="0"/>
              <a:t>l </a:t>
            </a:r>
            <a:r>
              <a:rPr lang="es-MX" dirty="0"/>
              <a:t>audio se encuentra </a:t>
            </a:r>
            <a:r>
              <a:rPr lang="es-MX" dirty="0" smtClean="0"/>
              <a:t>disponible</a:t>
            </a:r>
            <a:r>
              <a:rPr lang="es-MX" dirty="0"/>
              <a:t>, </a:t>
            </a:r>
            <a:r>
              <a:rPr lang="es-MX" dirty="0" smtClean="0"/>
              <a:t> en shows </a:t>
            </a:r>
            <a:r>
              <a:rPr lang="es-MX" dirty="0"/>
              <a:t>de </a:t>
            </a:r>
            <a:r>
              <a:rPr lang="es-MX" dirty="0" smtClean="0"/>
              <a:t>radio y </a:t>
            </a:r>
            <a:r>
              <a:rPr lang="es-MX" dirty="0" err="1"/>
              <a:t>podcasts</a:t>
            </a:r>
            <a:r>
              <a:rPr lang="es-MX" dirty="0"/>
              <a:t> en toda la red.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HTML5 </a:t>
            </a:r>
            <a:r>
              <a:rPr lang="es-MX" dirty="0"/>
              <a:t>provee un nuevo elemento para reproducir audio en un documento HTML. </a:t>
            </a:r>
            <a:endParaRPr lang="es-MX" dirty="0" smtClean="0"/>
          </a:p>
          <a:p>
            <a:pPr algn="just"/>
            <a:r>
              <a:rPr lang="es-MX" dirty="0" smtClean="0"/>
              <a:t>El </a:t>
            </a:r>
            <a:r>
              <a:rPr lang="es-MX" dirty="0"/>
              <a:t>elemento, por supuesto, es </a:t>
            </a:r>
            <a:r>
              <a:rPr lang="es-MX" b="1" dirty="0"/>
              <a:t>&lt;</a:t>
            </a:r>
            <a:r>
              <a:rPr lang="es-MX" b="1" dirty="0" smtClean="0"/>
              <a:t>audio&gt; </a:t>
            </a:r>
            <a:r>
              <a:rPr lang="es-MX" dirty="0" smtClean="0"/>
              <a:t>y </a:t>
            </a:r>
            <a:r>
              <a:rPr lang="es-MX" dirty="0"/>
              <a:t>comparte casi las mismas características del elemento </a:t>
            </a:r>
            <a:r>
              <a:rPr lang="es-MX" b="1" dirty="0"/>
              <a:t>&lt;video&gt;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07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342509"/>
            <a:ext cx="3830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latin typeface="+mj-lt"/>
              </a:rPr>
              <a:t>REPRODUCIENDO AUDIO CON HTML 5</a:t>
            </a:r>
          </a:p>
          <a:p>
            <a:endParaRPr lang="es-MX" i="1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t="32882" r="38556" b="27826"/>
          <a:stretch/>
        </p:blipFill>
        <p:spPr bwMode="auto">
          <a:xfrm>
            <a:off x="804857" y="2413337"/>
            <a:ext cx="8366373" cy="36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5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60375" y="1243272"/>
            <a:ext cx="38309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latin typeface="+mj-lt"/>
              </a:rPr>
              <a:t>ATRIBUTOS AUDIO</a:t>
            </a:r>
          </a:p>
          <a:p>
            <a:r>
              <a:rPr lang="es-MX" b="1" i="1" dirty="0" smtClean="0">
                <a:latin typeface="+mj-lt"/>
              </a:rPr>
              <a:t>REPRODUCIENDO AUDIO CON HTML 5</a:t>
            </a:r>
          </a:p>
          <a:p>
            <a:endParaRPr lang="es-MX" i="1" dirty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07974" y="1812751"/>
            <a:ext cx="82244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El elemento </a:t>
            </a:r>
            <a:r>
              <a:rPr lang="es-MX" b="1" dirty="0"/>
              <a:t>&lt;audio&gt; </a:t>
            </a:r>
            <a:r>
              <a:rPr lang="es-MX" dirty="0"/>
              <a:t>trabaja del mismo modo y comparte varios atributos con el elemento </a:t>
            </a:r>
            <a:r>
              <a:rPr lang="es-MX" b="1" dirty="0"/>
              <a:t>&lt;video</a:t>
            </a:r>
            <a:r>
              <a:rPr lang="es-MX" b="1" dirty="0" smtClean="0"/>
              <a:t>&gt;</a:t>
            </a:r>
            <a:r>
              <a:rPr lang="es-MX" dirty="0" smtClean="0"/>
              <a:t>: </a:t>
            </a:r>
          </a:p>
          <a:p>
            <a:pPr algn="just"/>
            <a:r>
              <a:rPr lang="es-MX" b="1" dirty="0" err="1" smtClean="0"/>
              <a:t>src</a:t>
            </a:r>
            <a:r>
              <a:rPr lang="es-MX" b="1" dirty="0" smtClean="0"/>
              <a:t> </a:t>
            </a:r>
            <a:r>
              <a:rPr lang="es-MX" dirty="0"/>
              <a:t>Este atributo especifica la URL del archivo a ser reproducido. Al igual que en el elemento </a:t>
            </a:r>
            <a:r>
              <a:rPr lang="es-MX" b="1" dirty="0" smtClean="0"/>
              <a:t>&lt;</a:t>
            </a:r>
            <a:r>
              <a:rPr lang="es-MX" b="1" dirty="0"/>
              <a:t>video&gt; </a:t>
            </a:r>
            <a:r>
              <a:rPr lang="es-MX" dirty="0" smtClean="0"/>
              <a:t>normalmente será </a:t>
            </a:r>
            <a:r>
              <a:rPr lang="es-MX" dirty="0"/>
              <a:t>reemplazado por el elemento </a:t>
            </a:r>
            <a:r>
              <a:rPr lang="es-MX" b="1" dirty="0"/>
              <a:t>&lt;</a:t>
            </a:r>
            <a:r>
              <a:rPr lang="es-MX" b="1" dirty="0" err="1"/>
              <a:t>source</a:t>
            </a:r>
            <a:r>
              <a:rPr lang="es-MX" b="1" dirty="0"/>
              <a:t>&gt; </a:t>
            </a:r>
            <a:r>
              <a:rPr lang="es-MX" dirty="0"/>
              <a:t>para ofrecer diferentes formatos de audio entre los que el </a:t>
            </a:r>
            <a:r>
              <a:rPr lang="es-MX" dirty="0" smtClean="0"/>
              <a:t>navegador pueda </a:t>
            </a:r>
            <a:r>
              <a:rPr lang="es-MX" dirty="0"/>
              <a:t>elegir.</a:t>
            </a:r>
          </a:p>
          <a:p>
            <a:pPr algn="just"/>
            <a:endParaRPr lang="es-MX" b="1" dirty="0" smtClean="0"/>
          </a:p>
          <a:p>
            <a:pPr algn="just"/>
            <a:r>
              <a:rPr lang="es-MX" b="1" dirty="0" err="1" smtClean="0"/>
              <a:t>controls</a:t>
            </a:r>
            <a:r>
              <a:rPr lang="es-MX" b="1" dirty="0" smtClean="0"/>
              <a:t> </a:t>
            </a:r>
            <a:r>
              <a:rPr lang="es-MX" dirty="0"/>
              <a:t>Este atributo activa la interface que cada navegador provee por defecto para controlar la reproducción del audio.</a:t>
            </a:r>
          </a:p>
          <a:p>
            <a:pPr algn="just"/>
            <a:endParaRPr lang="es-MX" b="1" dirty="0" smtClean="0"/>
          </a:p>
          <a:p>
            <a:pPr algn="just"/>
            <a:r>
              <a:rPr lang="es-MX" b="1" dirty="0" err="1" smtClean="0"/>
              <a:t>autoplay</a:t>
            </a:r>
            <a:r>
              <a:rPr lang="es-MX" b="1" dirty="0" smtClean="0"/>
              <a:t> </a:t>
            </a:r>
            <a:r>
              <a:rPr lang="es-MX" dirty="0"/>
              <a:t>Cuando este atributo está presente, el audio comenzará a reproducirse automáticamente tan pronto como sea</a:t>
            </a:r>
          </a:p>
          <a:p>
            <a:pPr algn="just"/>
            <a:r>
              <a:rPr lang="es-MX" dirty="0"/>
              <a:t>posible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4098" name="Picture 2" descr="http://tecnato.com/wp-content/uploads/2011/12/auidio_html5_po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366174"/>
            <a:ext cx="2277531" cy="105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07975" y="5016803"/>
            <a:ext cx="6064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b="1" dirty="0"/>
          </a:p>
          <a:p>
            <a:pPr algn="just"/>
            <a:r>
              <a:rPr lang="es-MX" b="1" dirty="0" err="1"/>
              <a:t>loop</a:t>
            </a:r>
            <a:r>
              <a:rPr lang="es-MX" b="1" dirty="0"/>
              <a:t> </a:t>
            </a:r>
            <a:r>
              <a:rPr lang="es-MX" dirty="0"/>
              <a:t>Si este atributo es especificado, el navegador reproducirá el audio una y otra vez de forma automática</a:t>
            </a:r>
            <a:r>
              <a:rPr lang="es-MX" dirty="0" smtClean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b="1" dirty="0" err="1"/>
              <a:t>preload</a:t>
            </a:r>
            <a:r>
              <a:rPr lang="es-MX" b="1" dirty="0"/>
              <a:t> </a:t>
            </a:r>
            <a:r>
              <a:rPr lang="es-MX" dirty="0"/>
              <a:t>Este atributo puede tomar tres valores diferentes: </a:t>
            </a:r>
            <a:r>
              <a:rPr lang="es-MX" b="1" dirty="0" err="1"/>
              <a:t>none</a:t>
            </a:r>
            <a:r>
              <a:rPr lang="es-MX" dirty="0"/>
              <a:t>, </a:t>
            </a:r>
            <a:r>
              <a:rPr lang="es-MX" b="1" dirty="0" err="1"/>
              <a:t>metadata</a:t>
            </a:r>
            <a:r>
              <a:rPr lang="es-MX" b="1" dirty="0"/>
              <a:t> </a:t>
            </a:r>
            <a:r>
              <a:rPr lang="es-MX" dirty="0"/>
              <a:t>o </a:t>
            </a:r>
            <a:r>
              <a:rPr lang="es-MX" b="1" dirty="0"/>
              <a:t>auto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00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6284</TotalTime>
  <Words>828</Words>
  <Application>Microsoft Office PowerPoint</Application>
  <PresentationFormat>Presentación en pantalla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73</cp:revision>
  <dcterms:created xsi:type="dcterms:W3CDTF">2015-01-30T21:35:00Z</dcterms:created>
  <dcterms:modified xsi:type="dcterms:W3CDTF">2015-03-16T02:10:23Z</dcterms:modified>
</cp:coreProperties>
</file>