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61" r:id="rId3"/>
    <p:sldId id="263" r:id="rId4"/>
    <p:sldId id="273" r:id="rId5"/>
    <p:sldId id="276" r:id="rId6"/>
    <p:sldId id="275" r:id="rId7"/>
    <p:sldId id="274" r:id="rId8"/>
    <p:sldId id="280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92CA-5713-44D0-9D8A-ABA3C9489B4F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543DF-7A16-4819-B563-97B3C881BF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5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27F321-9DAE-42D5-BD67-D89F19DACCD9}" type="datetimeFigureOut">
              <a:rPr lang="es-MX" smtClean="0"/>
              <a:t>16/02/2015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2DB23E-3BA5-433D-BDE7-87F4118C387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itoresdecodigo.com/2014/10/tips-trucos-para-sublime-text.html" TargetMode="External"/><Relationship Id="rId2" Type="http://schemas.openxmlformats.org/officeDocument/2006/relationships/hyperlink" Target="http://www.editoresdecodigo.com/2014/08/extensiones-para-sublime-text-edi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70457" y="1268760"/>
            <a:ext cx="82089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INGENIERIA EN SISTEMAS COMPUTACIONALES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MATERIA: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Programación Web</a:t>
            </a: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ATAJOS Y </a:t>
            </a:r>
            <a:r>
              <a:rPr lang="es-MX" sz="3200" dirty="0" smtClean="0">
                <a:latin typeface="Calibri" pitchFamily="34" charset="0"/>
                <a:cs typeface="Calibri" pitchFamily="34" charset="0"/>
              </a:rPr>
              <a:t>TIPS </a:t>
            </a:r>
          </a:p>
          <a:p>
            <a:pPr algn="ctr"/>
            <a:r>
              <a:rPr lang="es-MX" sz="3200" dirty="0" smtClean="0">
                <a:latin typeface="Calibri" pitchFamily="34" charset="0"/>
                <a:cs typeface="Calibri" pitchFamily="34" charset="0"/>
              </a:rPr>
              <a:t>SUBLIME TEXT</a:t>
            </a:r>
            <a:endParaRPr lang="es-MX" sz="3200" b="1" i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s-MX" sz="32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ALUMNO: 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José Luis Silva Martínez</a:t>
            </a:r>
          </a:p>
          <a:p>
            <a:pPr algn="ctr"/>
            <a:r>
              <a:rPr lang="es-MX" sz="2000" dirty="0" smtClean="0">
                <a:latin typeface="Calibri" pitchFamily="34" charset="0"/>
                <a:cs typeface="Calibri" pitchFamily="34" charset="0"/>
              </a:rPr>
              <a:t>Fecha: 16/02/15</a:t>
            </a:r>
            <a:endParaRPr lang="es-MX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dirty="0" err="1" smtClean="0">
                <a:latin typeface="+mj-lt"/>
              </a:rPr>
              <a:t>Tips</a:t>
            </a:r>
            <a:r>
              <a:rPr lang="es-MX" sz="2800" dirty="0" smtClean="0">
                <a:latin typeface="+mj-lt"/>
              </a:rPr>
              <a:t> y atajos en Sublime </a:t>
            </a:r>
            <a:r>
              <a:rPr lang="es-MX" sz="2800" dirty="0" smtClean="0">
                <a:latin typeface="+mj-lt"/>
              </a:rPr>
              <a:t>Text</a:t>
            </a:r>
          </a:p>
          <a:p>
            <a:pPr algn="just"/>
            <a:r>
              <a:rPr lang="es-MX" sz="2800" i="1" dirty="0" smtClean="0">
                <a:latin typeface="+mj-lt"/>
              </a:rPr>
              <a:t>SELECCIÓN</a:t>
            </a: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9" t="35579" r="38379" b="25176"/>
          <a:stretch/>
        </p:blipFill>
        <p:spPr bwMode="auto">
          <a:xfrm>
            <a:off x="755576" y="2602652"/>
            <a:ext cx="7927648" cy="349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755576" y="1340768"/>
            <a:ext cx="699194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i="1" dirty="0" smtClean="0">
                <a:latin typeface="+mj-lt"/>
              </a:rPr>
              <a:t>ORDENAR CSS</a:t>
            </a:r>
          </a:p>
          <a:p>
            <a:endParaRPr lang="es-MX" sz="2000" i="1" dirty="0" smtClean="0">
              <a:latin typeface="+mj-lt"/>
            </a:endParaRPr>
          </a:p>
          <a:p>
            <a:pPr algn="just"/>
            <a:r>
              <a:rPr lang="es-MX" sz="2000" dirty="0"/>
              <a:t>En Sublime Text, puedes seleccionar las propiedades CSS y pulsar F9 para ordenarlas por orden alfabético.</a:t>
            </a:r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2050" name="Picture 2" descr="http://4.bp.blogspot.com/-jDq-6aVkxws/VDXD0j94chI/AAAAAAAAFzw/I7JneDtOUpI/s1600/ordenar-codigo-cs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7191313" cy="28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683568" y="3140968"/>
            <a:ext cx="836009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Para mostrar la paleta de comandos en </a:t>
            </a:r>
            <a:r>
              <a:rPr lang="es-MX" dirty="0" err="1"/>
              <a:t>SublimeText</a:t>
            </a:r>
            <a:r>
              <a:rPr lang="es-MX" dirty="0"/>
              <a:t>, presiona </a:t>
            </a:r>
            <a:endParaRPr lang="es-MX" dirty="0" smtClean="0"/>
          </a:p>
          <a:p>
            <a:pPr algn="just"/>
            <a:r>
              <a:rPr lang="es-MX" sz="2400" b="1" dirty="0" err="1" smtClean="0"/>
              <a:t>Ctrl</a:t>
            </a:r>
            <a:r>
              <a:rPr lang="es-MX" sz="2400" b="1" dirty="0"/>
              <a:t> + </a:t>
            </a:r>
            <a:r>
              <a:rPr lang="es-MX" sz="2400" b="1" dirty="0" err="1"/>
              <a:t>Shift</a:t>
            </a:r>
            <a:r>
              <a:rPr lang="es-MX" sz="2400" b="1" dirty="0"/>
              <a:t> + </a:t>
            </a:r>
            <a:r>
              <a:rPr lang="es-MX" sz="2400" b="1" dirty="0" smtClean="0"/>
              <a:t>P</a:t>
            </a:r>
            <a:endParaRPr lang="es-MX" sz="2000" b="1" i="1" dirty="0" smtClean="0">
              <a:latin typeface="+mj-lt"/>
            </a:endParaRPr>
          </a:p>
          <a:p>
            <a:pPr algn="just"/>
            <a:r>
              <a:rPr lang="es-MX" sz="1600" i="1" dirty="0" smtClean="0">
                <a:latin typeface="+mj-lt"/>
              </a:rPr>
              <a:t>	</a:t>
            </a:r>
          </a:p>
          <a:p>
            <a:pPr algn="just"/>
            <a:endParaRPr lang="es-MX" sz="1600" i="1" dirty="0">
              <a:latin typeface="+mj-lt"/>
            </a:endParaRPr>
          </a:p>
        </p:txBody>
      </p:sp>
      <p:pic>
        <p:nvPicPr>
          <p:cNvPr id="3074" name="Picture 2" descr="http://4.bp.blogspot.com/-UFh6ziIKo10/VDXG6o68q4I/AAAAAAAAFz8/8PSf-vOoe70/s1600/establecer-sintaxis-html-en-edit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0"/>
          <a:stretch/>
        </p:blipFill>
        <p:spPr bwMode="auto">
          <a:xfrm>
            <a:off x="30678" y="4594820"/>
            <a:ext cx="4164804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81875" y="908720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i="1" dirty="0" smtClean="0">
                <a:latin typeface="+mj-lt"/>
              </a:rPr>
              <a:t>PALETA DE COMANDOS</a:t>
            </a:r>
          </a:p>
          <a:p>
            <a:endParaRPr lang="es-MX" dirty="0" smtClean="0"/>
          </a:p>
          <a:p>
            <a:r>
              <a:rPr lang="es-MX" dirty="0" smtClean="0"/>
              <a:t>Podemos entre otras cosas:</a:t>
            </a:r>
            <a:endParaRPr lang="es-MX" dirty="0" smtClean="0"/>
          </a:p>
          <a:p>
            <a:pPr marL="285750" indent="-285750">
              <a:buFontTx/>
              <a:buChar char="-"/>
            </a:pPr>
            <a:r>
              <a:rPr lang="es-MX" dirty="0"/>
              <a:t>C</a:t>
            </a:r>
            <a:r>
              <a:rPr lang="es-MX" dirty="0" smtClean="0"/>
              <a:t>onvertir </a:t>
            </a:r>
            <a:r>
              <a:rPr lang="es-MX" dirty="0"/>
              <a:t>a mayúsculas un fragmento de </a:t>
            </a:r>
            <a:r>
              <a:rPr lang="es-MX" dirty="0" smtClean="0"/>
              <a:t>texto</a:t>
            </a:r>
          </a:p>
          <a:p>
            <a:pPr marL="285750" indent="-285750">
              <a:buFontTx/>
              <a:buChar char="-"/>
            </a:pPr>
            <a:r>
              <a:rPr lang="es-MX" dirty="0"/>
              <a:t>E</a:t>
            </a:r>
            <a:r>
              <a:rPr lang="es-MX" dirty="0" smtClean="0"/>
              <a:t>stablecer </a:t>
            </a:r>
            <a:r>
              <a:rPr lang="es-MX" dirty="0"/>
              <a:t>la sintaxis de </a:t>
            </a:r>
            <a:r>
              <a:rPr lang="es-MX" dirty="0" smtClean="0"/>
              <a:t>archivo</a:t>
            </a:r>
          </a:p>
          <a:p>
            <a:pPr marL="285750" indent="-285750">
              <a:buFontTx/>
              <a:buChar char="-"/>
            </a:pPr>
            <a:r>
              <a:rPr lang="es-MX" dirty="0"/>
              <a:t>L</a:t>
            </a:r>
            <a:r>
              <a:rPr lang="es-MX" dirty="0" smtClean="0"/>
              <a:t>a </a:t>
            </a:r>
            <a:r>
              <a:rPr lang="es-MX" dirty="0"/>
              <a:t>inserción de fragmentos (</a:t>
            </a:r>
            <a:r>
              <a:rPr lang="es-MX" dirty="0" err="1"/>
              <a:t>snippet</a:t>
            </a:r>
            <a:r>
              <a:rPr lang="es-MX" dirty="0"/>
              <a:t>). </a:t>
            </a:r>
          </a:p>
        </p:txBody>
      </p:sp>
      <p:pic>
        <p:nvPicPr>
          <p:cNvPr id="3076" name="Picture 4" descr="http://2.bp.blogspot.com/-iltpLVmzxgU/VDXHAVBtz-I/AAAAAAAAF0E/okWFVXXTFaQ/s1600/insertar-snippet-fragmento-codigo-w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30841"/>
            <a:ext cx="4762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014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316537" y="980728"/>
            <a:ext cx="836009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i="1" dirty="0" smtClean="0">
                <a:latin typeface="+mj-lt"/>
              </a:rPr>
              <a:t>CAMBIO ENTRE PESTAÑAS</a:t>
            </a: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2" t="42647" r="38265" b="28676"/>
          <a:stretch/>
        </p:blipFill>
        <p:spPr bwMode="auto">
          <a:xfrm>
            <a:off x="560268" y="2204864"/>
            <a:ext cx="8116366" cy="265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07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3" y="1061983"/>
            <a:ext cx="787280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i="1" dirty="0">
              <a:latin typeface="+mj-lt"/>
            </a:endParaRPr>
          </a:p>
          <a:p>
            <a:r>
              <a:rPr lang="es-MX" sz="2400" i="1" dirty="0" smtClean="0">
                <a:latin typeface="+mj-lt"/>
              </a:rPr>
              <a:t>EDITAR PARTES DE MÚLTIPLES ARCHIVOS   </a:t>
            </a:r>
            <a:r>
              <a:rPr lang="es-MX" sz="2400" b="1" dirty="0" err="1" smtClean="0"/>
              <a:t>Ctrol</a:t>
            </a:r>
            <a:r>
              <a:rPr lang="es-MX" sz="2400" b="1" dirty="0"/>
              <a:t>+ </a:t>
            </a:r>
            <a:r>
              <a:rPr lang="es-MX" sz="2400" b="1" dirty="0" err="1"/>
              <a:t>Shift</a:t>
            </a:r>
            <a:r>
              <a:rPr lang="es-MX" sz="2400" b="1" dirty="0"/>
              <a:t> + F</a:t>
            </a:r>
            <a:r>
              <a:rPr lang="es-MX" dirty="0"/>
              <a:t>. </a:t>
            </a:r>
            <a:endParaRPr lang="es-MX" dirty="0" smtClean="0"/>
          </a:p>
          <a:p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Colocar </a:t>
            </a:r>
            <a:r>
              <a:rPr lang="es-MX" dirty="0"/>
              <a:t>las palabras, frase, o línea de código que se desea cambiar en el campo "</a:t>
            </a:r>
            <a:r>
              <a:rPr lang="es-MX" dirty="0" err="1"/>
              <a:t>Find</a:t>
            </a:r>
            <a:r>
              <a:rPr lang="es-MX" dirty="0"/>
              <a:t>".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Indicar los nombres de los archivos en el campo "</a:t>
            </a:r>
            <a:r>
              <a:rPr lang="es-MX" dirty="0" err="1"/>
              <a:t>Where</a:t>
            </a:r>
            <a:r>
              <a:rPr lang="es-MX" dirty="0"/>
              <a:t>" o escribir &lt;</a:t>
            </a:r>
            <a:r>
              <a:rPr lang="es-MX" b="1" dirty="0"/>
              <a:t>open files</a:t>
            </a:r>
            <a:r>
              <a:rPr lang="es-MX" dirty="0"/>
              <a:t>&gt; de modo que sólo afectará a los archivos que están actualmente abiertos.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/>
              <a:t>Pon la palabra o código nuevo en el campo "</a:t>
            </a:r>
            <a:r>
              <a:rPr lang="es-MX" dirty="0" err="1"/>
              <a:t>Replace</a:t>
            </a:r>
            <a:r>
              <a:rPr lang="es-MX" dirty="0"/>
              <a:t>" y pulsa en el botón </a:t>
            </a:r>
            <a:r>
              <a:rPr lang="es-MX" dirty="0" err="1"/>
              <a:t>Replace</a:t>
            </a:r>
            <a:r>
              <a:rPr lang="es-MX" dirty="0"/>
              <a:t>.</a:t>
            </a:r>
          </a:p>
          <a:p>
            <a:pPr algn="just"/>
            <a:endParaRPr lang="es-MX" sz="2800" i="1" dirty="0" smtClean="0">
              <a:latin typeface="+mj-lt"/>
            </a:endParaRPr>
          </a:p>
        </p:txBody>
      </p:sp>
      <p:pic>
        <p:nvPicPr>
          <p:cNvPr id="5122" name="Picture 2" descr="http://3.bp.blogspot.com/-Pof3th84Kcc/VDXPVu-QagI/AAAAAAAAF0U/uMdl4ux6ET8/s1600/buscar-y-reemplazar-lineas-de-codi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91361"/>
            <a:ext cx="6456111" cy="28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ITC\10 SEMESTRE\OTRAS\imagenes TEC\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" y="1279"/>
            <a:ext cx="9144000" cy="10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utorial 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5 Rectángulo"/>
          <p:cNvSpPr/>
          <p:nvPr/>
        </p:nvSpPr>
        <p:spPr>
          <a:xfrm>
            <a:off x="460374" y="1340768"/>
            <a:ext cx="83600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i="1" dirty="0" smtClean="0">
                <a:latin typeface="+mj-lt"/>
              </a:rPr>
              <a:t>BÚSQUEDA RÁPIDA DE SELECTORES</a:t>
            </a:r>
          </a:p>
          <a:p>
            <a:endParaRPr lang="es-MX" sz="2000" i="1" dirty="0">
              <a:latin typeface="+mj-lt"/>
            </a:endParaRPr>
          </a:p>
          <a:p>
            <a:pPr algn="just"/>
            <a:r>
              <a:rPr lang="es-MX" sz="2000" dirty="0"/>
              <a:t> </a:t>
            </a:r>
            <a:r>
              <a:rPr lang="es-MX" sz="2000" dirty="0" smtClean="0"/>
              <a:t>CONTROL</a:t>
            </a:r>
            <a:r>
              <a:rPr lang="es-MX" sz="2000" dirty="0"/>
              <a:t> + R aparecerá un diálogo con una lista de selectores CSS en el </a:t>
            </a:r>
            <a:r>
              <a:rPr lang="es-MX" sz="2000" dirty="0" smtClean="0"/>
              <a:t>documento. </a:t>
            </a:r>
            <a:r>
              <a:rPr lang="es-MX" sz="2000" dirty="0"/>
              <a:t>Puedes buscar y seleccionar los selectores a los que quieres llegar rápidamente.</a:t>
            </a:r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 smtClean="0">
              <a:latin typeface="+mj-lt"/>
            </a:endParaRPr>
          </a:p>
          <a:p>
            <a:pPr algn="just"/>
            <a:endParaRPr lang="es-MX" sz="2000" i="1" dirty="0"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t="8696" r="30435" b="45652"/>
          <a:stretch/>
        </p:blipFill>
        <p:spPr bwMode="auto">
          <a:xfrm>
            <a:off x="537862" y="3140968"/>
            <a:ext cx="8282609" cy="333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0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Bibliografía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609600" y="24688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>
                <a:hlinkClick r:id="rId2"/>
              </a:rPr>
              <a:t>http://www.editoresdecodigo.com/2014/08/extensiones-para-sublime-text-editor.html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>
                <a:hlinkClick r:id="rId3"/>
              </a:rPr>
              <a:t>http://www.editoresdecodigo.com/2014/10/tips-trucos-para-sublime-text.html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01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4016</TotalTime>
  <Words>107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 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43</cp:revision>
  <dcterms:created xsi:type="dcterms:W3CDTF">2015-01-30T21:35:00Z</dcterms:created>
  <dcterms:modified xsi:type="dcterms:W3CDTF">2015-02-16T20:56:16Z</dcterms:modified>
</cp:coreProperties>
</file>