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75"/>
    <p:restoredTop sz="94666"/>
  </p:normalViewPr>
  <p:slideViewPr>
    <p:cSldViewPr snapToGrid="0" snapToObjects="1">
      <p:cViewPr>
        <p:scale>
          <a:sx n="200" d="100"/>
          <a:sy n="200" d="100"/>
        </p:scale>
        <p:origin x="-360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9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9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9D5C7-A9AF-F84A-990C-55E12C397535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68450" y="1092184"/>
            <a:ext cx="2470149" cy="814820"/>
            <a:chOff x="1568450" y="1079484"/>
            <a:chExt cx="2470149" cy="814820"/>
          </a:xfrm>
        </p:grpSpPr>
        <p:sp>
          <p:nvSpPr>
            <p:cNvPr id="2" name="Can 1"/>
            <p:cNvSpPr/>
            <p:nvPr/>
          </p:nvSpPr>
          <p:spPr>
            <a:xfrm>
              <a:off x="3447222" y="1079484"/>
              <a:ext cx="506469" cy="501665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pple Chancery" charset="0"/>
                </a:rPr>
                <a:t>D</a:t>
              </a:r>
              <a:endParaRPr lang="en-US" dirty="0">
                <a:latin typeface="Apple Chancery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758950" y="1079500"/>
              <a:ext cx="1219199" cy="50164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Times New Roman" charset="0"/>
                </a:rPr>
                <a:t>p</a:t>
              </a:r>
              <a:r>
                <a:rPr lang="en-US" dirty="0" smtClean="0">
                  <a:latin typeface="Times New Roman" charset="0"/>
                </a:rPr>
                <a:t>(</a:t>
              </a:r>
              <a:r>
                <a:rPr lang="en-US" b="1" dirty="0" smtClean="0">
                  <a:latin typeface="Times New Roman" charset="0"/>
                </a:rPr>
                <a:t>x</a:t>
              </a:r>
              <a:r>
                <a:rPr lang="en-US" dirty="0" smtClean="0">
                  <a:latin typeface="Times New Roman" charset="0"/>
                </a:rPr>
                <a:t>, </a:t>
              </a:r>
              <a:r>
                <a:rPr lang="en-US" i="1" dirty="0" smtClean="0">
                  <a:latin typeface="Times New Roman" charset="0"/>
                </a:rPr>
                <a:t>s</a:t>
              </a:r>
              <a:r>
                <a:rPr lang="en-US" dirty="0" smtClean="0">
                  <a:latin typeface="Times New Roman" charset="0"/>
                </a:rPr>
                <a:t>)</a:t>
              </a:r>
              <a:endParaRPr lang="en-US" dirty="0">
                <a:latin typeface="Times New Roman" charset="0"/>
              </a:endParaRPr>
            </a:p>
          </p:txBody>
        </p:sp>
        <p:cxnSp>
          <p:nvCxnSpPr>
            <p:cNvPr id="16" name="Elbow Connector 15"/>
            <p:cNvCxnSpPr>
              <a:stCxn id="3" idx="3"/>
              <a:endCxn id="2" idx="2"/>
            </p:cNvCxnSpPr>
            <p:nvPr/>
          </p:nvCxnSpPr>
          <p:spPr>
            <a:xfrm flipV="1">
              <a:off x="2978149" y="1330317"/>
              <a:ext cx="469073" cy="8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1568450" y="1555750"/>
              <a:ext cx="18224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Unknown </a:t>
              </a:r>
              <a:r>
                <a:rPr lang="en-US" sz="1600" dirty="0" smtClean="0"/>
                <a:t>model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5500" y="1549400"/>
              <a:ext cx="673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Data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6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838964" y="964721"/>
            <a:ext cx="3510785" cy="1645129"/>
            <a:chOff x="858014" y="990121"/>
            <a:chExt cx="3510785" cy="1645129"/>
          </a:xfrm>
        </p:grpSpPr>
        <p:sp>
          <p:nvSpPr>
            <p:cNvPr id="29" name="Can 28"/>
            <p:cNvSpPr/>
            <p:nvPr/>
          </p:nvSpPr>
          <p:spPr>
            <a:xfrm>
              <a:off x="1252481" y="1047735"/>
              <a:ext cx="506469" cy="501665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pple Chancery" charset="0"/>
                </a:rPr>
                <a:t>D</a:t>
              </a:r>
              <a:endParaRPr lang="en-US" dirty="0">
                <a:latin typeface="Apple Chancery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419351" y="990121"/>
              <a:ext cx="1318387" cy="61642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estimation</a:t>
              </a:r>
              <a:endParaRPr lang="en-US" dirty="0"/>
            </a:p>
          </p:txBody>
        </p:sp>
        <p:cxnSp>
          <p:nvCxnSpPr>
            <p:cNvPr id="31" name="Elbow Connector 30"/>
            <p:cNvCxnSpPr>
              <a:stCxn id="29" idx="4"/>
              <a:endCxn id="30" idx="1"/>
            </p:cNvCxnSpPr>
            <p:nvPr/>
          </p:nvCxnSpPr>
          <p:spPr>
            <a:xfrm flipV="1">
              <a:off x="1758950" y="1298336"/>
              <a:ext cx="660401" cy="232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58014" y="1544422"/>
              <a:ext cx="143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Training Data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470149" y="2133601"/>
              <a:ext cx="1219199" cy="50164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Predictor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806957" y="2203451"/>
                  <a:ext cx="373886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𝐱</m:t>
                        </m:r>
                      </m:oMath>
                    </m:oMathPara>
                  </a14:m>
                  <a:endParaRPr lang="en-US" b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957" y="2203451"/>
                  <a:ext cx="373886" cy="36933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Elbow Connector 36"/>
            <p:cNvCxnSpPr>
              <a:stCxn id="36" idx="3"/>
              <a:endCxn id="35" idx="1"/>
            </p:cNvCxnSpPr>
            <p:nvPr/>
          </p:nvCxnSpPr>
          <p:spPr>
            <a:xfrm flipV="1">
              <a:off x="2180843" y="2384426"/>
              <a:ext cx="289306" cy="3692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42154" y="2197101"/>
                  <a:ext cx="3266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e>
                        </m:acc>
                      </m:oMath>
                    </m:oMathPara>
                  </a14:m>
                  <a:endParaRPr lang="en-US" i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154" y="2197101"/>
                  <a:ext cx="3266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639" r="-314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Elbow Connector 40"/>
            <p:cNvCxnSpPr>
              <a:stCxn id="35" idx="3"/>
              <a:endCxn id="40" idx="1"/>
            </p:cNvCxnSpPr>
            <p:nvPr/>
          </p:nvCxnSpPr>
          <p:spPr>
            <a:xfrm flipV="1">
              <a:off x="3689348" y="2381767"/>
              <a:ext cx="352806" cy="2659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0" idx="2"/>
              <a:endCxn id="35" idx="0"/>
            </p:cNvCxnSpPr>
            <p:nvPr/>
          </p:nvCxnSpPr>
          <p:spPr>
            <a:xfrm rot="16200000" flipH="1">
              <a:off x="2815622" y="1869473"/>
              <a:ext cx="527051" cy="1204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087627" y="1612126"/>
                  <a:ext cx="7771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is-I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  <m: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|</m:t>
                            </m:r>
                            <m:r>
                              <a:rPr lang="es-ES" b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i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627" y="1612126"/>
                  <a:ext cx="77711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838964" y="3011706"/>
            <a:ext cx="3453636" cy="1645129"/>
            <a:chOff x="858014" y="990121"/>
            <a:chExt cx="3453636" cy="1645129"/>
          </a:xfrm>
        </p:grpSpPr>
        <p:sp>
          <p:nvSpPr>
            <p:cNvPr id="88" name="Can 87"/>
            <p:cNvSpPr/>
            <p:nvPr/>
          </p:nvSpPr>
          <p:spPr>
            <a:xfrm>
              <a:off x="1252481" y="1047735"/>
              <a:ext cx="506469" cy="501665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pple Chancery" charset="0"/>
                </a:rPr>
                <a:t>D</a:t>
              </a:r>
              <a:endParaRPr lang="en-US" dirty="0">
                <a:latin typeface="Apple Chancery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419351" y="990121"/>
              <a:ext cx="1892299" cy="61642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Parametric model estimation</a:t>
              </a:r>
              <a:endParaRPr lang="en-US" dirty="0"/>
            </a:p>
          </p:txBody>
        </p:sp>
        <p:cxnSp>
          <p:nvCxnSpPr>
            <p:cNvPr id="90" name="Elbow Connector 89"/>
            <p:cNvCxnSpPr/>
            <p:nvPr/>
          </p:nvCxnSpPr>
          <p:spPr>
            <a:xfrm flipV="1">
              <a:off x="1758950" y="1298336"/>
              <a:ext cx="660401" cy="232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858014" y="1544422"/>
              <a:ext cx="143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Training Data</a:t>
              </a:r>
              <a:endParaRPr lang="en-US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470149" y="2133601"/>
              <a:ext cx="1219199" cy="50164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Predictor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806957" y="2203451"/>
                  <a:ext cx="373886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𝐱</m:t>
                        </m:r>
                      </m:oMath>
                    </m:oMathPara>
                  </a14:m>
                  <a:endParaRPr lang="en-US" b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957" y="2203451"/>
                  <a:ext cx="373886" cy="36933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Elbow Connector 93"/>
            <p:cNvCxnSpPr/>
            <p:nvPr/>
          </p:nvCxnSpPr>
          <p:spPr>
            <a:xfrm flipV="1">
              <a:off x="2180843" y="2384426"/>
              <a:ext cx="289306" cy="3692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/>
            <p:nvPr/>
          </p:nvCxnSpPr>
          <p:spPr>
            <a:xfrm flipV="1">
              <a:off x="3689348" y="2381767"/>
              <a:ext cx="352806" cy="2659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16200000" flipH="1">
              <a:off x="2815622" y="1869473"/>
              <a:ext cx="527051" cy="1204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3087628" y="1612126"/>
                  <a:ext cx="3738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𝐰</m:t>
                            </m:r>
                          </m:e>
                        </m:acc>
                      </m:oMath>
                    </m:oMathPara>
                  </a14:m>
                  <a:endParaRPr lang="en-US" i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628" y="1612126"/>
                  <a:ext cx="3738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63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3104" y="3756282"/>
            <a:ext cx="2120900" cy="104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2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23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Apple Chancery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Cid-Sueiro</dc:creator>
  <cp:lastModifiedBy>Jerónimo Arenas García</cp:lastModifiedBy>
  <cp:revision>18</cp:revision>
  <dcterms:created xsi:type="dcterms:W3CDTF">2016-09-10T12:32:10Z</dcterms:created>
  <dcterms:modified xsi:type="dcterms:W3CDTF">2016-10-12T22:02:02Z</dcterms:modified>
</cp:coreProperties>
</file>