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19BF-E53F-5248-BCA3-5D6D5503E5FC}" type="datetimeFigureOut">
              <a:rPr lang="es-ES" smtClean="0"/>
              <a:t>22/06/15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4A73-4225-1F43-AEED-0A9E7976C98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32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19BF-E53F-5248-BCA3-5D6D5503E5FC}" type="datetimeFigureOut">
              <a:rPr lang="es-ES" smtClean="0"/>
              <a:t>22/06/15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4A73-4225-1F43-AEED-0A9E7976C98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4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19BF-E53F-5248-BCA3-5D6D5503E5FC}" type="datetimeFigureOut">
              <a:rPr lang="es-ES" smtClean="0"/>
              <a:t>22/06/15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4A73-4225-1F43-AEED-0A9E7976C98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36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19BF-E53F-5248-BCA3-5D6D5503E5FC}" type="datetimeFigureOut">
              <a:rPr lang="es-ES" smtClean="0"/>
              <a:t>22/06/15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4A73-4225-1F43-AEED-0A9E7976C98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74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19BF-E53F-5248-BCA3-5D6D5503E5FC}" type="datetimeFigureOut">
              <a:rPr lang="es-ES" smtClean="0"/>
              <a:t>22/06/15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4A73-4225-1F43-AEED-0A9E7976C98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71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19BF-E53F-5248-BCA3-5D6D5503E5FC}" type="datetimeFigureOut">
              <a:rPr lang="es-ES" smtClean="0"/>
              <a:t>22/06/15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4A73-4225-1F43-AEED-0A9E7976C98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5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19BF-E53F-5248-BCA3-5D6D5503E5FC}" type="datetimeFigureOut">
              <a:rPr lang="es-ES" smtClean="0"/>
              <a:t>22/06/15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4A73-4225-1F43-AEED-0A9E7976C98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25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19BF-E53F-5248-BCA3-5D6D5503E5FC}" type="datetimeFigureOut">
              <a:rPr lang="es-ES" smtClean="0"/>
              <a:t>22/06/15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4A73-4225-1F43-AEED-0A9E7976C98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4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19BF-E53F-5248-BCA3-5D6D5503E5FC}" type="datetimeFigureOut">
              <a:rPr lang="es-ES" smtClean="0"/>
              <a:t>22/06/15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4A73-4225-1F43-AEED-0A9E7976C98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1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19BF-E53F-5248-BCA3-5D6D5503E5FC}" type="datetimeFigureOut">
              <a:rPr lang="es-ES" smtClean="0"/>
              <a:t>22/06/15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4A73-4225-1F43-AEED-0A9E7976C98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2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19BF-E53F-5248-BCA3-5D6D5503E5FC}" type="datetimeFigureOut">
              <a:rPr lang="es-ES" smtClean="0"/>
              <a:t>22/06/15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4A73-4225-1F43-AEED-0A9E7976C98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44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E19BF-E53F-5248-BCA3-5D6D5503E5FC}" type="datetimeFigureOut">
              <a:rPr lang="es-ES" smtClean="0"/>
              <a:t>22/06/15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4A73-4225-1F43-AEED-0A9E7976C98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67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4868" y="2180662"/>
            <a:ext cx="1006349" cy="790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(0,0)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701217" y="2180662"/>
            <a:ext cx="1006349" cy="790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(0,1)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707566" y="2180662"/>
            <a:ext cx="1006349" cy="7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(0,2)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94868" y="2971451"/>
            <a:ext cx="1006349" cy="7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(1,0)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701217" y="2971451"/>
            <a:ext cx="1006349" cy="790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(1,1)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2707566" y="2971451"/>
            <a:ext cx="1006349" cy="790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(1,2)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694868" y="3762240"/>
            <a:ext cx="1006349" cy="790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(2,0)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701217" y="3762240"/>
            <a:ext cx="1006349" cy="7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(2,1)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2707566" y="3762240"/>
            <a:ext cx="1006349" cy="790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(2,2)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455261" y="2180662"/>
            <a:ext cx="0" cy="237236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94868" y="4804644"/>
            <a:ext cx="301904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-6404" y="2800740"/>
            <a:ext cx="461665" cy="11630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 err="1" smtClean="0"/>
              <a:t>Documents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470967" y="4828607"/>
            <a:ext cx="123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Vocabulary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632783" y="1474421"/>
            <a:ext cx="3117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Z </a:t>
            </a:r>
            <a:r>
              <a:rPr lang="es-ES" dirty="0" err="1" smtClean="0"/>
              <a:t>Matrix</a:t>
            </a:r>
            <a:endParaRPr lang="es-ES" dirty="0" smtClean="0"/>
          </a:p>
          <a:p>
            <a:pPr algn="ctr"/>
            <a:r>
              <a:rPr lang="es-ES" dirty="0" smtClean="0"/>
              <a:t>(# </a:t>
            </a:r>
            <a:r>
              <a:rPr lang="es-ES" dirty="0" err="1" smtClean="0"/>
              <a:t>ocurrences</a:t>
            </a:r>
            <a:r>
              <a:rPr lang="es-ES" dirty="0" smtClean="0"/>
              <a:t> of </a:t>
            </a:r>
            <a:r>
              <a:rPr lang="es-ES" dirty="0" err="1" smtClean="0"/>
              <a:t>words</a:t>
            </a:r>
            <a:r>
              <a:rPr lang="es-ES" dirty="0" smtClean="0"/>
              <a:t> in </a:t>
            </a:r>
            <a:r>
              <a:rPr lang="es-ES" dirty="0" err="1" smtClean="0"/>
              <a:t>docs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4680981" y="2180662"/>
            <a:ext cx="686215" cy="790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(0,·)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4680981" y="2971451"/>
            <a:ext cx="686215" cy="7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(1,.)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4680981" y="3762240"/>
            <a:ext cx="686215" cy="790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(2,·)</a:t>
            </a:r>
            <a:endParaRPr lang="es-ES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4405431" y="2180662"/>
            <a:ext cx="0" cy="237236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3943766" y="2800740"/>
            <a:ext cx="461665" cy="11630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 err="1" smtClean="0"/>
              <a:t>Documents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680981" y="4828607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Topics</a:t>
            </a:r>
            <a:endParaRPr lang="es-ES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4680980" y="4772378"/>
            <a:ext cx="68621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475907" y="1750091"/>
            <a:ext cx="109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Matrix</a:t>
            </a:r>
            <a:r>
              <a:rPr lang="es-ES" dirty="0" smtClean="0"/>
              <a:t> </a:t>
            </a:r>
            <a:r>
              <a:rPr lang="es-ES" dirty="0" smtClean="0"/>
              <a:t>N</a:t>
            </a:r>
            <a:r>
              <a:rPr lang="es-ES" baseline="-25000" dirty="0" smtClean="0"/>
              <a:t>D</a:t>
            </a:r>
            <a:r>
              <a:rPr lang="es-ES" dirty="0" smtClean="0"/>
              <a:t> </a:t>
            </a:r>
            <a:endParaRPr lang="es-ES" dirty="0" smtClean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6041172" y="2971451"/>
            <a:ext cx="0" cy="79078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5579507" y="2971451"/>
            <a:ext cx="461665" cy="6886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 err="1" smtClean="0"/>
              <a:t>Topics</a:t>
            </a:r>
            <a:endParaRPr lang="es-ES" dirty="0"/>
          </a:p>
        </p:txBody>
      </p:sp>
      <p:sp>
        <p:nvSpPr>
          <p:cNvPr id="43" name="Rectángulo 42"/>
          <p:cNvSpPr/>
          <p:nvPr/>
        </p:nvSpPr>
        <p:spPr>
          <a:xfrm>
            <a:off x="6283002" y="2971451"/>
            <a:ext cx="833324" cy="790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(.,0)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7116326" y="2971451"/>
            <a:ext cx="833324" cy="7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(.,1)</a:t>
            </a:r>
            <a:endParaRPr lang="es-ES" dirty="0"/>
          </a:p>
        </p:txBody>
      </p:sp>
      <p:sp>
        <p:nvSpPr>
          <p:cNvPr id="48" name="Rectángulo 47"/>
          <p:cNvSpPr/>
          <p:nvPr/>
        </p:nvSpPr>
        <p:spPr>
          <a:xfrm>
            <a:off x="7937670" y="2977185"/>
            <a:ext cx="833324" cy="790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(·,2)</a:t>
            </a:r>
            <a:endParaRPr lang="es-ES" dirty="0"/>
          </a:p>
        </p:txBody>
      </p:sp>
      <p:cxnSp>
        <p:nvCxnSpPr>
          <p:cNvPr id="49" name="Conector recto de flecha 48"/>
          <p:cNvCxnSpPr/>
          <p:nvPr/>
        </p:nvCxnSpPr>
        <p:spPr>
          <a:xfrm flipV="1">
            <a:off x="6283002" y="3963829"/>
            <a:ext cx="2487992" cy="86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6891381" y="3996413"/>
            <a:ext cx="123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Vocabulary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801817" y="181133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Matrix</a:t>
            </a:r>
            <a:r>
              <a:rPr lang="es-ES" dirty="0" smtClean="0"/>
              <a:t> </a:t>
            </a:r>
            <a:r>
              <a:rPr lang="es-ES" dirty="0" smtClean="0"/>
              <a:t>N</a:t>
            </a:r>
            <a:r>
              <a:rPr lang="es-ES" baseline="-25000" dirty="0" smtClean="0"/>
              <a:t>W</a:t>
            </a:r>
            <a:r>
              <a:rPr lang="es-ES" dirty="0" smtClean="0"/>
              <a:t>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322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4868" y="2180662"/>
            <a:ext cx="1006349" cy="790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(0,0)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701217" y="2180662"/>
            <a:ext cx="1006349" cy="790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(0,1)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707566" y="2180662"/>
            <a:ext cx="1006349" cy="7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(0,2)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94868" y="2971451"/>
            <a:ext cx="1006349" cy="7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(1,0)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701217" y="2971451"/>
            <a:ext cx="1006349" cy="790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(1,1)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2707566" y="2971451"/>
            <a:ext cx="1006349" cy="790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(1,2)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694868" y="3762240"/>
            <a:ext cx="1006349" cy="790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(2,0)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701217" y="3762240"/>
            <a:ext cx="1006349" cy="7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(2,1)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2707566" y="3762240"/>
            <a:ext cx="1006349" cy="790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(2,2)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455261" y="2180662"/>
            <a:ext cx="0" cy="237236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94868" y="4804644"/>
            <a:ext cx="301904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-6404" y="2800740"/>
            <a:ext cx="461665" cy="11630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 err="1" smtClean="0"/>
              <a:t>Documents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470967" y="4828607"/>
            <a:ext cx="123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Vocabulary</a:t>
            </a:r>
            <a:endParaRPr lang="es-ES" dirty="0"/>
          </a:p>
        </p:txBody>
      </p:sp>
      <p:sp>
        <p:nvSpPr>
          <p:cNvPr id="44" name="Rectángulo 43"/>
          <p:cNvSpPr/>
          <p:nvPr/>
        </p:nvSpPr>
        <p:spPr>
          <a:xfrm>
            <a:off x="4513254" y="2180662"/>
            <a:ext cx="1006349" cy="790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(0,0)</a:t>
            </a:r>
            <a:endParaRPr lang="es-ES" dirty="0"/>
          </a:p>
        </p:txBody>
      </p:sp>
      <p:sp>
        <p:nvSpPr>
          <p:cNvPr id="45" name="Rectángulo 44"/>
          <p:cNvSpPr/>
          <p:nvPr/>
        </p:nvSpPr>
        <p:spPr>
          <a:xfrm>
            <a:off x="5890994" y="2180662"/>
            <a:ext cx="1006349" cy="790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(1,2)</a:t>
            </a:r>
            <a:endParaRPr lang="es-ES" dirty="0"/>
          </a:p>
        </p:txBody>
      </p:sp>
      <p:sp>
        <p:nvSpPr>
          <p:cNvPr id="46" name="Rectángulo 45"/>
          <p:cNvSpPr/>
          <p:nvPr/>
        </p:nvSpPr>
        <p:spPr>
          <a:xfrm>
            <a:off x="7385202" y="2180662"/>
            <a:ext cx="1006349" cy="7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(2,1)</a:t>
            </a:r>
            <a:endParaRPr lang="es-ES" dirty="0"/>
          </a:p>
        </p:txBody>
      </p:sp>
      <p:sp>
        <p:nvSpPr>
          <p:cNvPr id="51" name="Rectángulo 50"/>
          <p:cNvSpPr/>
          <p:nvPr/>
        </p:nvSpPr>
        <p:spPr>
          <a:xfrm>
            <a:off x="7385202" y="2971451"/>
            <a:ext cx="1006349" cy="7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(0,2)</a:t>
            </a:r>
            <a:endParaRPr lang="es-ES" dirty="0"/>
          </a:p>
        </p:txBody>
      </p:sp>
      <p:sp>
        <p:nvSpPr>
          <p:cNvPr id="53" name="Rectángulo 52"/>
          <p:cNvSpPr/>
          <p:nvPr/>
        </p:nvSpPr>
        <p:spPr>
          <a:xfrm>
            <a:off x="4513254" y="2971451"/>
            <a:ext cx="1006349" cy="790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(1,1)</a:t>
            </a:r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5890994" y="2971451"/>
            <a:ext cx="1006349" cy="790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(2,0)</a:t>
            </a:r>
            <a:endParaRPr lang="es-ES" dirty="0"/>
          </a:p>
        </p:txBody>
      </p:sp>
      <p:sp>
        <p:nvSpPr>
          <p:cNvPr id="55" name="Rectángulo 54"/>
          <p:cNvSpPr/>
          <p:nvPr/>
        </p:nvSpPr>
        <p:spPr>
          <a:xfrm>
            <a:off x="5890994" y="3762240"/>
            <a:ext cx="1006349" cy="790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(0,1)</a:t>
            </a:r>
            <a:endParaRPr lang="es-ES" dirty="0"/>
          </a:p>
        </p:txBody>
      </p:sp>
      <p:sp>
        <p:nvSpPr>
          <p:cNvPr id="56" name="Rectángulo 55"/>
          <p:cNvSpPr/>
          <p:nvPr/>
        </p:nvSpPr>
        <p:spPr>
          <a:xfrm>
            <a:off x="7385202" y="3762240"/>
            <a:ext cx="1006349" cy="7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(1,0)</a:t>
            </a:r>
            <a:endParaRPr lang="es-ES" dirty="0"/>
          </a:p>
        </p:txBody>
      </p:sp>
      <p:sp>
        <p:nvSpPr>
          <p:cNvPr id="57" name="Rectángulo 56"/>
          <p:cNvSpPr/>
          <p:nvPr/>
        </p:nvSpPr>
        <p:spPr>
          <a:xfrm>
            <a:off x="4513254" y="3762240"/>
            <a:ext cx="1006349" cy="790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(2,2)</a:t>
            </a:r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4381470" y="1763402"/>
            <a:ext cx="127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Processor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777096" y="1751420"/>
            <a:ext cx="127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Processor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7200021" y="1763402"/>
            <a:ext cx="127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Processor</a:t>
            </a:r>
            <a:r>
              <a:rPr lang="es-ES" dirty="0" smtClean="0"/>
              <a:t> 3</a:t>
            </a:r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5291690" y="124273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Partition</a:t>
            </a:r>
            <a:r>
              <a:rPr lang="es-ES" dirty="0" smtClean="0"/>
              <a:t> </a:t>
            </a:r>
            <a:r>
              <a:rPr lang="es-ES" dirty="0" err="1" smtClean="0"/>
              <a:t>Assignment</a:t>
            </a:r>
            <a:endParaRPr lang="es-ES" dirty="0"/>
          </a:p>
        </p:txBody>
      </p:sp>
      <p:cxnSp>
        <p:nvCxnSpPr>
          <p:cNvPr id="62" name="Conector recto de flecha 61"/>
          <p:cNvCxnSpPr/>
          <p:nvPr/>
        </p:nvCxnSpPr>
        <p:spPr>
          <a:xfrm>
            <a:off x="8586572" y="2180662"/>
            <a:ext cx="0" cy="23723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8533523" y="2971451"/>
            <a:ext cx="461665" cy="55704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ES" dirty="0" smtClean="0"/>
              <a:t>Time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52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2762777" y="1942978"/>
            <a:ext cx="686215" cy="790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(0,·)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2762777" y="2733767"/>
            <a:ext cx="686215" cy="7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(1,.)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2762777" y="3524556"/>
            <a:ext cx="686215" cy="790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(2,·)</a:t>
            </a:r>
            <a:endParaRPr lang="es-ES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87227" y="1942978"/>
            <a:ext cx="0" cy="237236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2025562" y="2563056"/>
            <a:ext cx="461665" cy="11630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 err="1" smtClean="0"/>
              <a:t>Documents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762777" y="4590923"/>
            <a:ext cx="78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Topics</a:t>
            </a:r>
            <a:endParaRPr lang="es-ES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2762776" y="4534694"/>
            <a:ext cx="68621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557703" y="1512407"/>
            <a:ext cx="109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Matrix</a:t>
            </a:r>
            <a:r>
              <a:rPr lang="es-ES" dirty="0" smtClean="0"/>
              <a:t> </a:t>
            </a:r>
            <a:r>
              <a:rPr lang="es-ES" dirty="0" smtClean="0"/>
              <a:t>N</a:t>
            </a:r>
            <a:r>
              <a:rPr lang="es-ES" baseline="-25000" dirty="0" smtClean="0"/>
              <a:t>D</a:t>
            </a:r>
            <a:r>
              <a:rPr lang="es-ES" dirty="0" smtClean="0"/>
              <a:t> </a:t>
            </a:r>
            <a:endParaRPr lang="es-ES" dirty="0" smtClean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4458408" y="2733767"/>
            <a:ext cx="0" cy="79078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3996743" y="2733767"/>
            <a:ext cx="461665" cy="6886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 err="1" smtClean="0"/>
              <a:t>Topics</a:t>
            </a:r>
            <a:endParaRPr lang="es-ES" dirty="0"/>
          </a:p>
        </p:txBody>
      </p:sp>
      <p:sp>
        <p:nvSpPr>
          <p:cNvPr id="43" name="Rectángulo 42"/>
          <p:cNvSpPr/>
          <p:nvPr/>
        </p:nvSpPr>
        <p:spPr>
          <a:xfrm>
            <a:off x="4700238" y="2733767"/>
            <a:ext cx="833324" cy="7907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(.,0)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5533562" y="2733767"/>
            <a:ext cx="833324" cy="7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(.,1)</a:t>
            </a:r>
            <a:endParaRPr lang="es-ES" dirty="0"/>
          </a:p>
        </p:txBody>
      </p:sp>
      <p:sp>
        <p:nvSpPr>
          <p:cNvPr id="48" name="Rectángulo 47"/>
          <p:cNvSpPr/>
          <p:nvPr/>
        </p:nvSpPr>
        <p:spPr>
          <a:xfrm>
            <a:off x="6354906" y="2739501"/>
            <a:ext cx="833324" cy="790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(·,2)</a:t>
            </a:r>
            <a:endParaRPr lang="es-ES" dirty="0"/>
          </a:p>
        </p:txBody>
      </p:sp>
      <p:cxnSp>
        <p:nvCxnSpPr>
          <p:cNvPr id="49" name="Conector recto de flecha 48"/>
          <p:cNvCxnSpPr/>
          <p:nvPr/>
        </p:nvCxnSpPr>
        <p:spPr>
          <a:xfrm flipV="1">
            <a:off x="4700238" y="3726145"/>
            <a:ext cx="2487992" cy="86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5308617" y="3758729"/>
            <a:ext cx="123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Vocabulary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219053" y="15736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Matrix</a:t>
            </a:r>
            <a:r>
              <a:rPr lang="es-ES" dirty="0" smtClean="0"/>
              <a:t> </a:t>
            </a:r>
            <a:r>
              <a:rPr lang="es-ES" dirty="0" smtClean="0"/>
              <a:t>N</a:t>
            </a:r>
            <a:r>
              <a:rPr lang="es-ES" baseline="-25000" dirty="0" smtClean="0"/>
              <a:t>W</a:t>
            </a:r>
            <a:r>
              <a:rPr lang="es-ES" dirty="0" smtClean="0"/>
              <a:t>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82328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180</Words>
  <Application>Microsoft Macintosh PowerPoint</Application>
  <PresentationFormat>Presentación en pantalla 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Universidad Carlos III de Madrid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Jerónimo Arenas García</dc:creator>
  <cp:lastModifiedBy>Jerónimo Arenas García</cp:lastModifiedBy>
  <cp:revision>5</cp:revision>
  <cp:lastPrinted>2015-06-22T08:18:33Z</cp:lastPrinted>
  <dcterms:created xsi:type="dcterms:W3CDTF">2015-06-22T07:41:40Z</dcterms:created>
  <dcterms:modified xsi:type="dcterms:W3CDTF">2015-06-22T14:26:36Z</dcterms:modified>
</cp:coreProperties>
</file>