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904" y="10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849F-8AA7-3F40-BA11-DAD24B8AAFE8}" type="datetimeFigureOut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D2BF-6F2F-424F-9118-421FB07A80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1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849F-8AA7-3F40-BA11-DAD24B8AAFE8}" type="datetimeFigureOut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D2BF-6F2F-424F-9118-421FB07A80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3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849F-8AA7-3F40-BA11-DAD24B8AAFE8}" type="datetimeFigureOut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D2BF-6F2F-424F-9118-421FB07A80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2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849F-8AA7-3F40-BA11-DAD24B8AAFE8}" type="datetimeFigureOut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D2BF-6F2F-424F-9118-421FB07A80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6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849F-8AA7-3F40-BA11-DAD24B8AAFE8}" type="datetimeFigureOut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D2BF-6F2F-424F-9118-421FB07A80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9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849F-8AA7-3F40-BA11-DAD24B8AAFE8}" type="datetimeFigureOut">
              <a:rPr lang="en-US" smtClean="0"/>
              <a:t>6/2/18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D2BF-6F2F-424F-9118-421FB07A80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7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849F-8AA7-3F40-BA11-DAD24B8AAFE8}" type="datetimeFigureOut">
              <a:rPr lang="en-US" smtClean="0"/>
              <a:t>6/2/18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D2BF-6F2F-424F-9118-421FB07A80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6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849F-8AA7-3F40-BA11-DAD24B8AAFE8}" type="datetimeFigureOut">
              <a:rPr lang="en-US" smtClean="0"/>
              <a:t>6/2/18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D2BF-6F2F-424F-9118-421FB07A80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8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849F-8AA7-3F40-BA11-DAD24B8AAFE8}" type="datetimeFigureOut">
              <a:rPr lang="en-US" smtClean="0"/>
              <a:t>6/2/18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D2BF-6F2F-424F-9118-421FB07A80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7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849F-8AA7-3F40-BA11-DAD24B8AAFE8}" type="datetimeFigureOut">
              <a:rPr lang="en-US" smtClean="0"/>
              <a:t>6/2/18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D2BF-6F2F-424F-9118-421FB07A80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8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849F-8AA7-3F40-BA11-DAD24B8AAFE8}" type="datetimeFigureOut">
              <a:rPr lang="en-US" smtClean="0"/>
              <a:t>6/2/18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D2BF-6F2F-424F-9118-421FB07A80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9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1849F-8AA7-3F40-BA11-DAD24B8AAFE8}" type="datetimeFigureOut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8D2BF-6F2F-424F-9118-421FB07A80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9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502843" y="1214592"/>
            <a:ext cx="5276383" cy="2686470"/>
            <a:chOff x="502843" y="1214592"/>
            <a:chExt cx="5276383" cy="268647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2843" y="1214592"/>
              <a:ext cx="3829441" cy="2686470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 flipV="1">
              <a:off x="923666" y="1907995"/>
              <a:ext cx="3281449" cy="89931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918064" y="2291283"/>
              <a:ext cx="3281449" cy="89931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Multiply 12"/>
            <p:cNvSpPr/>
            <p:nvPr/>
          </p:nvSpPr>
          <p:spPr>
            <a:xfrm>
              <a:off x="1877718" y="2479417"/>
              <a:ext cx="121535" cy="108903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1057356" y="2533869"/>
              <a:ext cx="881130" cy="613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Multiply 13"/>
            <p:cNvSpPr/>
            <p:nvPr/>
          </p:nvSpPr>
          <p:spPr>
            <a:xfrm>
              <a:off x="996588" y="3099209"/>
              <a:ext cx="121535" cy="108903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 rot="19440000">
              <a:off x="998353" y="2519888"/>
              <a:ext cx="77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/>
                  <a:cs typeface="Times New Roman"/>
                </a:rPr>
                <a:t>x</a:t>
              </a:r>
              <a:r>
                <a:rPr lang="en-US" baseline="-25000" dirty="0" smtClean="0">
                  <a:latin typeface="Times New Roman"/>
                  <a:cs typeface="Times New Roman"/>
                </a:rPr>
                <a:t>1</a:t>
              </a:r>
              <a:r>
                <a:rPr lang="en-US" dirty="0" smtClean="0">
                  <a:latin typeface="Times New Roman"/>
                  <a:cs typeface="Times New Roman"/>
                </a:rPr>
                <a:t> - </a:t>
              </a:r>
              <a:r>
                <a:rPr lang="en-US" b="1" dirty="0" smtClean="0">
                  <a:latin typeface="Times New Roman"/>
                  <a:cs typeface="Times New Roman"/>
                </a:rPr>
                <a:t>x</a:t>
              </a:r>
              <a:r>
                <a:rPr lang="en-US" baseline="-25000" dirty="0" smtClean="0">
                  <a:latin typeface="Times New Roman"/>
                  <a:cs typeface="Times New Roman"/>
                </a:rPr>
                <a:t>2</a:t>
              </a:r>
              <a:endParaRPr lang="en-US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21112" y="1506952"/>
              <a:ext cx="1223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Times New Roman"/>
                  <a:cs typeface="Times New Roman"/>
                </a:rPr>
                <a:t>w</a:t>
              </a:r>
              <a:r>
                <a:rPr lang="en-US" baseline="30000" dirty="0" err="1" smtClean="0"/>
                <a:t>T</a:t>
              </a:r>
              <a:r>
                <a:rPr lang="en-US" b="1" dirty="0" err="1" smtClean="0">
                  <a:latin typeface="Times New Roman"/>
                  <a:cs typeface="Times New Roman"/>
                </a:rPr>
                <a:t>x</a:t>
              </a:r>
              <a:r>
                <a:rPr lang="en-US" dirty="0" smtClean="0">
                  <a:latin typeface="Times New Roman"/>
                  <a:cs typeface="Times New Roman"/>
                </a:rPr>
                <a:t> </a:t>
              </a:r>
              <a:r>
                <a:rPr lang="en-US" dirty="0" smtClean="0">
                  <a:latin typeface="Times New Roman"/>
                  <a:cs typeface="Times New Roman"/>
                </a:rPr>
                <a:t>- </a:t>
              </a:r>
              <a:r>
                <a:rPr lang="en-US" i="1" dirty="0" smtClean="0">
                  <a:latin typeface="Times New Roman"/>
                  <a:cs typeface="Times New Roman"/>
                </a:rPr>
                <a:t>b</a:t>
              </a:r>
              <a:r>
                <a:rPr lang="en-US" dirty="0" smtClean="0">
                  <a:latin typeface="Times New Roman"/>
                  <a:cs typeface="Times New Roman"/>
                </a:rPr>
                <a:t> = 1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79045" y="2171089"/>
              <a:ext cx="1300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Times New Roman"/>
                  <a:cs typeface="Times New Roman"/>
                </a:rPr>
                <a:t>w</a:t>
              </a:r>
              <a:r>
                <a:rPr lang="en-US" baseline="30000" dirty="0" err="1" smtClean="0"/>
                <a:t>T</a:t>
              </a:r>
              <a:r>
                <a:rPr lang="en-US" b="1" dirty="0" err="1" smtClean="0">
                  <a:latin typeface="Times New Roman"/>
                  <a:cs typeface="Times New Roman"/>
                </a:rPr>
                <a:t>x</a:t>
              </a:r>
              <a:r>
                <a:rPr lang="en-US" dirty="0" smtClean="0">
                  <a:latin typeface="Times New Roman"/>
                  <a:cs typeface="Times New Roman"/>
                </a:rPr>
                <a:t> </a:t>
              </a:r>
              <a:r>
                <a:rPr lang="en-US" dirty="0" smtClean="0">
                  <a:latin typeface="Times New Roman"/>
                  <a:cs typeface="Times New Roman"/>
                </a:rPr>
                <a:t>- </a:t>
              </a:r>
              <a:r>
                <a:rPr lang="en-US" i="1" dirty="0" smtClean="0">
                  <a:latin typeface="Times New Roman"/>
                  <a:cs typeface="Times New Roman"/>
                </a:rPr>
                <a:t>b</a:t>
              </a:r>
              <a:r>
                <a:rPr lang="en-US" dirty="0" smtClean="0">
                  <a:latin typeface="Times New Roman"/>
                  <a:cs typeface="Times New Roman"/>
                </a:rPr>
                <a:t> = </a:t>
              </a:r>
              <a:r>
                <a:rPr lang="en-US" dirty="0" smtClean="0">
                  <a:latin typeface="Times New Roman"/>
                  <a:cs typeface="Times New Roman"/>
                </a:rPr>
                <a:t>-</a:t>
              </a:r>
              <a:r>
                <a:rPr lang="en-US" dirty="0" smtClean="0">
                  <a:latin typeface="Times New Roman"/>
                  <a:cs typeface="Times New Roman"/>
                </a:rPr>
                <a:t>1 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3700745" y="1543182"/>
              <a:ext cx="941897" cy="455960"/>
            </a:xfrm>
            <a:custGeom>
              <a:avLst/>
              <a:gdLst>
                <a:gd name="connsiteX0" fmla="*/ 941897 w 941897"/>
                <a:gd name="connsiteY0" fmla="*/ 67069 h 455960"/>
                <a:gd name="connsiteX1" fmla="*/ 346375 w 941897"/>
                <a:gd name="connsiteY1" fmla="*/ 30611 h 455960"/>
                <a:gd name="connsiteX2" fmla="*/ 0 w 941897"/>
                <a:gd name="connsiteY2" fmla="*/ 455960 h 455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1897" h="455960">
                  <a:moveTo>
                    <a:pt x="941897" y="67069"/>
                  </a:moveTo>
                  <a:cubicBezTo>
                    <a:pt x="722627" y="16432"/>
                    <a:pt x="503358" y="-34204"/>
                    <a:pt x="346375" y="30611"/>
                  </a:cubicBezTo>
                  <a:cubicBezTo>
                    <a:pt x="189392" y="95426"/>
                    <a:pt x="0" y="455960"/>
                    <a:pt x="0" y="455960"/>
                  </a:cubicBezTo>
                </a:path>
              </a:pathLst>
            </a:custGeom>
            <a:ln w="15875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3858741" y="2442721"/>
              <a:ext cx="954050" cy="310719"/>
            </a:xfrm>
            <a:custGeom>
              <a:avLst/>
              <a:gdLst>
                <a:gd name="connsiteX0" fmla="*/ 954050 w 954050"/>
                <a:gd name="connsiteY0" fmla="*/ 72917 h 310719"/>
                <a:gd name="connsiteX1" fmla="*/ 619829 w 954050"/>
                <a:gd name="connsiteY1" fmla="*/ 309897 h 310719"/>
                <a:gd name="connsiteX2" fmla="*/ 0 w 954050"/>
                <a:gd name="connsiteY2" fmla="*/ 0 h 31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4050" h="310719">
                  <a:moveTo>
                    <a:pt x="954050" y="72917"/>
                  </a:moveTo>
                  <a:cubicBezTo>
                    <a:pt x="866443" y="197483"/>
                    <a:pt x="778837" y="322050"/>
                    <a:pt x="619829" y="309897"/>
                  </a:cubicBezTo>
                  <a:cubicBezTo>
                    <a:pt x="460821" y="297744"/>
                    <a:pt x="105330" y="32407"/>
                    <a:pt x="0" y="0"/>
                  </a:cubicBezTo>
                </a:path>
              </a:pathLst>
            </a:custGeom>
            <a:ln w="15875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0655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</Words>
  <Application>Microsoft Macintosh PowerPoint</Application>
  <PresentationFormat>Presentación en pantalla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Office Theme</vt:lpstr>
      <vt:lpstr>Presentación de PowerPoint</vt:lpstr>
    </vt:vector>
  </TitlesOfParts>
  <Company>DTSC-UC3M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Jerónimo Arenas</dc:creator>
  <cp:lastModifiedBy>Jesus Cid Sueiro</cp:lastModifiedBy>
  <cp:revision>3</cp:revision>
  <dcterms:created xsi:type="dcterms:W3CDTF">2016-10-27T10:40:55Z</dcterms:created>
  <dcterms:modified xsi:type="dcterms:W3CDTF">2018-02-06T14:58:41Z</dcterms:modified>
</cp:coreProperties>
</file>