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144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7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849F-8AA7-3F40-BA11-DAD24B8AAFE8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D2BF-6F2F-424F-9118-421FB07A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02843" y="1214592"/>
            <a:ext cx="5383007" cy="2686470"/>
            <a:chOff x="502843" y="1214592"/>
            <a:chExt cx="5383007" cy="26864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843" y="1214592"/>
              <a:ext cx="3829441" cy="268647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923666" y="1907995"/>
              <a:ext cx="3281449" cy="8993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18064" y="2291283"/>
              <a:ext cx="3281449" cy="8993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ultiply 12"/>
            <p:cNvSpPr/>
            <p:nvPr/>
          </p:nvSpPr>
          <p:spPr>
            <a:xfrm>
              <a:off x="1877718" y="2479417"/>
              <a:ext cx="121535" cy="108903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057356" y="2533869"/>
              <a:ext cx="881130" cy="613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ultiply 13"/>
            <p:cNvSpPr/>
            <p:nvPr/>
          </p:nvSpPr>
          <p:spPr>
            <a:xfrm>
              <a:off x="996588" y="3099209"/>
              <a:ext cx="121535" cy="108903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9440000">
              <a:off x="979079" y="251988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/>
                  <a:cs typeface="Times New Roman"/>
                </a:rPr>
                <a:t>x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dirty="0" smtClean="0">
                  <a:latin typeface="Times New Roman"/>
                  <a:cs typeface="Times New Roman"/>
                </a:rPr>
                <a:t> – </a:t>
              </a:r>
              <a:r>
                <a:rPr lang="en-US" b="1" dirty="0" smtClean="0">
                  <a:latin typeface="Times New Roman"/>
                  <a:cs typeface="Times New Roman"/>
                </a:rPr>
                <a:t>x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2</a:t>
              </a:r>
              <a:endParaRPr lang="en-US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1112" y="1506952"/>
              <a:ext cx="1276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/>
                  <a:cs typeface="Times New Roman"/>
                </a:rPr>
                <a:t>w</a:t>
              </a:r>
              <a:r>
                <a:rPr lang="en-US" baseline="30000" dirty="0" smtClean="0"/>
                <a:t>T</a:t>
              </a:r>
              <a:r>
                <a:rPr lang="en-US" b="1" dirty="0" smtClean="0">
                  <a:latin typeface="Times New Roman"/>
                  <a:cs typeface="Times New Roman"/>
                </a:rPr>
                <a:t>x</a:t>
              </a:r>
              <a:r>
                <a:rPr lang="en-US" dirty="0" smtClean="0">
                  <a:latin typeface="Times New Roman"/>
                  <a:cs typeface="Times New Roman"/>
                </a:rPr>
                <a:t> + b = 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9045" y="2171089"/>
              <a:ext cx="1406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/>
                  <a:cs typeface="Times New Roman"/>
                </a:rPr>
                <a:t>w</a:t>
              </a:r>
              <a:r>
                <a:rPr lang="en-US" baseline="30000" dirty="0" smtClean="0"/>
                <a:t>T</a:t>
              </a:r>
              <a:r>
                <a:rPr lang="en-US" b="1" dirty="0" smtClean="0">
                  <a:latin typeface="Times New Roman"/>
                  <a:cs typeface="Times New Roman"/>
                </a:rPr>
                <a:t>x</a:t>
              </a:r>
              <a:r>
                <a:rPr lang="en-US" dirty="0" smtClean="0">
                  <a:latin typeface="Times New Roman"/>
                  <a:cs typeface="Times New Roman"/>
                </a:rPr>
                <a:t> + b = −1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00745" y="1543182"/>
              <a:ext cx="941897" cy="455960"/>
            </a:xfrm>
            <a:custGeom>
              <a:avLst/>
              <a:gdLst>
                <a:gd name="connsiteX0" fmla="*/ 941897 w 941897"/>
                <a:gd name="connsiteY0" fmla="*/ 67069 h 455960"/>
                <a:gd name="connsiteX1" fmla="*/ 346375 w 941897"/>
                <a:gd name="connsiteY1" fmla="*/ 30611 h 455960"/>
                <a:gd name="connsiteX2" fmla="*/ 0 w 941897"/>
                <a:gd name="connsiteY2" fmla="*/ 455960 h 45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1897" h="455960">
                  <a:moveTo>
                    <a:pt x="941897" y="67069"/>
                  </a:moveTo>
                  <a:cubicBezTo>
                    <a:pt x="722627" y="16432"/>
                    <a:pt x="503358" y="-34204"/>
                    <a:pt x="346375" y="30611"/>
                  </a:cubicBezTo>
                  <a:cubicBezTo>
                    <a:pt x="189392" y="95426"/>
                    <a:pt x="0" y="455960"/>
                    <a:pt x="0" y="455960"/>
                  </a:cubicBezTo>
                </a:path>
              </a:pathLst>
            </a:custGeom>
            <a:ln w="15875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858741" y="2442721"/>
              <a:ext cx="954050" cy="310719"/>
            </a:xfrm>
            <a:custGeom>
              <a:avLst/>
              <a:gdLst>
                <a:gd name="connsiteX0" fmla="*/ 954050 w 954050"/>
                <a:gd name="connsiteY0" fmla="*/ 72917 h 310719"/>
                <a:gd name="connsiteX1" fmla="*/ 619829 w 954050"/>
                <a:gd name="connsiteY1" fmla="*/ 309897 h 310719"/>
                <a:gd name="connsiteX2" fmla="*/ 0 w 954050"/>
                <a:gd name="connsiteY2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4050" h="310719">
                  <a:moveTo>
                    <a:pt x="954050" y="72917"/>
                  </a:moveTo>
                  <a:cubicBezTo>
                    <a:pt x="866443" y="197483"/>
                    <a:pt x="778837" y="322050"/>
                    <a:pt x="619829" y="309897"/>
                  </a:cubicBezTo>
                  <a:cubicBezTo>
                    <a:pt x="460821" y="297744"/>
                    <a:pt x="105330" y="32407"/>
                    <a:pt x="0" y="0"/>
                  </a:cubicBezTo>
                </a:path>
              </a:pathLst>
            </a:custGeom>
            <a:ln w="15875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5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DTSC-UC3M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Jerónimo Arenas</dc:creator>
  <cp:lastModifiedBy>Jerónimo Arenas</cp:lastModifiedBy>
  <cp:revision>2</cp:revision>
  <dcterms:created xsi:type="dcterms:W3CDTF">2016-10-27T10:40:55Z</dcterms:created>
  <dcterms:modified xsi:type="dcterms:W3CDTF">2016-10-27T10:56:42Z</dcterms:modified>
</cp:coreProperties>
</file>