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715000" cx="12600000"/>
  <p:notesSz cx="6858000" cy="9144000"/>
  <p:embeddedFontLst>
    <p:embeddedFont>
      <p:font typeface="Roboto"/>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39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396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Roboto-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60abf6d40_1_6: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60abf6d4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e680d2ab2_2_52: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e680d2ab2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e680d2ab2_2_56: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e680d2ab2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e680d2ab2_2_60: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e680d2ab2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e680d2ab2_2_693: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e680d2ab2_2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e680d2ab2_5_10: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e680d2ab2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e680d28fb_4_0: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e680d28f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52e902e76_0_0:notes"/>
          <p:cNvSpPr/>
          <p:nvPr>
            <p:ph idx="2" type="sldImg"/>
          </p:nvPr>
        </p:nvSpPr>
        <p:spPr>
          <a:xfrm>
            <a:off x="-350700"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52e902e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52e902e76_0_5:notes"/>
          <p:cNvSpPr/>
          <p:nvPr>
            <p:ph idx="2" type="sldImg"/>
          </p:nvPr>
        </p:nvSpPr>
        <p:spPr>
          <a:xfrm>
            <a:off x="-350700"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52e902e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e680d2ab2_2_0: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e680d2ab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52e902e76_0_10:notes"/>
          <p:cNvSpPr/>
          <p:nvPr>
            <p:ph idx="2" type="sldImg"/>
          </p:nvPr>
        </p:nvSpPr>
        <p:spPr>
          <a:xfrm>
            <a:off x="-350700"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52e902e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60abf6d40_1_1:notes"/>
          <p:cNvSpPr/>
          <p:nvPr>
            <p:ph idx="2" type="sldImg"/>
          </p:nvPr>
        </p:nvSpPr>
        <p:spPr>
          <a:xfrm>
            <a:off x="-350691"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60abf6d4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52e902e76_0_16:notes"/>
          <p:cNvSpPr/>
          <p:nvPr>
            <p:ph idx="2" type="sldImg"/>
          </p:nvPr>
        </p:nvSpPr>
        <p:spPr>
          <a:xfrm>
            <a:off x="-350700"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52e902e7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2e902e76_0_21:notes"/>
          <p:cNvSpPr/>
          <p:nvPr>
            <p:ph idx="2" type="sldImg"/>
          </p:nvPr>
        </p:nvSpPr>
        <p:spPr>
          <a:xfrm>
            <a:off x="-350700"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2e902e7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52e902e76_0_26:notes"/>
          <p:cNvSpPr/>
          <p:nvPr>
            <p:ph idx="2" type="sldImg"/>
          </p:nvPr>
        </p:nvSpPr>
        <p:spPr>
          <a:xfrm>
            <a:off x="-350700" y="685800"/>
            <a:ext cx="7560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52e902e7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8403565" y="5"/>
            <a:ext cx="4196871" cy="2256167"/>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824154" y="1972469"/>
            <a:ext cx="11329800" cy="932100"/>
          </a:xfrm>
          <a:prstGeom prst="rect">
            <a:avLst/>
          </a:prstGeom>
        </p:spPr>
        <p:txBody>
          <a:bodyPr anchorCtr="0" anchor="b" bIns="117850" lIns="117850" spcFirstLastPara="1" rIns="117850" wrap="square" tIns="11785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17" name="Google Shape;17;p2"/>
          <p:cNvSpPr txBox="1"/>
          <p:nvPr>
            <p:ph idx="1" type="subTitle"/>
          </p:nvPr>
        </p:nvSpPr>
        <p:spPr>
          <a:xfrm>
            <a:off x="824137" y="3017681"/>
            <a:ext cx="11329800" cy="480900"/>
          </a:xfrm>
          <a:prstGeom prst="rect">
            <a:avLst/>
          </a:prstGeom>
        </p:spPr>
        <p:txBody>
          <a:bodyPr anchorCtr="0" anchor="t" bIns="117850" lIns="117850" spcFirstLastPara="1" rIns="117850" wrap="square" tIns="117850">
            <a:normAutofit/>
          </a:bodyPr>
          <a:lstStyle>
            <a:lvl1pPr lvl="0">
              <a:lnSpc>
                <a:spcPct val="100000"/>
              </a:lnSpc>
              <a:spcBef>
                <a:spcPts val="0"/>
              </a:spcBef>
              <a:spcAft>
                <a:spcPts val="0"/>
              </a:spcAft>
              <a:buClr>
                <a:schemeClr val="lt1"/>
              </a:buClr>
              <a:buSzPts val="2700"/>
              <a:buNone/>
              <a:defRPr sz="2700">
                <a:solidFill>
                  <a:schemeClr val="lt1"/>
                </a:solidFill>
              </a:defRPr>
            </a:lvl1pPr>
            <a:lvl2pPr lvl="1">
              <a:lnSpc>
                <a:spcPct val="100000"/>
              </a:lnSpc>
              <a:spcBef>
                <a:spcPts val="0"/>
              </a:spcBef>
              <a:spcAft>
                <a:spcPts val="0"/>
              </a:spcAft>
              <a:buClr>
                <a:schemeClr val="lt1"/>
              </a:buClr>
              <a:buSzPts val="2700"/>
              <a:buNone/>
              <a:defRPr sz="2700">
                <a:solidFill>
                  <a:schemeClr val="lt1"/>
                </a:solidFill>
              </a:defRPr>
            </a:lvl2pPr>
            <a:lvl3pPr lvl="2">
              <a:lnSpc>
                <a:spcPct val="100000"/>
              </a:lnSpc>
              <a:spcBef>
                <a:spcPts val="0"/>
              </a:spcBef>
              <a:spcAft>
                <a:spcPts val="0"/>
              </a:spcAft>
              <a:buClr>
                <a:schemeClr val="lt1"/>
              </a:buClr>
              <a:buSzPts val="2700"/>
              <a:buNone/>
              <a:defRPr sz="2700">
                <a:solidFill>
                  <a:schemeClr val="lt1"/>
                </a:solidFill>
              </a:defRPr>
            </a:lvl3pPr>
            <a:lvl4pPr lvl="3">
              <a:lnSpc>
                <a:spcPct val="100000"/>
              </a:lnSpc>
              <a:spcBef>
                <a:spcPts val="0"/>
              </a:spcBef>
              <a:spcAft>
                <a:spcPts val="0"/>
              </a:spcAft>
              <a:buClr>
                <a:schemeClr val="lt1"/>
              </a:buClr>
              <a:buSzPts val="2700"/>
              <a:buNone/>
              <a:defRPr sz="2700">
                <a:solidFill>
                  <a:schemeClr val="lt1"/>
                </a:solidFill>
              </a:defRPr>
            </a:lvl4pPr>
            <a:lvl5pPr lvl="4">
              <a:lnSpc>
                <a:spcPct val="100000"/>
              </a:lnSpc>
              <a:spcBef>
                <a:spcPts val="0"/>
              </a:spcBef>
              <a:spcAft>
                <a:spcPts val="0"/>
              </a:spcAft>
              <a:buClr>
                <a:schemeClr val="lt1"/>
              </a:buClr>
              <a:buSzPts val="2700"/>
              <a:buNone/>
              <a:defRPr sz="2700">
                <a:solidFill>
                  <a:schemeClr val="lt1"/>
                </a:solidFill>
              </a:defRPr>
            </a:lvl5pPr>
            <a:lvl6pPr lvl="5">
              <a:lnSpc>
                <a:spcPct val="100000"/>
              </a:lnSpc>
              <a:spcBef>
                <a:spcPts val="0"/>
              </a:spcBef>
              <a:spcAft>
                <a:spcPts val="0"/>
              </a:spcAft>
              <a:buClr>
                <a:schemeClr val="lt1"/>
              </a:buClr>
              <a:buSzPts val="2700"/>
              <a:buNone/>
              <a:defRPr sz="2700">
                <a:solidFill>
                  <a:schemeClr val="lt1"/>
                </a:solidFill>
              </a:defRPr>
            </a:lvl6pPr>
            <a:lvl7pPr lvl="6">
              <a:lnSpc>
                <a:spcPct val="100000"/>
              </a:lnSpc>
              <a:spcBef>
                <a:spcPts val="0"/>
              </a:spcBef>
              <a:spcAft>
                <a:spcPts val="0"/>
              </a:spcAft>
              <a:buClr>
                <a:schemeClr val="lt1"/>
              </a:buClr>
              <a:buSzPts val="2700"/>
              <a:buNone/>
              <a:defRPr sz="2700">
                <a:solidFill>
                  <a:schemeClr val="lt1"/>
                </a:solidFill>
              </a:defRPr>
            </a:lvl7pPr>
            <a:lvl8pPr lvl="7">
              <a:lnSpc>
                <a:spcPct val="100000"/>
              </a:lnSpc>
              <a:spcBef>
                <a:spcPts val="0"/>
              </a:spcBef>
              <a:spcAft>
                <a:spcPts val="0"/>
              </a:spcAft>
              <a:buClr>
                <a:schemeClr val="lt1"/>
              </a:buClr>
              <a:buSzPts val="2700"/>
              <a:buNone/>
              <a:defRPr sz="2700">
                <a:solidFill>
                  <a:schemeClr val="lt1"/>
                </a:solidFill>
              </a:defRPr>
            </a:lvl8pPr>
            <a:lvl9pPr lvl="8">
              <a:lnSpc>
                <a:spcPct val="100000"/>
              </a:lnSpc>
              <a:spcBef>
                <a:spcPts val="0"/>
              </a:spcBef>
              <a:spcAft>
                <a:spcPts val="0"/>
              </a:spcAft>
              <a:buClr>
                <a:schemeClr val="lt1"/>
              </a:buClr>
              <a:buSzPts val="2700"/>
              <a:buNone/>
              <a:defRPr sz="2700">
                <a:solidFill>
                  <a:schemeClr val="lt1"/>
                </a:solidFill>
              </a:defRPr>
            </a:lvl9pPr>
          </a:lstStyle>
          <a:p/>
        </p:txBody>
      </p:sp>
      <p:sp>
        <p:nvSpPr>
          <p:cNvPr id="18" name="Google Shape;18;p2"/>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8403565" y="5"/>
            <a:ext cx="4196871" cy="2256167"/>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429508" y="1395611"/>
            <a:ext cx="11741100" cy="2256300"/>
          </a:xfrm>
          <a:prstGeom prst="rect">
            <a:avLst/>
          </a:prstGeom>
        </p:spPr>
        <p:txBody>
          <a:bodyPr anchorCtr="0" anchor="b" bIns="117850" lIns="117850" spcFirstLastPara="1" rIns="117850" wrap="square" tIns="117850">
            <a:normAutofit/>
          </a:bodyPr>
          <a:lstStyle>
            <a:lvl1pPr lvl="0" algn="ctr">
              <a:spcBef>
                <a:spcPts val="0"/>
              </a:spcBef>
              <a:spcAft>
                <a:spcPts val="0"/>
              </a:spcAft>
              <a:buClr>
                <a:schemeClr val="lt1"/>
              </a:buClr>
              <a:buSzPts val="15500"/>
              <a:buNone/>
              <a:defRPr sz="15500">
                <a:solidFill>
                  <a:schemeClr val="lt1"/>
                </a:solidFill>
              </a:defRPr>
            </a:lvl1pPr>
            <a:lvl2pPr lvl="1" algn="ctr">
              <a:spcBef>
                <a:spcPts val="0"/>
              </a:spcBef>
              <a:spcAft>
                <a:spcPts val="0"/>
              </a:spcAft>
              <a:buClr>
                <a:schemeClr val="lt1"/>
              </a:buClr>
              <a:buSzPts val="15500"/>
              <a:buNone/>
              <a:defRPr sz="15500">
                <a:solidFill>
                  <a:schemeClr val="lt1"/>
                </a:solidFill>
              </a:defRPr>
            </a:lvl2pPr>
            <a:lvl3pPr lvl="2" algn="ctr">
              <a:spcBef>
                <a:spcPts val="0"/>
              </a:spcBef>
              <a:spcAft>
                <a:spcPts val="0"/>
              </a:spcAft>
              <a:buClr>
                <a:schemeClr val="lt1"/>
              </a:buClr>
              <a:buSzPts val="15500"/>
              <a:buNone/>
              <a:defRPr sz="15500">
                <a:solidFill>
                  <a:schemeClr val="lt1"/>
                </a:solidFill>
              </a:defRPr>
            </a:lvl3pPr>
            <a:lvl4pPr lvl="3" algn="ctr">
              <a:spcBef>
                <a:spcPts val="0"/>
              </a:spcBef>
              <a:spcAft>
                <a:spcPts val="0"/>
              </a:spcAft>
              <a:buClr>
                <a:schemeClr val="lt1"/>
              </a:buClr>
              <a:buSzPts val="15500"/>
              <a:buNone/>
              <a:defRPr sz="15500">
                <a:solidFill>
                  <a:schemeClr val="lt1"/>
                </a:solidFill>
              </a:defRPr>
            </a:lvl4pPr>
            <a:lvl5pPr lvl="4" algn="ctr">
              <a:spcBef>
                <a:spcPts val="0"/>
              </a:spcBef>
              <a:spcAft>
                <a:spcPts val="0"/>
              </a:spcAft>
              <a:buClr>
                <a:schemeClr val="lt1"/>
              </a:buClr>
              <a:buSzPts val="15500"/>
              <a:buNone/>
              <a:defRPr sz="15500">
                <a:solidFill>
                  <a:schemeClr val="lt1"/>
                </a:solidFill>
              </a:defRPr>
            </a:lvl5pPr>
            <a:lvl6pPr lvl="5" algn="ctr">
              <a:spcBef>
                <a:spcPts val="0"/>
              </a:spcBef>
              <a:spcAft>
                <a:spcPts val="0"/>
              </a:spcAft>
              <a:buClr>
                <a:schemeClr val="lt1"/>
              </a:buClr>
              <a:buSzPts val="15500"/>
              <a:buNone/>
              <a:defRPr sz="15500">
                <a:solidFill>
                  <a:schemeClr val="lt1"/>
                </a:solidFill>
              </a:defRPr>
            </a:lvl6pPr>
            <a:lvl7pPr lvl="6" algn="ctr">
              <a:spcBef>
                <a:spcPts val="0"/>
              </a:spcBef>
              <a:spcAft>
                <a:spcPts val="0"/>
              </a:spcAft>
              <a:buClr>
                <a:schemeClr val="lt1"/>
              </a:buClr>
              <a:buSzPts val="15500"/>
              <a:buNone/>
              <a:defRPr sz="15500">
                <a:solidFill>
                  <a:schemeClr val="lt1"/>
                </a:solidFill>
              </a:defRPr>
            </a:lvl7pPr>
            <a:lvl8pPr lvl="7" algn="ctr">
              <a:spcBef>
                <a:spcPts val="0"/>
              </a:spcBef>
              <a:spcAft>
                <a:spcPts val="0"/>
              </a:spcAft>
              <a:buClr>
                <a:schemeClr val="lt1"/>
              </a:buClr>
              <a:buSzPts val="15500"/>
              <a:buNone/>
              <a:defRPr sz="15500">
                <a:solidFill>
                  <a:schemeClr val="lt1"/>
                </a:solidFill>
              </a:defRPr>
            </a:lvl8pPr>
            <a:lvl9pPr lvl="8" algn="ctr">
              <a:spcBef>
                <a:spcPts val="0"/>
              </a:spcBef>
              <a:spcAft>
                <a:spcPts val="0"/>
              </a:spcAft>
              <a:buClr>
                <a:schemeClr val="lt1"/>
              </a:buClr>
              <a:buSzPts val="15500"/>
              <a:buNone/>
              <a:defRPr sz="15500">
                <a:solidFill>
                  <a:schemeClr val="lt1"/>
                </a:solidFill>
              </a:defRPr>
            </a:lvl9pPr>
          </a:lstStyle>
          <a:p>
            <a:r>
              <a:t>xx%</a:t>
            </a:r>
          </a:p>
        </p:txBody>
      </p:sp>
      <p:sp>
        <p:nvSpPr>
          <p:cNvPr id="77" name="Google Shape;77;p11"/>
          <p:cNvSpPr txBox="1"/>
          <p:nvPr>
            <p:ph idx="1" type="body"/>
          </p:nvPr>
        </p:nvSpPr>
        <p:spPr>
          <a:xfrm>
            <a:off x="429508" y="3743583"/>
            <a:ext cx="11741100" cy="1424400"/>
          </a:xfrm>
          <a:prstGeom prst="rect">
            <a:avLst/>
          </a:prstGeom>
        </p:spPr>
        <p:txBody>
          <a:bodyPr anchorCtr="0" anchor="t" bIns="117850" lIns="117850" spcFirstLastPara="1" rIns="117850" wrap="square" tIns="117850">
            <a:normAutofit/>
          </a:bodyPr>
          <a:lstStyle>
            <a:lvl1pPr indent="-374650" lvl="0" marL="457200" algn="ctr">
              <a:spcBef>
                <a:spcPts val="0"/>
              </a:spcBef>
              <a:spcAft>
                <a:spcPts val="0"/>
              </a:spcAft>
              <a:buClr>
                <a:schemeClr val="lt1"/>
              </a:buClr>
              <a:buSzPts val="2300"/>
              <a:buChar char="●"/>
              <a:defRPr>
                <a:solidFill>
                  <a:schemeClr val="lt1"/>
                </a:solidFill>
              </a:defRPr>
            </a:lvl1pPr>
            <a:lvl2pPr indent="-342900" lvl="1" marL="914400" algn="ctr">
              <a:spcBef>
                <a:spcPts val="0"/>
              </a:spcBef>
              <a:spcAft>
                <a:spcPts val="0"/>
              </a:spcAft>
              <a:buClr>
                <a:schemeClr val="lt1"/>
              </a:buClr>
              <a:buSzPts val="1800"/>
              <a:buChar char="○"/>
              <a:defRPr>
                <a:solidFill>
                  <a:schemeClr val="lt1"/>
                </a:solidFill>
              </a:defRPr>
            </a:lvl2pPr>
            <a:lvl3pPr indent="-342900" lvl="2" marL="1371600" algn="ctr">
              <a:spcBef>
                <a:spcPts val="0"/>
              </a:spcBef>
              <a:spcAft>
                <a:spcPts val="0"/>
              </a:spcAft>
              <a:buClr>
                <a:schemeClr val="lt1"/>
              </a:buClr>
              <a:buSzPts val="1800"/>
              <a:buChar char="■"/>
              <a:defRPr>
                <a:solidFill>
                  <a:schemeClr val="lt1"/>
                </a:solidFill>
              </a:defRPr>
            </a:lvl3pPr>
            <a:lvl4pPr indent="-342900" lvl="3" marL="1828800" algn="ctr">
              <a:spcBef>
                <a:spcPts val="0"/>
              </a:spcBef>
              <a:spcAft>
                <a:spcPts val="0"/>
              </a:spcAft>
              <a:buClr>
                <a:schemeClr val="lt1"/>
              </a:buClr>
              <a:buSzPts val="1800"/>
              <a:buChar char="●"/>
              <a:defRPr>
                <a:solidFill>
                  <a:schemeClr val="lt1"/>
                </a:solidFill>
              </a:defRPr>
            </a:lvl4pPr>
            <a:lvl5pPr indent="-342900" lvl="4" marL="2286000" algn="ctr">
              <a:spcBef>
                <a:spcPts val="0"/>
              </a:spcBef>
              <a:spcAft>
                <a:spcPts val="0"/>
              </a:spcAft>
              <a:buClr>
                <a:schemeClr val="lt1"/>
              </a:buClr>
              <a:buSzPts val="1800"/>
              <a:buChar char="○"/>
              <a:defRPr>
                <a:solidFill>
                  <a:schemeClr val="lt1"/>
                </a:solidFill>
              </a:defRPr>
            </a:lvl5pPr>
            <a:lvl6pPr indent="-342900" lvl="5" marL="2743200" algn="ctr">
              <a:spcBef>
                <a:spcPts val="0"/>
              </a:spcBef>
              <a:spcAft>
                <a:spcPts val="0"/>
              </a:spcAft>
              <a:buClr>
                <a:schemeClr val="lt1"/>
              </a:buClr>
              <a:buSzPts val="1800"/>
              <a:buChar char="■"/>
              <a:defRPr>
                <a:solidFill>
                  <a:schemeClr val="lt1"/>
                </a:solidFill>
              </a:defRPr>
            </a:lvl6pPr>
            <a:lvl7pPr indent="-342900" lvl="6" marL="3200400" algn="ctr">
              <a:spcBef>
                <a:spcPts val="0"/>
              </a:spcBef>
              <a:spcAft>
                <a:spcPts val="0"/>
              </a:spcAft>
              <a:buClr>
                <a:schemeClr val="lt1"/>
              </a:buClr>
              <a:buSzPts val="1800"/>
              <a:buChar char="●"/>
              <a:defRPr>
                <a:solidFill>
                  <a:schemeClr val="lt1"/>
                </a:solidFill>
              </a:defRPr>
            </a:lvl7pPr>
            <a:lvl8pPr indent="-342900" lvl="7" marL="3657600" algn="ctr">
              <a:spcBef>
                <a:spcPts val="0"/>
              </a:spcBef>
              <a:spcAft>
                <a:spcPts val="0"/>
              </a:spcAft>
              <a:buClr>
                <a:schemeClr val="lt1"/>
              </a:buClr>
              <a:buSzPts val="1800"/>
              <a:buChar char="○"/>
              <a:defRPr>
                <a:solidFill>
                  <a:schemeClr val="lt1"/>
                </a:solidFill>
              </a:defRPr>
            </a:lvl8pPr>
            <a:lvl9pPr indent="-342900" lvl="8" marL="4114800" algn="ctr">
              <a:spcBef>
                <a:spcPts val="0"/>
              </a:spcBef>
              <a:spcAft>
                <a:spcPts val="0"/>
              </a:spcAft>
              <a:buClr>
                <a:schemeClr val="lt1"/>
              </a:buClr>
              <a:buSzPts val="1800"/>
              <a:buChar char="■"/>
              <a:defRPr>
                <a:solidFill>
                  <a:schemeClr val="lt1"/>
                </a:solidFill>
              </a:defRPr>
            </a:lvl9pPr>
          </a:lstStyle>
          <a:p/>
        </p:txBody>
      </p:sp>
      <p:sp>
        <p:nvSpPr>
          <p:cNvPr id="78" name="Google Shape;78;p11"/>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8403565" y="5"/>
            <a:ext cx="4196871" cy="2256167"/>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824154" y="2391497"/>
            <a:ext cx="11329800" cy="932100"/>
          </a:xfrm>
          <a:prstGeom prst="rect">
            <a:avLst/>
          </a:prstGeom>
        </p:spPr>
        <p:txBody>
          <a:bodyPr anchorCtr="0" anchor="ctr" bIns="117850" lIns="117850" spcFirstLastPara="1" rIns="117850" wrap="square" tIns="11785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27" name="Google Shape;27;p3"/>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4337367"/>
            <a:ext cx="12600432" cy="1377681"/>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429508" y="455556"/>
            <a:ext cx="11741100" cy="675300"/>
          </a:xfrm>
          <a:prstGeom prst="rect">
            <a:avLst/>
          </a:prstGeom>
        </p:spPr>
        <p:txBody>
          <a:bodyPr anchorCtr="0" anchor="t" bIns="117850" lIns="117850" spcFirstLastPara="1" rIns="117850" wrap="square" tIns="117850">
            <a:norm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sp>
        <p:nvSpPr>
          <p:cNvPr id="36" name="Google Shape;36;p4"/>
          <p:cNvSpPr txBox="1"/>
          <p:nvPr>
            <p:ph idx="1" type="body"/>
          </p:nvPr>
        </p:nvSpPr>
        <p:spPr>
          <a:xfrm>
            <a:off x="429508" y="1366528"/>
            <a:ext cx="11741100" cy="3710100"/>
          </a:xfrm>
          <a:prstGeom prst="rect">
            <a:avLst/>
          </a:prstGeom>
        </p:spPr>
        <p:txBody>
          <a:bodyPr anchorCtr="0" anchor="t" bIns="117850" lIns="117850" spcFirstLastPara="1" rIns="117850" wrap="square" tIns="1178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7" name="Google Shape;37;p4"/>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429508" y="455556"/>
            <a:ext cx="11741100" cy="675300"/>
          </a:xfrm>
          <a:prstGeom prst="rect">
            <a:avLst/>
          </a:prstGeom>
        </p:spPr>
        <p:txBody>
          <a:bodyPr anchorCtr="0" anchor="t" bIns="117850" lIns="117850" spcFirstLastPara="1" rIns="117850" wrap="square" tIns="117850">
            <a:norm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sp>
        <p:nvSpPr>
          <p:cNvPr id="40" name="Google Shape;40;p5"/>
          <p:cNvSpPr txBox="1"/>
          <p:nvPr>
            <p:ph idx="1" type="body"/>
          </p:nvPr>
        </p:nvSpPr>
        <p:spPr>
          <a:xfrm>
            <a:off x="429508" y="1366639"/>
            <a:ext cx="5511600" cy="3710100"/>
          </a:xfrm>
          <a:prstGeom prst="rect">
            <a:avLst/>
          </a:prstGeom>
        </p:spPr>
        <p:txBody>
          <a:bodyPr anchorCtr="0" anchor="t" bIns="117850" lIns="117850" spcFirstLastPara="1" rIns="117850" wrap="square" tIns="1178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41" name="Google Shape;41;p5"/>
          <p:cNvSpPr txBox="1"/>
          <p:nvPr>
            <p:ph idx="2" type="body"/>
          </p:nvPr>
        </p:nvSpPr>
        <p:spPr>
          <a:xfrm>
            <a:off x="6658819" y="1366639"/>
            <a:ext cx="5511600" cy="3710100"/>
          </a:xfrm>
          <a:prstGeom prst="rect">
            <a:avLst/>
          </a:prstGeom>
        </p:spPr>
        <p:txBody>
          <a:bodyPr anchorCtr="0" anchor="t" bIns="117850" lIns="117850" spcFirstLastPara="1" rIns="117850" wrap="square" tIns="1178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42" name="Google Shape;42;p5"/>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429508" y="455556"/>
            <a:ext cx="11741100" cy="675300"/>
          </a:xfrm>
          <a:prstGeom prst="rect">
            <a:avLst/>
          </a:prstGeom>
        </p:spPr>
        <p:txBody>
          <a:bodyPr anchorCtr="0" anchor="t" bIns="117850" lIns="117850" spcFirstLastPara="1" rIns="117850" wrap="square" tIns="117850">
            <a:norm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sp>
        <p:nvSpPr>
          <p:cNvPr id="45" name="Google Shape;45;p6"/>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429508" y="617333"/>
            <a:ext cx="3869400" cy="839700"/>
          </a:xfrm>
          <a:prstGeom prst="rect">
            <a:avLst/>
          </a:prstGeom>
        </p:spPr>
        <p:txBody>
          <a:bodyPr anchorCtr="0" anchor="b" bIns="117850" lIns="117850" spcFirstLastPara="1" rIns="117850" wrap="square" tIns="117850">
            <a:normAutofit/>
          </a:bodyPr>
          <a:lstStyle>
            <a:lvl1pPr lvl="0">
              <a:spcBef>
                <a:spcPts val="0"/>
              </a:spcBef>
              <a:spcAft>
                <a:spcPts val="0"/>
              </a:spcAft>
              <a:buSzPts val="3100"/>
              <a:buNone/>
              <a:defRPr sz="3100"/>
            </a:lvl1pPr>
            <a:lvl2pPr lvl="1">
              <a:spcBef>
                <a:spcPts val="0"/>
              </a:spcBef>
              <a:spcAft>
                <a:spcPts val="0"/>
              </a:spcAft>
              <a:buSzPts val="3100"/>
              <a:buNone/>
              <a:defRPr sz="3100"/>
            </a:lvl2pPr>
            <a:lvl3pPr lvl="2">
              <a:spcBef>
                <a:spcPts val="0"/>
              </a:spcBef>
              <a:spcAft>
                <a:spcPts val="0"/>
              </a:spcAft>
              <a:buSzPts val="3100"/>
              <a:buNone/>
              <a:defRPr sz="3100"/>
            </a:lvl3pPr>
            <a:lvl4pPr lvl="3">
              <a:spcBef>
                <a:spcPts val="0"/>
              </a:spcBef>
              <a:spcAft>
                <a:spcPts val="0"/>
              </a:spcAft>
              <a:buSzPts val="3100"/>
              <a:buNone/>
              <a:defRPr sz="3100"/>
            </a:lvl4pPr>
            <a:lvl5pPr lvl="4">
              <a:spcBef>
                <a:spcPts val="0"/>
              </a:spcBef>
              <a:spcAft>
                <a:spcPts val="0"/>
              </a:spcAft>
              <a:buSzPts val="3100"/>
              <a:buNone/>
              <a:defRPr sz="3100"/>
            </a:lvl5pPr>
            <a:lvl6pPr lvl="5">
              <a:spcBef>
                <a:spcPts val="0"/>
              </a:spcBef>
              <a:spcAft>
                <a:spcPts val="0"/>
              </a:spcAft>
              <a:buSzPts val="3100"/>
              <a:buNone/>
              <a:defRPr sz="3100"/>
            </a:lvl6pPr>
            <a:lvl7pPr lvl="6">
              <a:spcBef>
                <a:spcPts val="0"/>
              </a:spcBef>
              <a:spcAft>
                <a:spcPts val="0"/>
              </a:spcAft>
              <a:buSzPts val="3100"/>
              <a:buNone/>
              <a:defRPr sz="3100"/>
            </a:lvl7pPr>
            <a:lvl8pPr lvl="7">
              <a:spcBef>
                <a:spcPts val="0"/>
              </a:spcBef>
              <a:spcAft>
                <a:spcPts val="0"/>
              </a:spcAft>
              <a:buSzPts val="3100"/>
              <a:buNone/>
              <a:defRPr sz="3100"/>
            </a:lvl8pPr>
            <a:lvl9pPr lvl="8">
              <a:spcBef>
                <a:spcPts val="0"/>
              </a:spcBef>
              <a:spcAft>
                <a:spcPts val="0"/>
              </a:spcAft>
              <a:buSzPts val="3100"/>
              <a:buNone/>
              <a:defRPr sz="3100"/>
            </a:lvl9pPr>
          </a:lstStyle>
          <a:p/>
        </p:txBody>
      </p:sp>
      <p:sp>
        <p:nvSpPr>
          <p:cNvPr id="48" name="Google Shape;48;p7"/>
          <p:cNvSpPr txBox="1"/>
          <p:nvPr>
            <p:ph idx="1" type="body"/>
          </p:nvPr>
        </p:nvSpPr>
        <p:spPr>
          <a:xfrm>
            <a:off x="429508" y="1628671"/>
            <a:ext cx="3869400" cy="3447900"/>
          </a:xfrm>
          <a:prstGeom prst="rect">
            <a:avLst/>
          </a:prstGeom>
        </p:spPr>
        <p:txBody>
          <a:bodyPr anchorCtr="0" anchor="t" bIns="117850" lIns="117850" spcFirstLastPara="1" rIns="117850" wrap="square" tIns="11785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49" name="Google Shape;49;p7"/>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8403565" y="5"/>
            <a:ext cx="4196871" cy="225616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675541" y="584833"/>
            <a:ext cx="7742400" cy="4545300"/>
          </a:xfrm>
          <a:prstGeom prst="rect">
            <a:avLst/>
          </a:prstGeom>
        </p:spPr>
        <p:txBody>
          <a:bodyPr anchorCtr="0" anchor="ctr" bIns="117850" lIns="117850" spcFirstLastPara="1" rIns="117850" wrap="square" tIns="117850">
            <a:normAutofit/>
          </a:bodyPr>
          <a:lstStyle>
            <a:lvl1pPr lvl="0">
              <a:spcBef>
                <a:spcPts val="0"/>
              </a:spcBef>
              <a:spcAft>
                <a:spcPts val="0"/>
              </a:spcAft>
              <a:buClr>
                <a:schemeClr val="lt1"/>
              </a:buClr>
              <a:buSzPts val="6200"/>
              <a:buNone/>
              <a:defRPr sz="6200">
                <a:solidFill>
                  <a:schemeClr val="lt1"/>
                </a:solidFill>
              </a:defRPr>
            </a:lvl1pPr>
            <a:lvl2pPr lvl="1">
              <a:spcBef>
                <a:spcPts val="0"/>
              </a:spcBef>
              <a:spcAft>
                <a:spcPts val="0"/>
              </a:spcAft>
              <a:buClr>
                <a:schemeClr val="lt1"/>
              </a:buClr>
              <a:buSzPts val="6200"/>
              <a:buNone/>
              <a:defRPr sz="6200">
                <a:solidFill>
                  <a:schemeClr val="lt1"/>
                </a:solidFill>
              </a:defRPr>
            </a:lvl2pPr>
            <a:lvl3pPr lvl="2">
              <a:spcBef>
                <a:spcPts val="0"/>
              </a:spcBef>
              <a:spcAft>
                <a:spcPts val="0"/>
              </a:spcAft>
              <a:buClr>
                <a:schemeClr val="lt1"/>
              </a:buClr>
              <a:buSzPts val="6200"/>
              <a:buNone/>
              <a:defRPr sz="6200">
                <a:solidFill>
                  <a:schemeClr val="lt1"/>
                </a:solidFill>
              </a:defRPr>
            </a:lvl3pPr>
            <a:lvl4pPr lvl="3">
              <a:spcBef>
                <a:spcPts val="0"/>
              </a:spcBef>
              <a:spcAft>
                <a:spcPts val="0"/>
              </a:spcAft>
              <a:buClr>
                <a:schemeClr val="lt1"/>
              </a:buClr>
              <a:buSzPts val="6200"/>
              <a:buNone/>
              <a:defRPr sz="6200">
                <a:solidFill>
                  <a:schemeClr val="lt1"/>
                </a:solidFill>
              </a:defRPr>
            </a:lvl4pPr>
            <a:lvl5pPr lvl="4">
              <a:spcBef>
                <a:spcPts val="0"/>
              </a:spcBef>
              <a:spcAft>
                <a:spcPts val="0"/>
              </a:spcAft>
              <a:buClr>
                <a:schemeClr val="lt1"/>
              </a:buClr>
              <a:buSzPts val="6200"/>
              <a:buNone/>
              <a:defRPr sz="6200">
                <a:solidFill>
                  <a:schemeClr val="lt1"/>
                </a:solidFill>
              </a:defRPr>
            </a:lvl5pPr>
            <a:lvl6pPr lvl="5">
              <a:spcBef>
                <a:spcPts val="0"/>
              </a:spcBef>
              <a:spcAft>
                <a:spcPts val="0"/>
              </a:spcAft>
              <a:buClr>
                <a:schemeClr val="lt1"/>
              </a:buClr>
              <a:buSzPts val="6200"/>
              <a:buNone/>
              <a:defRPr sz="6200">
                <a:solidFill>
                  <a:schemeClr val="lt1"/>
                </a:solidFill>
              </a:defRPr>
            </a:lvl6pPr>
            <a:lvl7pPr lvl="6">
              <a:spcBef>
                <a:spcPts val="0"/>
              </a:spcBef>
              <a:spcAft>
                <a:spcPts val="0"/>
              </a:spcAft>
              <a:buClr>
                <a:schemeClr val="lt1"/>
              </a:buClr>
              <a:buSzPts val="6200"/>
              <a:buNone/>
              <a:defRPr sz="6200">
                <a:solidFill>
                  <a:schemeClr val="lt1"/>
                </a:solidFill>
              </a:defRPr>
            </a:lvl7pPr>
            <a:lvl8pPr lvl="7">
              <a:spcBef>
                <a:spcPts val="0"/>
              </a:spcBef>
              <a:spcAft>
                <a:spcPts val="0"/>
              </a:spcAft>
              <a:buClr>
                <a:schemeClr val="lt1"/>
              </a:buClr>
              <a:buSzPts val="6200"/>
              <a:buNone/>
              <a:defRPr sz="6200">
                <a:solidFill>
                  <a:schemeClr val="lt1"/>
                </a:solidFill>
              </a:defRPr>
            </a:lvl8pPr>
            <a:lvl9pPr lvl="8">
              <a:spcBef>
                <a:spcPts val="0"/>
              </a:spcBef>
              <a:spcAft>
                <a:spcPts val="0"/>
              </a:spcAft>
              <a:buClr>
                <a:schemeClr val="lt1"/>
              </a:buClr>
              <a:buSzPts val="6200"/>
              <a:buNone/>
              <a:defRPr sz="6200">
                <a:solidFill>
                  <a:schemeClr val="lt1"/>
                </a:solidFill>
              </a:defRPr>
            </a:lvl9pPr>
          </a:lstStyle>
          <a:p/>
        </p:txBody>
      </p:sp>
      <p:sp>
        <p:nvSpPr>
          <p:cNvPr id="58" name="Google Shape;58;p8"/>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6300000" y="-194"/>
            <a:ext cx="6300000" cy="5715000"/>
          </a:xfrm>
          <a:prstGeom prst="rect">
            <a:avLst/>
          </a:prstGeom>
          <a:solidFill>
            <a:schemeClr val="dk1"/>
          </a:solidFill>
          <a:ln>
            <a:noFill/>
          </a:ln>
        </p:spPr>
        <p:txBody>
          <a:bodyPr anchorCtr="0" anchor="ctr" bIns="117850" lIns="117850" spcFirstLastPara="1" rIns="117850" wrap="square" tIns="117850">
            <a:noAutofit/>
          </a:bodyPr>
          <a:lstStyle/>
          <a:p>
            <a:pPr indent="0" lvl="0" marL="0" rtl="0" algn="l">
              <a:spcBef>
                <a:spcPts val="0"/>
              </a:spcBef>
              <a:spcAft>
                <a:spcPts val="0"/>
              </a:spcAft>
              <a:buNone/>
            </a:pPr>
            <a:r>
              <a:t/>
            </a:r>
            <a:endParaRPr/>
          </a:p>
        </p:txBody>
      </p:sp>
      <p:cxnSp>
        <p:nvCxnSpPr>
          <p:cNvPr id="61" name="Google Shape;61;p9"/>
          <p:cNvCxnSpPr/>
          <p:nvPr/>
        </p:nvCxnSpPr>
        <p:spPr>
          <a:xfrm>
            <a:off x="6930655" y="4995000"/>
            <a:ext cx="645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365846" y="1279000"/>
            <a:ext cx="5574000" cy="1738200"/>
          </a:xfrm>
          <a:prstGeom prst="rect">
            <a:avLst/>
          </a:prstGeom>
        </p:spPr>
        <p:txBody>
          <a:bodyPr anchorCtr="0" anchor="b" bIns="117850" lIns="117850" spcFirstLastPara="1" rIns="117850" wrap="square" tIns="11785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63" name="Google Shape;63;p9"/>
          <p:cNvSpPr txBox="1"/>
          <p:nvPr>
            <p:ph idx="1" type="subTitle"/>
          </p:nvPr>
        </p:nvSpPr>
        <p:spPr>
          <a:xfrm>
            <a:off x="365846" y="3076668"/>
            <a:ext cx="5574000" cy="1410300"/>
          </a:xfrm>
          <a:prstGeom prst="rect">
            <a:avLst/>
          </a:prstGeom>
        </p:spPr>
        <p:txBody>
          <a:bodyPr anchorCtr="0" anchor="t" bIns="117850" lIns="117850" spcFirstLastPara="1" rIns="117850" wrap="square" tIns="117850">
            <a:norm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64" name="Google Shape;64;p9"/>
          <p:cNvSpPr txBox="1"/>
          <p:nvPr>
            <p:ph idx="2" type="body"/>
          </p:nvPr>
        </p:nvSpPr>
        <p:spPr>
          <a:xfrm>
            <a:off x="6806398" y="804667"/>
            <a:ext cx="5287200" cy="4105800"/>
          </a:xfrm>
          <a:prstGeom prst="rect">
            <a:avLst/>
          </a:prstGeom>
        </p:spPr>
        <p:txBody>
          <a:bodyPr anchorCtr="0" anchor="ctr" bIns="117850" lIns="117850" spcFirstLastPara="1" rIns="117850" wrap="square" tIns="117850">
            <a:normAutofit/>
          </a:bodyPr>
          <a:lstStyle>
            <a:lvl1pPr indent="-374650" lvl="0" marL="457200">
              <a:spcBef>
                <a:spcPts val="0"/>
              </a:spcBef>
              <a:spcAft>
                <a:spcPts val="0"/>
              </a:spcAft>
              <a:buClr>
                <a:schemeClr val="lt1"/>
              </a:buClr>
              <a:buSzPts val="2300"/>
              <a:buChar char="●"/>
              <a:defRPr>
                <a:solidFill>
                  <a:schemeClr val="lt1"/>
                </a:solidFill>
              </a:defRPr>
            </a:lvl1pPr>
            <a:lvl2pPr indent="-342900" lvl="1" marL="914400">
              <a:spcBef>
                <a:spcPts val="0"/>
              </a:spcBef>
              <a:spcAft>
                <a:spcPts val="0"/>
              </a:spcAft>
              <a:buClr>
                <a:schemeClr val="lt1"/>
              </a:buClr>
              <a:buSzPts val="1800"/>
              <a:buChar char="○"/>
              <a:defRPr>
                <a:solidFill>
                  <a:schemeClr val="lt1"/>
                </a:solidFill>
              </a:defRPr>
            </a:lvl2pPr>
            <a:lvl3pPr indent="-342900" lvl="2" marL="1371600">
              <a:spcBef>
                <a:spcPts val="0"/>
              </a:spcBef>
              <a:spcAft>
                <a:spcPts val="0"/>
              </a:spcAft>
              <a:buClr>
                <a:schemeClr val="lt1"/>
              </a:buClr>
              <a:buSzPts val="1800"/>
              <a:buChar char="■"/>
              <a:defRPr>
                <a:solidFill>
                  <a:schemeClr val="lt1"/>
                </a:solidFill>
              </a:defRPr>
            </a:lvl3pPr>
            <a:lvl4pPr indent="-342900" lvl="3" marL="1828800">
              <a:spcBef>
                <a:spcPts val="0"/>
              </a:spcBef>
              <a:spcAft>
                <a:spcPts val="0"/>
              </a:spcAft>
              <a:buClr>
                <a:schemeClr val="lt1"/>
              </a:buClr>
              <a:buSzPts val="1800"/>
              <a:buChar char="●"/>
              <a:defRPr>
                <a:solidFill>
                  <a:schemeClr val="lt1"/>
                </a:solidFill>
              </a:defRPr>
            </a:lvl4pPr>
            <a:lvl5pPr indent="-342900" lvl="4" marL="2286000">
              <a:spcBef>
                <a:spcPts val="0"/>
              </a:spcBef>
              <a:spcAft>
                <a:spcPts val="0"/>
              </a:spcAft>
              <a:buClr>
                <a:schemeClr val="lt1"/>
              </a:buClr>
              <a:buSzPts val="1800"/>
              <a:buChar char="○"/>
              <a:defRPr>
                <a:solidFill>
                  <a:schemeClr val="lt1"/>
                </a:solidFill>
              </a:defRPr>
            </a:lvl5pPr>
            <a:lvl6pPr indent="-342900" lvl="5" marL="2743200">
              <a:spcBef>
                <a:spcPts val="0"/>
              </a:spcBef>
              <a:spcAft>
                <a:spcPts val="0"/>
              </a:spcAft>
              <a:buClr>
                <a:schemeClr val="lt1"/>
              </a:buClr>
              <a:buSzPts val="1800"/>
              <a:buChar char="■"/>
              <a:defRPr>
                <a:solidFill>
                  <a:schemeClr val="lt1"/>
                </a:solidFill>
              </a:defRPr>
            </a:lvl6pPr>
            <a:lvl7pPr indent="-342900" lvl="6" marL="3200400">
              <a:spcBef>
                <a:spcPts val="0"/>
              </a:spcBef>
              <a:spcAft>
                <a:spcPts val="0"/>
              </a:spcAft>
              <a:buClr>
                <a:schemeClr val="lt1"/>
              </a:buClr>
              <a:buSzPts val="1800"/>
              <a:buChar char="●"/>
              <a:defRPr>
                <a:solidFill>
                  <a:schemeClr val="lt1"/>
                </a:solidFill>
              </a:defRPr>
            </a:lvl7pPr>
            <a:lvl8pPr indent="-342900" lvl="7" marL="3657600">
              <a:spcBef>
                <a:spcPts val="0"/>
              </a:spcBef>
              <a:spcAft>
                <a:spcPts val="0"/>
              </a:spcAft>
              <a:buClr>
                <a:schemeClr val="lt1"/>
              </a:buClr>
              <a:buSzPts val="1800"/>
              <a:buChar char="○"/>
              <a:defRPr>
                <a:solidFill>
                  <a:schemeClr val="lt1"/>
                </a:solidFill>
              </a:defRPr>
            </a:lvl8pPr>
            <a:lvl9pPr indent="-342900" lvl="8" marL="4114800">
              <a:spcBef>
                <a:spcPts val="0"/>
              </a:spcBef>
              <a:spcAft>
                <a:spcPts val="0"/>
              </a:spcAft>
              <a:buClr>
                <a:schemeClr val="lt1"/>
              </a:buClr>
              <a:buSzPts val="1800"/>
              <a:buChar char="■"/>
              <a:defRPr>
                <a:solidFill>
                  <a:schemeClr val="lt1"/>
                </a:solidFill>
              </a:defRPr>
            </a:lvl9pPr>
          </a:lstStyle>
          <a:p/>
        </p:txBody>
      </p:sp>
      <p:sp>
        <p:nvSpPr>
          <p:cNvPr id="65" name="Google Shape;65;p9"/>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440256" y="4700639"/>
            <a:ext cx="8266200" cy="665400"/>
          </a:xfrm>
          <a:prstGeom prst="rect">
            <a:avLst/>
          </a:prstGeom>
        </p:spPr>
        <p:txBody>
          <a:bodyPr anchorCtr="0" anchor="ctr" bIns="117850" lIns="117850" spcFirstLastPara="1" rIns="117850" wrap="square" tIns="117850">
            <a:normAutofit/>
          </a:bodyPr>
          <a:lstStyle>
            <a:lvl1pPr indent="-228600" lvl="0" marL="457200">
              <a:lnSpc>
                <a:spcPct val="100000"/>
              </a:lnSpc>
              <a:spcBef>
                <a:spcPts val="0"/>
              </a:spcBef>
              <a:spcAft>
                <a:spcPts val="0"/>
              </a:spcAft>
              <a:buSzPts val="2300"/>
              <a:buNone/>
              <a:defRPr/>
            </a:lvl1pPr>
          </a:lstStyle>
          <a:p/>
        </p:txBody>
      </p:sp>
      <p:sp>
        <p:nvSpPr>
          <p:cNvPr id="68" name="Google Shape;68;p10"/>
          <p:cNvSpPr txBox="1"/>
          <p:nvPr>
            <p:ph idx="12" type="sldNum"/>
          </p:nvPr>
        </p:nvSpPr>
        <p:spPr>
          <a:xfrm>
            <a:off x="11658075" y="5167989"/>
            <a:ext cx="756000" cy="437400"/>
          </a:xfrm>
          <a:prstGeom prst="rect">
            <a:avLst/>
          </a:prstGeom>
        </p:spPr>
        <p:txBody>
          <a:bodyPr anchorCtr="0" anchor="ctr" bIns="117850" lIns="117850" spcFirstLastPara="1" rIns="117850" wrap="square" tIns="11785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29508" y="455556"/>
            <a:ext cx="11741100" cy="675300"/>
          </a:xfrm>
          <a:prstGeom prst="rect">
            <a:avLst/>
          </a:prstGeom>
          <a:noFill/>
          <a:ln>
            <a:noFill/>
          </a:ln>
        </p:spPr>
        <p:txBody>
          <a:bodyPr anchorCtr="0" anchor="t" bIns="117850" lIns="117850" spcFirstLastPara="1" rIns="117850" wrap="square" tIns="117850">
            <a:normAutofit/>
          </a:bodyPr>
          <a:lstStyle>
            <a:lvl1pPr lvl="0">
              <a:spcBef>
                <a:spcPts val="0"/>
              </a:spcBef>
              <a:spcAft>
                <a:spcPts val="0"/>
              </a:spcAft>
              <a:buClr>
                <a:schemeClr val="dk1"/>
              </a:buClr>
              <a:buSzPts val="3900"/>
              <a:buFont typeface="Roboto"/>
              <a:buNone/>
              <a:defRPr sz="3900">
                <a:solidFill>
                  <a:schemeClr val="dk1"/>
                </a:solidFill>
                <a:latin typeface="Roboto"/>
                <a:ea typeface="Roboto"/>
                <a:cs typeface="Roboto"/>
                <a:sym typeface="Roboto"/>
              </a:defRPr>
            </a:lvl1pPr>
            <a:lvl2pPr lvl="1">
              <a:spcBef>
                <a:spcPts val="0"/>
              </a:spcBef>
              <a:spcAft>
                <a:spcPts val="0"/>
              </a:spcAft>
              <a:buClr>
                <a:schemeClr val="dk1"/>
              </a:buClr>
              <a:buSzPts val="3900"/>
              <a:buFont typeface="Roboto"/>
              <a:buNone/>
              <a:defRPr sz="3900">
                <a:solidFill>
                  <a:schemeClr val="dk1"/>
                </a:solidFill>
                <a:latin typeface="Roboto"/>
                <a:ea typeface="Roboto"/>
                <a:cs typeface="Roboto"/>
                <a:sym typeface="Roboto"/>
              </a:defRPr>
            </a:lvl2pPr>
            <a:lvl3pPr lvl="2">
              <a:spcBef>
                <a:spcPts val="0"/>
              </a:spcBef>
              <a:spcAft>
                <a:spcPts val="0"/>
              </a:spcAft>
              <a:buClr>
                <a:schemeClr val="dk1"/>
              </a:buClr>
              <a:buSzPts val="3900"/>
              <a:buFont typeface="Roboto"/>
              <a:buNone/>
              <a:defRPr sz="3900">
                <a:solidFill>
                  <a:schemeClr val="dk1"/>
                </a:solidFill>
                <a:latin typeface="Roboto"/>
                <a:ea typeface="Roboto"/>
                <a:cs typeface="Roboto"/>
                <a:sym typeface="Roboto"/>
              </a:defRPr>
            </a:lvl3pPr>
            <a:lvl4pPr lvl="3">
              <a:spcBef>
                <a:spcPts val="0"/>
              </a:spcBef>
              <a:spcAft>
                <a:spcPts val="0"/>
              </a:spcAft>
              <a:buClr>
                <a:schemeClr val="dk1"/>
              </a:buClr>
              <a:buSzPts val="3900"/>
              <a:buFont typeface="Roboto"/>
              <a:buNone/>
              <a:defRPr sz="3900">
                <a:solidFill>
                  <a:schemeClr val="dk1"/>
                </a:solidFill>
                <a:latin typeface="Roboto"/>
                <a:ea typeface="Roboto"/>
                <a:cs typeface="Roboto"/>
                <a:sym typeface="Roboto"/>
              </a:defRPr>
            </a:lvl4pPr>
            <a:lvl5pPr lvl="4">
              <a:spcBef>
                <a:spcPts val="0"/>
              </a:spcBef>
              <a:spcAft>
                <a:spcPts val="0"/>
              </a:spcAft>
              <a:buClr>
                <a:schemeClr val="dk1"/>
              </a:buClr>
              <a:buSzPts val="3900"/>
              <a:buFont typeface="Roboto"/>
              <a:buNone/>
              <a:defRPr sz="3900">
                <a:solidFill>
                  <a:schemeClr val="dk1"/>
                </a:solidFill>
                <a:latin typeface="Roboto"/>
                <a:ea typeface="Roboto"/>
                <a:cs typeface="Roboto"/>
                <a:sym typeface="Roboto"/>
              </a:defRPr>
            </a:lvl5pPr>
            <a:lvl6pPr lvl="5">
              <a:spcBef>
                <a:spcPts val="0"/>
              </a:spcBef>
              <a:spcAft>
                <a:spcPts val="0"/>
              </a:spcAft>
              <a:buClr>
                <a:schemeClr val="dk1"/>
              </a:buClr>
              <a:buSzPts val="3900"/>
              <a:buFont typeface="Roboto"/>
              <a:buNone/>
              <a:defRPr sz="3900">
                <a:solidFill>
                  <a:schemeClr val="dk1"/>
                </a:solidFill>
                <a:latin typeface="Roboto"/>
                <a:ea typeface="Roboto"/>
                <a:cs typeface="Roboto"/>
                <a:sym typeface="Roboto"/>
              </a:defRPr>
            </a:lvl6pPr>
            <a:lvl7pPr lvl="6">
              <a:spcBef>
                <a:spcPts val="0"/>
              </a:spcBef>
              <a:spcAft>
                <a:spcPts val="0"/>
              </a:spcAft>
              <a:buClr>
                <a:schemeClr val="dk1"/>
              </a:buClr>
              <a:buSzPts val="3900"/>
              <a:buFont typeface="Roboto"/>
              <a:buNone/>
              <a:defRPr sz="3900">
                <a:solidFill>
                  <a:schemeClr val="dk1"/>
                </a:solidFill>
                <a:latin typeface="Roboto"/>
                <a:ea typeface="Roboto"/>
                <a:cs typeface="Roboto"/>
                <a:sym typeface="Roboto"/>
              </a:defRPr>
            </a:lvl7pPr>
            <a:lvl8pPr lvl="7">
              <a:spcBef>
                <a:spcPts val="0"/>
              </a:spcBef>
              <a:spcAft>
                <a:spcPts val="0"/>
              </a:spcAft>
              <a:buClr>
                <a:schemeClr val="dk1"/>
              </a:buClr>
              <a:buSzPts val="3900"/>
              <a:buFont typeface="Roboto"/>
              <a:buNone/>
              <a:defRPr sz="3900">
                <a:solidFill>
                  <a:schemeClr val="dk1"/>
                </a:solidFill>
                <a:latin typeface="Roboto"/>
                <a:ea typeface="Roboto"/>
                <a:cs typeface="Roboto"/>
                <a:sym typeface="Roboto"/>
              </a:defRPr>
            </a:lvl8pPr>
            <a:lvl9pPr lvl="8">
              <a:spcBef>
                <a:spcPts val="0"/>
              </a:spcBef>
              <a:spcAft>
                <a:spcPts val="0"/>
              </a:spcAft>
              <a:buClr>
                <a:schemeClr val="dk1"/>
              </a:buClr>
              <a:buSzPts val="3900"/>
              <a:buFont typeface="Roboto"/>
              <a:buNone/>
              <a:defRPr sz="39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29508" y="1366528"/>
            <a:ext cx="11741100" cy="3710100"/>
          </a:xfrm>
          <a:prstGeom prst="rect">
            <a:avLst/>
          </a:prstGeom>
          <a:noFill/>
          <a:ln>
            <a:noFill/>
          </a:ln>
        </p:spPr>
        <p:txBody>
          <a:bodyPr anchorCtr="0" anchor="t" bIns="117850" lIns="117850" spcFirstLastPara="1" rIns="117850" wrap="square" tIns="117850">
            <a:normAutofit/>
          </a:bodyPr>
          <a:lstStyle>
            <a:lvl1pPr indent="-374650" lvl="0" marL="457200">
              <a:lnSpc>
                <a:spcPct val="115000"/>
              </a:lnSpc>
              <a:spcBef>
                <a:spcPts val="0"/>
              </a:spcBef>
              <a:spcAft>
                <a:spcPts val="0"/>
              </a:spcAft>
              <a:buClr>
                <a:schemeClr val="dk2"/>
              </a:buClr>
              <a:buSzPts val="2300"/>
              <a:buFont typeface="Roboto"/>
              <a:buChar char="●"/>
              <a:defRPr sz="2300">
                <a:solidFill>
                  <a:schemeClr val="dk2"/>
                </a:solidFill>
                <a:latin typeface="Roboto"/>
                <a:ea typeface="Roboto"/>
                <a:cs typeface="Roboto"/>
                <a:sym typeface="Roboto"/>
              </a:defRPr>
            </a:lvl1pPr>
            <a:lvl2pPr indent="-342900" lvl="1" marL="9144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indent="-342900" lvl="2" marL="13716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42900" lvl="3" marL="18288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indent="-342900" lvl="4" marL="22860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indent="-342900" lvl="5" marL="2743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indent="-342900" lvl="6" marL="32004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indent="-342900" lvl="7" marL="36576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indent="-342900" lvl="8" marL="41148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658075" y="5167989"/>
            <a:ext cx="756000" cy="437400"/>
          </a:xfrm>
          <a:prstGeom prst="rect">
            <a:avLst/>
          </a:prstGeom>
          <a:noFill/>
          <a:ln>
            <a:noFill/>
          </a:ln>
        </p:spPr>
        <p:txBody>
          <a:bodyPr anchorCtr="0" anchor="ctr" bIns="117850" lIns="117850" spcFirstLastPara="1" rIns="117850" wrap="square" tIns="11785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2466025" y="579775"/>
            <a:ext cx="7887000" cy="2642100"/>
          </a:xfrm>
          <a:prstGeom prst="rect">
            <a:avLst/>
          </a:prstGeom>
        </p:spPr>
        <p:txBody>
          <a:bodyPr anchorCtr="0" anchor="b" bIns="117850" lIns="117850" spcFirstLastPara="1" rIns="117850" wrap="square" tIns="117850">
            <a:normAutofit/>
          </a:bodyPr>
          <a:lstStyle/>
          <a:p>
            <a:pPr indent="0" lvl="0" marL="0" rtl="0" algn="ctr">
              <a:lnSpc>
                <a:spcPct val="150000"/>
              </a:lnSpc>
              <a:spcBef>
                <a:spcPts val="0"/>
              </a:spcBef>
              <a:spcAft>
                <a:spcPts val="0"/>
              </a:spcAft>
              <a:buClr>
                <a:schemeClr val="dk1"/>
              </a:buClr>
              <a:buSzPts val="1100"/>
              <a:buFont typeface="Arial"/>
              <a:buNone/>
            </a:pPr>
            <a:r>
              <a:rPr lang="es" sz="4000">
                <a:solidFill>
                  <a:schemeClr val="accent2"/>
                </a:solidFill>
                <a:latin typeface="Georgia"/>
                <a:ea typeface="Georgia"/>
                <a:cs typeface="Georgia"/>
                <a:sym typeface="Georgia"/>
              </a:rPr>
              <a:t>Aplicativo web que permita gestionar las notas de estudiantes </a:t>
            </a:r>
            <a:endParaRPr>
              <a:solidFill>
                <a:schemeClr val="accent2"/>
              </a:solidFill>
            </a:endParaRPr>
          </a:p>
        </p:txBody>
      </p:sp>
      <p:sp>
        <p:nvSpPr>
          <p:cNvPr id="86" name="Google Shape;86;p13"/>
          <p:cNvSpPr txBox="1"/>
          <p:nvPr>
            <p:ph idx="1" type="subTitle"/>
          </p:nvPr>
        </p:nvSpPr>
        <p:spPr>
          <a:xfrm>
            <a:off x="429458" y="4137792"/>
            <a:ext cx="11741100" cy="880800"/>
          </a:xfrm>
          <a:prstGeom prst="rect">
            <a:avLst/>
          </a:prstGeom>
        </p:spPr>
        <p:txBody>
          <a:bodyPr anchorCtr="0" anchor="t" bIns="117850" lIns="117850" spcFirstLastPara="1" rIns="117850" wrap="square" tIns="117850">
            <a:normAutofit fontScale="92500" lnSpcReduction="20000"/>
          </a:bodyPr>
          <a:lstStyle/>
          <a:p>
            <a:pPr indent="0" lvl="0" marL="0" rtl="0" algn="l">
              <a:lnSpc>
                <a:spcPct val="107916"/>
              </a:lnSpc>
              <a:spcBef>
                <a:spcPts val="0"/>
              </a:spcBef>
              <a:spcAft>
                <a:spcPts val="0"/>
              </a:spcAft>
              <a:buNone/>
            </a:pPr>
            <a:r>
              <a:rPr b="1" lang="es" sz="2032">
                <a:solidFill>
                  <a:srgbClr val="1E1E1E"/>
                </a:solidFill>
                <a:latin typeface="Arial"/>
                <a:ea typeface="Arial"/>
                <a:cs typeface="Arial"/>
                <a:sym typeface="Arial"/>
              </a:rPr>
              <a:t>Grupo 6</a:t>
            </a:r>
            <a:endParaRPr b="1" sz="2032">
              <a:solidFill>
                <a:srgbClr val="1E1E1E"/>
              </a:solidFill>
              <a:latin typeface="Arial"/>
              <a:ea typeface="Arial"/>
              <a:cs typeface="Arial"/>
              <a:sym typeface="Arial"/>
            </a:endParaRPr>
          </a:p>
          <a:p>
            <a:pPr indent="0" lvl="0" marL="0" rtl="0" algn="l">
              <a:lnSpc>
                <a:spcPct val="107916"/>
              </a:lnSpc>
              <a:spcBef>
                <a:spcPts val="0"/>
              </a:spcBef>
              <a:spcAft>
                <a:spcPts val="0"/>
              </a:spcAft>
              <a:buClr>
                <a:schemeClr val="dk1"/>
              </a:buClr>
              <a:buSzPct val="54122"/>
              <a:buFont typeface="Arial"/>
              <a:buNone/>
            </a:pPr>
            <a:r>
              <a:rPr b="1" lang="es" sz="2032">
                <a:solidFill>
                  <a:srgbClr val="1E1E1E"/>
                </a:solidFill>
                <a:latin typeface="Arial"/>
                <a:ea typeface="Arial"/>
                <a:cs typeface="Arial"/>
                <a:sym typeface="Arial"/>
              </a:rPr>
              <a:t>Integrantes: Anchapaxi Dayana, Ayo Dennis, Chafla Karem, Vizuete María José </a:t>
            </a:r>
            <a:endParaRPr b="1" sz="3732">
              <a:solidFill>
                <a:srgbClr val="1E1E1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1004974" y="688150"/>
            <a:ext cx="5295000" cy="594600"/>
          </a:xfrm>
          <a:prstGeom prst="rect">
            <a:avLst/>
          </a:prstGeom>
        </p:spPr>
        <p:txBody>
          <a:bodyPr anchorCtr="0" anchor="t" bIns="117850" lIns="117850" spcFirstLastPara="1" rIns="117850" wrap="square" tIns="117850">
            <a:normAutofit/>
          </a:bodyPr>
          <a:lstStyle/>
          <a:p>
            <a:pPr indent="0" lvl="0" marL="0" rtl="0" algn="l">
              <a:spcBef>
                <a:spcPts val="0"/>
              </a:spcBef>
              <a:spcAft>
                <a:spcPts val="0"/>
              </a:spcAft>
              <a:buNone/>
            </a:pPr>
            <a:r>
              <a:rPr lang="es" sz="1800">
                <a:highlight>
                  <a:schemeClr val="lt1"/>
                </a:highlight>
                <a:latin typeface="Arial"/>
                <a:ea typeface="Arial"/>
                <a:cs typeface="Arial"/>
                <a:sym typeface="Arial"/>
              </a:rPr>
              <a:t>Rutas</a:t>
            </a:r>
            <a:endParaRPr sz="1800">
              <a:highlight>
                <a:schemeClr val="lt1"/>
              </a:highlight>
              <a:latin typeface="Arial"/>
              <a:ea typeface="Arial"/>
              <a:cs typeface="Arial"/>
              <a:sym typeface="Arial"/>
            </a:endParaRPr>
          </a:p>
        </p:txBody>
      </p:sp>
      <p:sp>
        <p:nvSpPr>
          <p:cNvPr id="160" name="Google Shape;160;p22"/>
          <p:cNvSpPr txBox="1"/>
          <p:nvPr>
            <p:ph idx="1" type="body"/>
          </p:nvPr>
        </p:nvSpPr>
        <p:spPr>
          <a:xfrm>
            <a:off x="939625" y="1564047"/>
            <a:ext cx="5200800" cy="3258000"/>
          </a:xfrm>
          <a:prstGeom prst="rect">
            <a:avLst/>
          </a:prstGeom>
          <a:ln cap="flat" cmpd="sng" w="9525">
            <a:solidFill>
              <a:srgbClr val="CE9178"/>
            </a:solidFill>
            <a:prstDash val="solid"/>
            <a:round/>
            <a:headEnd len="sm" w="sm" type="none"/>
            <a:tailEnd len="sm" w="sm" type="none"/>
          </a:ln>
        </p:spPr>
        <p:txBody>
          <a:bodyPr anchorCtr="0" anchor="t" bIns="117850" lIns="117850" spcFirstLastPara="1" rIns="117850" wrap="square" tIns="117850">
            <a:normAutofit/>
          </a:bodyPr>
          <a:lstStyle/>
          <a:p>
            <a:pPr indent="0" lvl="0" marL="0" rtl="0" algn="l">
              <a:spcBef>
                <a:spcPts val="0"/>
              </a:spcBef>
              <a:spcAft>
                <a:spcPts val="0"/>
              </a:spcAft>
              <a:buNone/>
            </a:pPr>
            <a:r>
              <a:rPr lang="es" sz="1400">
                <a:solidFill>
                  <a:srgbClr val="1E1E1E"/>
                </a:solidFill>
                <a:latin typeface="Arial"/>
                <a:ea typeface="Arial"/>
                <a:cs typeface="Arial"/>
                <a:sym typeface="Arial"/>
              </a:rPr>
              <a:t>R1: 0,1,2,3,9</a:t>
            </a:r>
            <a:endParaRPr sz="1400">
              <a:solidFill>
                <a:srgbClr val="1E1E1E"/>
              </a:solidFill>
              <a:latin typeface="Arial"/>
              <a:ea typeface="Arial"/>
              <a:cs typeface="Arial"/>
              <a:sym typeface="Arial"/>
            </a:endParaRPr>
          </a:p>
          <a:p>
            <a:pPr indent="0" lvl="0" marL="0" rtl="0" algn="l">
              <a:spcBef>
                <a:spcPts val="1500"/>
              </a:spcBef>
              <a:spcAft>
                <a:spcPts val="0"/>
              </a:spcAft>
              <a:buNone/>
            </a:pPr>
            <a:r>
              <a:rPr lang="es" sz="1400">
                <a:solidFill>
                  <a:srgbClr val="1E1E1E"/>
                </a:solidFill>
                <a:latin typeface="Arial"/>
                <a:ea typeface="Arial"/>
                <a:cs typeface="Arial"/>
                <a:sym typeface="Arial"/>
              </a:rPr>
              <a:t>R2: 0,1,2,4,5,9 </a:t>
            </a:r>
            <a:endParaRPr sz="1400">
              <a:solidFill>
                <a:srgbClr val="1E1E1E"/>
              </a:solidFill>
              <a:latin typeface="Arial"/>
              <a:ea typeface="Arial"/>
              <a:cs typeface="Arial"/>
              <a:sym typeface="Arial"/>
            </a:endParaRPr>
          </a:p>
          <a:p>
            <a:pPr indent="0" lvl="0" marL="0" rtl="0" algn="l">
              <a:spcBef>
                <a:spcPts val="1500"/>
              </a:spcBef>
              <a:spcAft>
                <a:spcPts val="0"/>
              </a:spcAft>
              <a:buNone/>
            </a:pPr>
            <a:r>
              <a:rPr lang="es" sz="1400">
                <a:solidFill>
                  <a:srgbClr val="1E1E1E"/>
                </a:solidFill>
                <a:latin typeface="Arial"/>
                <a:ea typeface="Arial"/>
                <a:cs typeface="Arial"/>
                <a:sym typeface="Arial"/>
              </a:rPr>
              <a:t>R3: 0,1,2,4,6,7,9</a:t>
            </a:r>
            <a:endParaRPr sz="1400">
              <a:solidFill>
                <a:srgbClr val="1E1E1E"/>
              </a:solidFill>
              <a:latin typeface="Arial"/>
              <a:ea typeface="Arial"/>
              <a:cs typeface="Arial"/>
              <a:sym typeface="Arial"/>
            </a:endParaRPr>
          </a:p>
          <a:p>
            <a:pPr indent="0" lvl="0" marL="0" rtl="0" algn="l">
              <a:spcBef>
                <a:spcPts val="1500"/>
              </a:spcBef>
              <a:spcAft>
                <a:spcPts val="0"/>
              </a:spcAft>
              <a:buNone/>
            </a:pPr>
            <a:r>
              <a:rPr lang="es" sz="1400">
                <a:solidFill>
                  <a:srgbClr val="1E1E1E"/>
                </a:solidFill>
                <a:latin typeface="Arial"/>
                <a:ea typeface="Arial"/>
                <a:cs typeface="Arial"/>
                <a:sym typeface="Arial"/>
              </a:rPr>
              <a:t>R4: 0,1,2,4,6,8,9</a:t>
            </a:r>
            <a:endParaRPr sz="1400">
              <a:solidFill>
                <a:srgbClr val="1E1E1E"/>
              </a:solidFill>
              <a:latin typeface="Arial"/>
              <a:ea typeface="Arial"/>
              <a:cs typeface="Arial"/>
              <a:sym typeface="Arial"/>
            </a:endParaRPr>
          </a:p>
          <a:p>
            <a:pPr indent="0" lvl="0" marL="0" rtl="0" algn="l">
              <a:spcBef>
                <a:spcPts val="1500"/>
              </a:spcBef>
              <a:spcAft>
                <a:spcPts val="1500"/>
              </a:spcAft>
              <a:buNone/>
            </a:pPr>
            <a:r>
              <a:t/>
            </a:r>
            <a:endParaRPr sz="1400">
              <a:solidFill>
                <a:srgbClr val="1E1E1E"/>
              </a:solidFill>
              <a:latin typeface="Arial"/>
              <a:ea typeface="Arial"/>
              <a:cs typeface="Arial"/>
              <a:sym typeface="Arial"/>
            </a:endParaRPr>
          </a:p>
        </p:txBody>
      </p:sp>
      <p:sp>
        <p:nvSpPr>
          <p:cNvPr id="161" name="Google Shape;161;p22"/>
          <p:cNvSpPr txBox="1"/>
          <p:nvPr>
            <p:ph idx="2" type="body"/>
          </p:nvPr>
        </p:nvSpPr>
        <p:spPr>
          <a:xfrm>
            <a:off x="6398675" y="1564047"/>
            <a:ext cx="5200800" cy="3258000"/>
          </a:xfrm>
          <a:prstGeom prst="rect">
            <a:avLst/>
          </a:prstGeom>
          <a:ln cap="flat" cmpd="sng" w="9525">
            <a:solidFill>
              <a:srgbClr val="CE9178"/>
            </a:solidFill>
            <a:prstDash val="solid"/>
            <a:round/>
            <a:headEnd len="sm" w="sm" type="none"/>
            <a:tailEnd len="sm" w="sm" type="none"/>
          </a:ln>
        </p:spPr>
        <p:txBody>
          <a:bodyPr anchorCtr="0" anchor="t" bIns="117850" lIns="117850" spcFirstLastPara="1" rIns="117850" wrap="square" tIns="117850">
            <a:normAutofit/>
          </a:bodyPr>
          <a:lstStyle/>
          <a:p>
            <a:pPr indent="0" lvl="0" marL="0" rtl="0" algn="l">
              <a:lnSpc>
                <a:spcPct val="95000"/>
              </a:lnSpc>
              <a:spcBef>
                <a:spcPts val="0"/>
              </a:spcBef>
              <a:spcAft>
                <a:spcPts val="0"/>
              </a:spcAft>
              <a:buSzPts val="935"/>
              <a:buNone/>
            </a:pPr>
            <a:r>
              <a:rPr lang="es" sz="1445">
                <a:solidFill>
                  <a:schemeClr val="dk2"/>
                </a:solidFill>
                <a:latin typeface="Arial"/>
                <a:ea typeface="Arial"/>
                <a:cs typeface="Arial"/>
                <a:sym typeface="Arial"/>
              </a:rPr>
              <a:t>Se puede calcular de las siguientes formas:</a:t>
            </a:r>
            <a:endParaRPr sz="1445">
              <a:solidFill>
                <a:schemeClr val="dk2"/>
              </a:solidFill>
              <a:latin typeface="Arial"/>
              <a:ea typeface="Arial"/>
              <a:cs typeface="Arial"/>
              <a:sym typeface="Arial"/>
            </a:endParaRPr>
          </a:p>
          <a:p>
            <a:pPr indent="0" lvl="0" marL="0" rtl="0" algn="l">
              <a:lnSpc>
                <a:spcPct val="95000"/>
              </a:lnSpc>
              <a:spcBef>
                <a:spcPts val="1500"/>
              </a:spcBef>
              <a:spcAft>
                <a:spcPts val="0"/>
              </a:spcAft>
              <a:buSzPts val="935"/>
              <a:buNone/>
            </a:pPr>
            <a:r>
              <a:rPr lang="es" sz="1445">
                <a:solidFill>
                  <a:schemeClr val="dk2"/>
                </a:solidFill>
                <a:latin typeface="Arial"/>
                <a:ea typeface="Arial"/>
                <a:cs typeface="Arial"/>
                <a:sym typeface="Arial"/>
              </a:rPr>
              <a:t>● V(G) = número de nodos predicados(decisiones)+1 = </a:t>
            </a:r>
            <a:r>
              <a:rPr lang="es" sz="1445">
                <a:latin typeface="Arial"/>
                <a:ea typeface="Arial"/>
                <a:cs typeface="Arial"/>
                <a:sym typeface="Arial"/>
              </a:rPr>
              <a:t>4</a:t>
            </a:r>
            <a:endParaRPr sz="1445">
              <a:solidFill>
                <a:schemeClr val="dk2"/>
              </a:solidFill>
              <a:latin typeface="Arial"/>
              <a:ea typeface="Arial"/>
              <a:cs typeface="Arial"/>
              <a:sym typeface="Arial"/>
            </a:endParaRPr>
          </a:p>
          <a:p>
            <a:pPr indent="0" lvl="0" marL="0" rtl="0" algn="l">
              <a:lnSpc>
                <a:spcPct val="95000"/>
              </a:lnSpc>
              <a:spcBef>
                <a:spcPts val="1500"/>
              </a:spcBef>
              <a:spcAft>
                <a:spcPts val="0"/>
              </a:spcAft>
              <a:buSzPts val="935"/>
              <a:buNone/>
            </a:pPr>
            <a:r>
              <a:rPr lang="es" sz="1445">
                <a:solidFill>
                  <a:schemeClr val="dk2"/>
                </a:solidFill>
                <a:latin typeface="Arial"/>
                <a:ea typeface="Arial"/>
                <a:cs typeface="Arial"/>
                <a:sym typeface="Arial"/>
              </a:rPr>
              <a:t>● V(G) = A – N + 2 =  </a:t>
            </a:r>
            <a:r>
              <a:rPr lang="es" sz="1445">
                <a:solidFill>
                  <a:srgbClr val="1E1E1E"/>
                </a:solidFill>
                <a:latin typeface="Arial"/>
                <a:ea typeface="Arial"/>
                <a:cs typeface="Arial"/>
                <a:sym typeface="Arial"/>
              </a:rPr>
              <a:t>12 – 10 + 2 = 4</a:t>
            </a:r>
            <a:endParaRPr sz="1445">
              <a:solidFill>
                <a:srgbClr val="1E1E1E"/>
              </a:solidFill>
              <a:latin typeface="Arial"/>
              <a:ea typeface="Arial"/>
              <a:cs typeface="Arial"/>
              <a:sym typeface="Arial"/>
            </a:endParaRPr>
          </a:p>
          <a:p>
            <a:pPr indent="0" lvl="0" marL="0" rtl="0" algn="l">
              <a:lnSpc>
                <a:spcPct val="95000"/>
              </a:lnSpc>
              <a:spcBef>
                <a:spcPts val="1500"/>
              </a:spcBef>
              <a:spcAft>
                <a:spcPts val="0"/>
              </a:spcAft>
              <a:buSzPts val="935"/>
              <a:buNone/>
            </a:pPr>
            <a:r>
              <a:t/>
            </a:r>
            <a:endParaRPr sz="1445">
              <a:solidFill>
                <a:schemeClr val="dk2"/>
              </a:solidFill>
              <a:latin typeface="Arial"/>
              <a:ea typeface="Arial"/>
              <a:cs typeface="Arial"/>
              <a:sym typeface="Arial"/>
            </a:endParaRPr>
          </a:p>
          <a:p>
            <a:pPr indent="0" lvl="0" marL="0" rtl="0" algn="l">
              <a:lnSpc>
                <a:spcPct val="95000"/>
              </a:lnSpc>
              <a:spcBef>
                <a:spcPts val="1500"/>
              </a:spcBef>
              <a:spcAft>
                <a:spcPts val="0"/>
              </a:spcAft>
              <a:buSzPts val="935"/>
              <a:buNone/>
            </a:pPr>
            <a:r>
              <a:rPr lang="es" sz="1445">
                <a:solidFill>
                  <a:schemeClr val="dk2"/>
                </a:solidFill>
                <a:latin typeface="Arial"/>
                <a:ea typeface="Arial"/>
                <a:cs typeface="Arial"/>
                <a:sym typeface="Arial"/>
              </a:rPr>
              <a:t>DONDE:</a:t>
            </a:r>
            <a:endParaRPr sz="1445">
              <a:solidFill>
                <a:schemeClr val="dk2"/>
              </a:solidFill>
              <a:latin typeface="Arial"/>
              <a:ea typeface="Arial"/>
              <a:cs typeface="Arial"/>
              <a:sym typeface="Arial"/>
            </a:endParaRPr>
          </a:p>
          <a:p>
            <a:pPr indent="0" lvl="0" marL="0" rtl="0" algn="l">
              <a:lnSpc>
                <a:spcPct val="95000"/>
              </a:lnSpc>
              <a:spcBef>
                <a:spcPts val="1500"/>
              </a:spcBef>
              <a:spcAft>
                <a:spcPts val="0"/>
              </a:spcAft>
              <a:buSzPts val="935"/>
              <a:buNone/>
            </a:pPr>
            <a:r>
              <a:rPr lang="es" sz="1445">
                <a:solidFill>
                  <a:schemeClr val="dk2"/>
                </a:solidFill>
                <a:latin typeface="Arial"/>
                <a:ea typeface="Arial"/>
                <a:cs typeface="Arial"/>
                <a:sym typeface="Arial"/>
              </a:rPr>
              <a:t>P: Número de nodos predicado</a:t>
            </a:r>
            <a:endParaRPr sz="1445">
              <a:solidFill>
                <a:schemeClr val="dk2"/>
              </a:solidFill>
              <a:latin typeface="Arial"/>
              <a:ea typeface="Arial"/>
              <a:cs typeface="Arial"/>
              <a:sym typeface="Arial"/>
            </a:endParaRPr>
          </a:p>
          <a:p>
            <a:pPr indent="0" lvl="0" marL="0" rtl="0" algn="l">
              <a:lnSpc>
                <a:spcPct val="95000"/>
              </a:lnSpc>
              <a:spcBef>
                <a:spcPts val="1500"/>
              </a:spcBef>
              <a:spcAft>
                <a:spcPts val="0"/>
              </a:spcAft>
              <a:buSzPts val="935"/>
              <a:buNone/>
            </a:pPr>
            <a:r>
              <a:rPr lang="es" sz="1445">
                <a:solidFill>
                  <a:schemeClr val="dk2"/>
                </a:solidFill>
                <a:latin typeface="Arial"/>
                <a:ea typeface="Arial"/>
                <a:cs typeface="Arial"/>
                <a:sym typeface="Arial"/>
              </a:rPr>
              <a:t>A: Número de aristas</a:t>
            </a:r>
            <a:endParaRPr sz="1445">
              <a:solidFill>
                <a:schemeClr val="dk2"/>
              </a:solidFill>
              <a:latin typeface="Arial"/>
              <a:ea typeface="Arial"/>
              <a:cs typeface="Arial"/>
              <a:sym typeface="Arial"/>
            </a:endParaRPr>
          </a:p>
          <a:p>
            <a:pPr indent="0" lvl="0" marL="0" rtl="0" algn="l">
              <a:lnSpc>
                <a:spcPct val="95000"/>
              </a:lnSpc>
              <a:spcBef>
                <a:spcPts val="1500"/>
              </a:spcBef>
              <a:spcAft>
                <a:spcPts val="1500"/>
              </a:spcAft>
              <a:buSzPts val="935"/>
              <a:buNone/>
            </a:pPr>
            <a:r>
              <a:rPr lang="es" sz="1445">
                <a:solidFill>
                  <a:schemeClr val="dk2"/>
                </a:solidFill>
                <a:latin typeface="Arial"/>
                <a:ea typeface="Arial"/>
                <a:cs typeface="Arial"/>
                <a:sym typeface="Arial"/>
              </a:rPr>
              <a:t>N: Número de nodos</a:t>
            </a:r>
            <a:endParaRPr sz="1445">
              <a:solidFill>
                <a:schemeClr val="dk2"/>
              </a:solidFill>
              <a:latin typeface="Arial"/>
              <a:ea typeface="Arial"/>
              <a:cs typeface="Arial"/>
              <a:sym typeface="Arial"/>
            </a:endParaRPr>
          </a:p>
        </p:txBody>
      </p:sp>
      <p:sp>
        <p:nvSpPr>
          <p:cNvPr id="162" name="Google Shape;162;p22"/>
          <p:cNvSpPr txBox="1"/>
          <p:nvPr>
            <p:ph type="title"/>
          </p:nvPr>
        </p:nvSpPr>
        <p:spPr>
          <a:xfrm>
            <a:off x="6398674" y="688150"/>
            <a:ext cx="5295000" cy="594600"/>
          </a:xfrm>
          <a:prstGeom prst="rect">
            <a:avLst/>
          </a:prstGeom>
        </p:spPr>
        <p:txBody>
          <a:bodyPr anchorCtr="0" anchor="t" bIns="117850" lIns="117850" spcFirstLastPara="1" rIns="117850" wrap="square" tIns="117850">
            <a:normAutofit/>
          </a:bodyPr>
          <a:lstStyle/>
          <a:p>
            <a:pPr indent="0" lvl="0" marL="0" rtl="0" algn="l">
              <a:spcBef>
                <a:spcPts val="0"/>
              </a:spcBef>
              <a:spcAft>
                <a:spcPts val="0"/>
              </a:spcAft>
              <a:buNone/>
            </a:pPr>
            <a:r>
              <a:rPr lang="es" sz="1800">
                <a:highlight>
                  <a:schemeClr val="lt1"/>
                </a:highlight>
                <a:latin typeface="Arial"/>
                <a:ea typeface="Arial"/>
                <a:cs typeface="Arial"/>
                <a:sym typeface="Arial"/>
              </a:rPr>
              <a:t>Complejidad ciclomática</a:t>
            </a:r>
            <a:endParaRPr sz="1800">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429500" y="455555"/>
            <a:ext cx="11741100" cy="2544300"/>
          </a:xfrm>
          <a:prstGeom prst="rect">
            <a:avLst/>
          </a:prstGeom>
        </p:spPr>
        <p:txBody>
          <a:bodyPr anchorCtr="0" anchor="t" bIns="117850" lIns="117850" spcFirstLastPara="1" rIns="117850" wrap="square" tIns="117850">
            <a:noAutofit/>
          </a:bodyPr>
          <a:lstStyle/>
          <a:p>
            <a:pPr indent="0" lvl="0" marL="0" rtl="0" algn="ctr">
              <a:spcBef>
                <a:spcPts val="0"/>
              </a:spcBef>
              <a:spcAft>
                <a:spcPts val="0"/>
              </a:spcAft>
              <a:buNone/>
            </a:pPr>
            <a:r>
              <a:t/>
            </a:r>
            <a:endParaRPr sz="4500"/>
          </a:p>
          <a:p>
            <a:pPr indent="0" lvl="0" marL="0" rtl="0" algn="ctr">
              <a:spcBef>
                <a:spcPts val="0"/>
              </a:spcBef>
              <a:spcAft>
                <a:spcPts val="0"/>
              </a:spcAft>
              <a:buNone/>
            </a:pPr>
            <a:r>
              <a:rPr lang="es" sz="4500"/>
              <a:t>Cronograma</a:t>
            </a:r>
            <a:endParaRPr sz="4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429500" y="455536"/>
            <a:ext cx="11741100" cy="2402100"/>
          </a:xfrm>
          <a:prstGeom prst="rect">
            <a:avLst/>
          </a:prstGeom>
        </p:spPr>
        <p:txBody>
          <a:bodyPr anchorCtr="0" anchor="t" bIns="117850" lIns="117850" spcFirstLastPara="1" rIns="117850" wrap="square" tIns="117850">
            <a:noAutofit/>
          </a:bodyPr>
          <a:lstStyle/>
          <a:p>
            <a:pPr indent="0" lvl="0" marL="0" rtl="0" algn="l">
              <a:spcBef>
                <a:spcPts val="0"/>
              </a:spcBef>
              <a:spcAft>
                <a:spcPts val="0"/>
              </a:spcAft>
              <a:buNone/>
            </a:pPr>
            <a:r>
              <a:t/>
            </a:r>
            <a:endParaRPr sz="4500"/>
          </a:p>
          <a:p>
            <a:pPr indent="0" lvl="0" marL="0" rtl="0" algn="ctr">
              <a:spcBef>
                <a:spcPts val="0"/>
              </a:spcBef>
              <a:spcAft>
                <a:spcPts val="0"/>
              </a:spcAft>
              <a:buNone/>
            </a:pPr>
            <a:r>
              <a:rPr lang="es" sz="4500"/>
              <a:t>Backlog</a:t>
            </a:r>
            <a:endParaRPr sz="4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29508" y="455556"/>
            <a:ext cx="11741100" cy="675300"/>
          </a:xfrm>
          <a:prstGeom prst="rect">
            <a:avLst/>
          </a:prstGeom>
        </p:spPr>
        <p:txBody>
          <a:bodyPr anchorCtr="0" anchor="t" bIns="117850" lIns="117850" spcFirstLastPara="1" rIns="117850" wrap="square" tIns="117850">
            <a:normAutofit fontScale="90000"/>
          </a:bodyPr>
          <a:lstStyle/>
          <a:p>
            <a:pPr indent="0" lvl="0" marL="0" rtl="0" algn="l">
              <a:spcBef>
                <a:spcPts val="0"/>
              </a:spcBef>
              <a:spcAft>
                <a:spcPts val="0"/>
              </a:spcAft>
              <a:buNone/>
            </a:pPr>
            <a:r>
              <a:rPr lang="es"/>
              <a:t>Casos de uso </a:t>
            </a:r>
            <a:endParaRPr/>
          </a:p>
        </p:txBody>
      </p:sp>
      <p:pic>
        <p:nvPicPr>
          <p:cNvPr id="178" name="Google Shape;178;p25"/>
          <p:cNvPicPr preferRelativeResize="0"/>
          <p:nvPr/>
        </p:nvPicPr>
        <p:blipFill rotWithShape="1">
          <a:blip r:embed="rId3">
            <a:alphaModFix/>
          </a:blip>
          <a:srcRect b="1565" l="0" r="0" t="0"/>
          <a:stretch/>
        </p:blipFill>
        <p:spPr>
          <a:xfrm>
            <a:off x="152400" y="1283250"/>
            <a:ext cx="6920949" cy="3924300"/>
          </a:xfrm>
          <a:prstGeom prst="rect">
            <a:avLst/>
          </a:prstGeom>
          <a:noFill/>
          <a:ln>
            <a:noFill/>
          </a:ln>
        </p:spPr>
      </p:pic>
      <p:pic>
        <p:nvPicPr>
          <p:cNvPr id="179" name="Google Shape;179;p25"/>
          <p:cNvPicPr preferRelativeResize="0"/>
          <p:nvPr/>
        </p:nvPicPr>
        <p:blipFill>
          <a:blip r:embed="rId4">
            <a:alphaModFix/>
          </a:blip>
          <a:stretch>
            <a:fillRect/>
          </a:stretch>
        </p:blipFill>
        <p:spPr>
          <a:xfrm>
            <a:off x="6186525" y="2396075"/>
            <a:ext cx="6343650" cy="183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29604" y="455550"/>
            <a:ext cx="5870400" cy="675300"/>
          </a:xfrm>
          <a:prstGeom prst="rect">
            <a:avLst/>
          </a:prstGeom>
        </p:spPr>
        <p:txBody>
          <a:bodyPr anchorCtr="0" anchor="t" bIns="117850" lIns="117850" spcFirstLastPara="1" rIns="117850" wrap="square" tIns="117850">
            <a:noAutofit/>
          </a:bodyPr>
          <a:lstStyle/>
          <a:p>
            <a:pPr indent="457200" lvl="0" marL="0" rtl="0" algn="l">
              <a:lnSpc>
                <a:spcPct val="115000"/>
              </a:lnSpc>
              <a:spcBef>
                <a:spcPts val="0"/>
              </a:spcBef>
              <a:spcAft>
                <a:spcPts val="0"/>
              </a:spcAft>
              <a:buNone/>
            </a:pPr>
            <a:r>
              <a:rPr lang="es" sz="2500">
                <a:solidFill>
                  <a:srgbClr val="000000"/>
                </a:solidFill>
              </a:rPr>
              <a:t>Diagrama de contexto</a:t>
            </a:r>
            <a:endParaRPr sz="2500"/>
          </a:p>
        </p:txBody>
      </p:sp>
      <p:pic>
        <p:nvPicPr>
          <p:cNvPr id="185" name="Google Shape;185;p26"/>
          <p:cNvPicPr preferRelativeResize="0"/>
          <p:nvPr/>
        </p:nvPicPr>
        <p:blipFill>
          <a:blip r:embed="rId3">
            <a:alphaModFix/>
          </a:blip>
          <a:stretch>
            <a:fillRect/>
          </a:stretch>
        </p:blipFill>
        <p:spPr>
          <a:xfrm>
            <a:off x="203725" y="1485625"/>
            <a:ext cx="6096276" cy="3741785"/>
          </a:xfrm>
          <a:prstGeom prst="rect">
            <a:avLst/>
          </a:prstGeom>
          <a:noFill/>
          <a:ln>
            <a:noFill/>
          </a:ln>
        </p:spPr>
      </p:pic>
      <p:pic>
        <p:nvPicPr>
          <p:cNvPr id="186" name="Google Shape;186;p26"/>
          <p:cNvPicPr preferRelativeResize="0"/>
          <p:nvPr/>
        </p:nvPicPr>
        <p:blipFill>
          <a:blip r:embed="rId4">
            <a:alphaModFix/>
          </a:blip>
          <a:stretch>
            <a:fillRect/>
          </a:stretch>
        </p:blipFill>
        <p:spPr>
          <a:xfrm>
            <a:off x="6147325" y="1861851"/>
            <a:ext cx="6452675" cy="3143611"/>
          </a:xfrm>
          <a:prstGeom prst="rect">
            <a:avLst/>
          </a:prstGeom>
          <a:noFill/>
          <a:ln>
            <a:noFill/>
          </a:ln>
        </p:spPr>
      </p:pic>
      <p:sp>
        <p:nvSpPr>
          <p:cNvPr id="187" name="Google Shape;187;p26"/>
          <p:cNvSpPr txBox="1"/>
          <p:nvPr>
            <p:ph type="title"/>
          </p:nvPr>
        </p:nvSpPr>
        <p:spPr>
          <a:xfrm>
            <a:off x="6299904" y="455550"/>
            <a:ext cx="5870400" cy="675300"/>
          </a:xfrm>
          <a:prstGeom prst="rect">
            <a:avLst/>
          </a:prstGeom>
        </p:spPr>
        <p:txBody>
          <a:bodyPr anchorCtr="0" anchor="t" bIns="117850" lIns="117850" spcFirstLastPara="1" rIns="117850" wrap="square" tIns="117850">
            <a:noAutofit/>
          </a:bodyPr>
          <a:lstStyle/>
          <a:p>
            <a:pPr indent="457200" lvl="0" marL="0" rtl="0" algn="l">
              <a:lnSpc>
                <a:spcPct val="115000"/>
              </a:lnSpc>
              <a:spcBef>
                <a:spcPts val="0"/>
              </a:spcBef>
              <a:spcAft>
                <a:spcPts val="0"/>
              </a:spcAft>
              <a:buNone/>
            </a:pPr>
            <a:r>
              <a:rPr lang="es" sz="2500">
                <a:solidFill>
                  <a:srgbClr val="000000"/>
                </a:solidFill>
              </a:rPr>
              <a:t>Diagrama de entidad entidad relación</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429500" y="455540"/>
            <a:ext cx="11741100" cy="1916700"/>
          </a:xfrm>
          <a:prstGeom prst="rect">
            <a:avLst/>
          </a:prstGeom>
        </p:spPr>
        <p:txBody>
          <a:bodyPr anchorCtr="0" anchor="t" bIns="117850" lIns="117850" spcFirstLastPara="1" rIns="117850" wrap="square" tIns="117850">
            <a:noAutofit/>
          </a:bodyPr>
          <a:lstStyle/>
          <a:p>
            <a:pPr indent="0" lvl="0" marL="0" rtl="0" algn="ctr">
              <a:spcBef>
                <a:spcPts val="0"/>
              </a:spcBef>
              <a:spcAft>
                <a:spcPts val="0"/>
              </a:spcAft>
              <a:buNone/>
            </a:pPr>
            <a:r>
              <a:t/>
            </a:r>
            <a:endParaRPr sz="5000"/>
          </a:p>
          <a:p>
            <a:pPr indent="0" lvl="0" marL="0" rtl="0" algn="ctr">
              <a:spcBef>
                <a:spcPts val="0"/>
              </a:spcBef>
              <a:spcAft>
                <a:spcPts val="0"/>
              </a:spcAft>
              <a:buNone/>
            </a:pPr>
            <a:r>
              <a:rPr lang="es" sz="5000"/>
              <a:t>Reporte de errores</a:t>
            </a:r>
            <a:endParaRPr sz="5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429508" y="455556"/>
            <a:ext cx="11741100" cy="675300"/>
          </a:xfrm>
          <a:prstGeom prst="rect">
            <a:avLst/>
          </a:prstGeom>
        </p:spPr>
        <p:txBody>
          <a:bodyPr anchorCtr="0" anchor="t" bIns="117850" lIns="117850" spcFirstLastPara="1" rIns="117850" wrap="square" tIns="117850">
            <a:noAutofit/>
          </a:bodyPr>
          <a:lstStyle/>
          <a:p>
            <a:pPr indent="0" lvl="0" marL="0" rtl="0" algn="l">
              <a:spcBef>
                <a:spcPts val="0"/>
              </a:spcBef>
              <a:spcAft>
                <a:spcPts val="0"/>
              </a:spcAft>
              <a:buNone/>
            </a:pPr>
            <a:r>
              <a:rPr lang="es" sz="3500"/>
              <a:t>Conclusiones </a:t>
            </a:r>
            <a:endParaRPr sz="3500"/>
          </a:p>
        </p:txBody>
      </p:sp>
      <p:sp>
        <p:nvSpPr>
          <p:cNvPr id="198" name="Google Shape;198;p28"/>
          <p:cNvSpPr txBox="1"/>
          <p:nvPr>
            <p:ph idx="4294967295" type="body"/>
          </p:nvPr>
        </p:nvSpPr>
        <p:spPr>
          <a:xfrm>
            <a:off x="1120900" y="1532025"/>
            <a:ext cx="10357500" cy="3591600"/>
          </a:xfrm>
          <a:prstGeom prst="rect">
            <a:avLst/>
          </a:prstGeom>
          <a:ln cap="flat" cmpd="sng" w="9525">
            <a:solidFill>
              <a:srgbClr val="CE9178"/>
            </a:solidFill>
            <a:prstDash val="solid"/>
            <a:round/>
            <a:headEnd len="sm" w="sm" type="none"/>
            <a:tailEnd len="sm" w="sm" type="none"/>
          </a:ln>
        </p:spPr>
        <p:txBody>
          <a:bodyPr anchorCtr="0" anchor="t" bIns="117850" lIns="117850" spcFirstLastPara="1" rIns="117850" wrap="square" tIns="117850">
            <a:normAutofit lnSpcReduction="20000"/>
          </a:bodyPr>
          <a:lstStyle/>
          <a:p>
            <a:pPr indent="0" lvl="0" marL="0" rtl="0" algn="l">
              <a:lnSpc>
                <a:spcPct val="95000"/>
              </a:lnSpc>
              <a:spcBef>
                <a:spcPts val="0"/>
              </a:spcBef>
              <a:spcAft>
                <a:spcPts val="0"/>
              </a:spcAft>
              <a:buNone/>
            </a:pPr>
            <a:r>
              <a:rPr lang="es" sz="1845">
                <a:solidFill>
                  <a:schemeClr val="dk2"/>
                </a:solidFill>
                <a:latin typeface="Arial"/>
                <a:ea typeface="Arial"/>
                <a:cs typeface="Arial"/>
                <a:sym typeface="Arial"/>
              </a:rPr>
              <a:t>●Se pudo desarrollar una aplicación web que permita realizar sistema que permitió gestionar las notas de los estudiantes de la Unidad Educativa Particular “Marqués de Selva Alegre”  lo cual facilita en gran parte el trabajo del personal que conforma la institución, cumpliendo con todos los requisitos funcionales solicitados por el tutor empresarial.</a:t>
            </a:r>
            <a:endParaRPr sz="1845">
              <a:solidFill>
                <a:schemeClr val="dk2"/>
              </a:solidFill>
              <a:latin typeface="Arial"/>
              <a:ea typeface="Arial"/>
              <a:cs typeface="Arial"/>
              <a:sym typeface="Arial"/>
            </a:endParaRPr>
          </a:p>
          <a:p>
            <a:pPr indent="0" lvl="0" marL="0" rtl="0" algn="l">
              <a:lnSpc>
                <a:spcPct val="95000"/>
              </a:lnSpc>
              <a:spcBef>
                <a:spcPts val="1500"/>
              </a:spcBef>
              <a:spcAft>
                <a:spcPts val="0"/>
              </a:spcAft>
              <a:buNone/>
            </a:pPr>
            <a:r>
              <a:rPr lang="es" sz="1845">
                <a:solidFill>
                  <a:schemeClr val="dk2"/>
                </a:solidFill>
                <a:latin typeface="Arial"/>
                <a:ea typeface="Arial"/>
                <a:cs typeface="Arial"/>
                <a:sym typeface="Arial"/>
              </a:rPr>
              <a:t>● Gracias a la implementación del marco de trabajo 5W y 2H, fue posible llevar una mejor organización de los requisitos funcionales que se debían cumplir y distribuir adecuadamente los responsables de cada uno de ellos para presentarlos de acuerdo a los tiempos de entrega establecidos.</a:t>
            </a:r>
            <a:endParaRPr sz="1845">
              <a:solidFill>
                <a:schemeClr val="dk2"/>
              </a:solidFill>
              <a:latin typeface="Arial"/>
              <a:ea typeface="Arial"/>
              <a:cs typeface="Arial"/>
              <a:sym typeface="Arial"/>
            </a:endParaRPr>
          </a:p>
          <a:p>
            <a:pPr indent="0" lvl="0" marL="0" rtl="0" algn="l">
              <a:lnSpc>
                <a:spcPct val="95000"/>
              </a:lnSpc>
              <a:spcBef>
                <a:spcPts val="1500"/>
              </a:spcBef>
              <a:spcAft>
                <a:spcPts val="0"/>
              </a:spcAft>
              <a:buNone/>
            </a:pPr>
            <a:r>
              <a:rPr lang="es" sz="1845">
                <a:solidFill>
                  <a:schemeClr val="dk2"/>
                </a:solidFill>
                <a:latin typeface="Arial"/>
                <a:ea typeface="Arial"/>
                <a:cs typeface="Arial"/>
                <a:sym typeface="Arial"/>
              </a:rPr>
              <a:t>● Con los casos de prueba realizados, se pudo identificar a tiempo los errores que la </a:t>
            </a:r>
            <a:r>
              <a:rPr lang="es" sz="1845">
                <a:solidFill>
                  <a:schemeClr val="dk2"/>
                </a:solidFill>
                <a:latin typeface="Arial"/>
                <a:ea typeface="Arial"/>
                <a:cs typeface="Arial"/>
                <a:sym typeface="Arial"/>
              </a:rPr>
              <a:t>aplicación web tenía y corregirlos a tiempo para finalmente tener un producto totalmente funcional de acuerdo a los requerimientos.</a:t>
            </a:r>
            <a:endParaRPr sz="1845">
              <a:solidFill>
                <a:schemeClr val="dk2"/>
              </a:solidFill>
              <a:latin typeface="Arial"/>
              <a:ea typeface="Arial"/>
              <a:cs typeface="Arial"/>
              <a:sym typeface="Arial"/>
            </a:endParaRPr>
          </a:p>
          <a:p>
            <a:pPr indent="0" lvl="0" marL="0" rtl="0" algn="l">
              <a:lnSpc>
                <a:spcPct val="95000"/>
              </a:lnSpc>
              <a:spcBef>
                <a:spcPts val="1500"/>
              </a:spcBef>
              <a:spcAft>
                <a:spcPts val="1500"/>
              </a:spcAft>
              <a:buSzPts val="935"/>
              <a:buNone/>
            </a:pPr>
            <a:r>
              <a:t/>
            </a:r>
            <a:endParaRPr sz="1445">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429500" y="482624"/>
            <a:ext cx="11741100" cy="4593900"/>
          </a:xfrm>
          <a:prstGeom prst="rect">
            <a:avLst/>
          </a:prstGeom>
        </p:spPr>
        <p:txBody>
          <a:bodyPr anchorCtr="0" anchor="t" bIns="117850" lIns="117850" spcFirstLastPara="1" rIns="117850" wrap="square" tIns="117850">
            <a:normAutofit fontScale="85000" lnSpcReduction="20000"/>
          </a:bodyPr>
          <a:lstStyle/>
          <a:p>
            <a:pPr indent="0" lvl="0" marL="457200" rtl="0" algn="just">
              <a:lnSpc>
                <a:spcPct val="150000"/>
              </a:lnSpc>
              <a:spcBef>
                <a:spcPts val="1800"/>
              </a:spcBef>
              <a:spcAft>
                <a:spcPts val="0"/>
              </a:spcAft>
              <a:buNone/>
            </a:pPr>
            <a:r>
              <a:t/>
            </a:r>
            <a:endParaRPr b="1" sz="1600">
              <a:solidFill>
                <a:schemeClr val="dk2"/>
              </a:solidFill>
            </a:endParaRPr>
          </a:p>
          <a:p>
            <a:pPr indent="0" lvl="0" marL="0" rtl="0" algn="l">
              <a:lnSpc>
                <a:spcPct val="100000"/>
              </a:lnSpc>
              <a:spcBef>
                <a:spcPts val="600"/>
              </a:spcBef>
              <a:spcAft>
                <a:spcPts val="0"/>
              </a:spcAft>
              <a:buClr>
                <a:schemeClr val="dk2"/>
              </a:buClr>
              <a:buSzPct val="25647"/>
              <a:buFont typeface="Arial"/>
              <a:buNone/>
            </a:pPr>
            <a:r>
              <a:rPr lang="es" sz="3859">
                <a:solidFill>
                  <a:schemeClr val="lt1"/>
                </a:solidFill>
                <a:highlight>
                  <a:schemeClr val="dk1"/>
                </a:highlight>
                <a:latin typeface="Oswald"/>
                <a:ea typeface="Oswald"/>
                <a:cs typeface="Oswald"/>
                <a:sym typeface="Oswald"/>
              </a:rPr>
              <a:t>Objetivos</a:t>
            </a:r>
            <a:endParaRPr b="1" sz="1600">
              <a:solidFill>
                <a:schemeClr val="lt1"/>
              </a:solidFill>
            </a:endParaRPr>
          </a:p>
          <a:p>
            <a:pPr indent="0" lvl="0" marL="457200" rtl="0" algn="just">
              <a:lnSpc>
                <a:spcPct val="150000"/>
              </a:lnSpc>
              <a:spcBef>
                <a:spcPts val="1800"/>
              </a:spcBef>
              <a:spcAft>
                <a:spcPts val="0"/>
              </a:spcAft>
              <a:buClr>
                <a:schemeClr val="dk1"/>
              </a:buClr>
              <a:buSzPct val="68750"/>
              <a:buFont typeface="Arial"/>
              <a:buNone/>
            </a:pPr>
            <a:r>
              <a:rPr b="1" lang="es" sz="1600">
                <a:solidFill>
                  <a:schemeClr val="dk2"/>
                </a:solidFill>
                <a:latin typeface="Arial"/>
                <a:ea typeface="Arial"/>
                <a:cs typeface="Arial"/>
                <a:sym typeface="Arial"/>
              </a:rPr>
              <a:t>Objetivo General</a:t>
            </a:r>
            <a:endParaRPr sz="1600">
              <a:solidFill>
                <a:schemeClr val="dk2"/>
              </a:solidFill>
              <a:latin typeface="Arial"/>
              <a:ea typeface="Arial"/>
              <a:cs typeface="Arial"/>
              <a:sym typeface="Arial"/>
            </a:endParaRPr>
          </a:p>
          <a:p>
            <a:pPr indent="0" lvl="0" marL="0" rtl="0" algn="l">
              <a:lnSpc>
                <a:spcPct val="150000"/>
              </a:lnSpc>
              <a:spcBef>
                <a:spcPts val="600"/>
              </a:spcBef>
              <a:spcAft>
                <a:spcPts val="0"/>
              </a:spcAft>
              <a:buNone/>
            </a:pPr>
            <a:r>
              <a:rPr lang="es" sz="1600">
                <a:solidFill>
                  <a:schemeClr val="dk2"/>
                </a:solidFill>
                <a:latin typeface="Arial"/>
                <a:ea typeface="Arial"/>
                <a:cs typeface="Arial"/>
                <a:sym typeface="Arial"/>
              </a:rPr>
              <a:t>Desarrollar un sistema informático educativo para la web, que permita gestionar la administración de notas de estudiantes por medio de una metodología ágil, para el acceso a dichas calificaciones por parte de estudiantes, docentes y padres de familia.</a:t>
            </a:r>
            <a:endParaRPr sz="1600">
              <a:solidFill>
                <a:schemeClr val="dk2"/>
              </a:solidFill>
              <a:latin typeface="Arial"/>
              <a:ea typeface="Arial"/>
              <a:cs typeface="Arial"/>
              <a:sym typeface="Arial"/>
            </a:endParaRPr>
          </a:p>
          <a:p>
            <a:pPr indent="0" lvl="0" marL="0" rtl="0" algn="l">
              <a:lnSpc>
                <a:spcPct val="150000"/>
              </a:lnSpc>
              <a:spcBef>
                <a:spcPts val="800"/>
              </a:spcBef>
              <a:spcAft>
                <a:spcPts val="0"/>
              </a:spcAft>
              <a:buClr>
                <a:schemeClr val="dk1"/>
              </a:buClr>
              <a:buSzPct val="68750"/>
              <a:buFont typeface="Arial"/>
              <a:buNone/>
            </a:pPr>
            <a:r>
              <a:t/>
            </a:r>
            <a:endParaRPr sz="1600">
              <a:solidFill>
                <a:schemeClr val="dk2"/>
              </a:solidFill>
              <a:latin typeface="Arial"/>
              <a:ea typeface="Arial"/>
              <a:cs typeface="Arial"/>
              <a:sym typeface="Arial"/>
            </a:endParaRPr>
          </a:p>
          <a:p>
            <a:pPr indent="0" lvl="0" marL="457200" rtl="0" algn="just">
              <a:lnSpc>
                <a:spcPct val="150000"/>
              </a:lnSpc>
              <a:spcBef>
                <a:spcPts val="1800"/>
              </a:spcBef>
              <a:spcAft>
                <a:spcPts val="0"/>
              </a:spcAft>
              <a:buClr>
                <a:schemeClr val="dk1"/>
              </a:buClr>
              <a:buSzPct val="68750"/>
              <a:buFont typeface="Arial"/>
              <a:buNone/>
            </a:pPr>
            <a:r>
              <a:rPr b="1" lang="es" sz="1600">
                <a:solidFill>
                  <a:schemeClr val="dk2"/>
                </a:solidFill>
                <a:latin typeface="Arial"/>
                <a:ea typeface="Arial"/>
                <a:cs typeface="Arial"/>
                <a:sym typeface="Arial"/>
              </a:rPr>
              <a:t>Objetivos Específicos</a:t>
            </a:r>
            <a:endParaRPr b="1" sz="1600">
              <a:solidFill>
                <a:schemeClr val="dk2"/>
              </a:solidFill>
              <a:latin typeface="Arial"/>
              <a:ea typeface="Arial"/>
              <a:cs typeface="Arial"/>
              <a:sym typeface="Arial"/>
            </a:endParaRPr>
          </a:p>
          <a:p>
            <a:pPr indent="-314960" lvl="0" marL="457200" rtl="0" algn="just">
              <a:lnSpc>
                <a:spcPct val="150000"/>
              </a:lnSpc>
              <a:spcBef>
                <a:spcPts val="1800"/>
              </a:spcBef>
              <a:spcAft>
                <a:spcPts val="0"/>
              </a:spcAft>
              <a:buClr>
                <a:schemeClr val="dk2"/>
              </a:buClr>
              <a:buSzPct val="100000"/>
              <a:buFont typeface="Arial"/>
              <a:buChar char="●"/>
            </a:pPr>
            <a:r>
              <a:rPr lang="es" sz="1600">
                <a:solidFill>
                  <a:schemeClr val="dk2"/>
                </a:solidFill>
                <a:latin typeface="Arial"/>
                <a:ea typeface="Arial"/>
                <a:cs typeface="Arial"/>
                <a:sym typeface="Arial"/>
              </a:rPr>
              <a:t>Identificar los requisitos funcionales y no funcionales del sistema emitidos por el administrador.</a:t>
            </a:r>
            <a:endParaRPr sz="1600">
              <a:solidFill>
                <a:schemeClr val="dk2"/>
              </a:solidFill>
              <a:latin typeface="Arial"/>
              <a:ea typeface="Arial"/>
              <a:cs typeface="Arial"/>
              <a:sym typeface="Arial"/>
            </a:endParaRPr>
          </a:p>
          <a:p>
            <a:pPr indent="-314960" lvl="0" marL="457200" rtl="0" algn="just">
              <a:lnSpc>
                <a:spcPct val="150000"/>
              </a:lnSpc>
              <a:spcBef>
                <a:spcPts val="0"/>
              </a:spcBef>
              <a:spcAft>
                <a:spcPts val="0"/>
              </a:spcAft>
              <a:buClr>
                <a:schemeClr val="dk2"/>
              </a:buClr>
              <a:buSzPct val="100000"/>
              <a:buFont typeface="Arial"/>
              <a:buChar char="●"/>
            </a:pPr>
            <a:r>
              <a:rPr lang="es" sz="1600">
                <a:solidFill>
                  <a:schemeClr val="dk2"/>
                </a:solidFill>
                <a:latin typeface="Arial"/>
                <a:ea typeface="Arial"/>
                <a:cs typeface="Arial"/>
                <a:sym typeface="Arial"/>
              </a:rPr>
              <a:t>Generar una base de datos que permita acceder a los usuarios al sistema informático. </a:t>
            </a:r>
            <a:endParaRPr sz="1600">
              <a:solidFill>
                <a:schemeClr val="dk2"/>
              </a:solidFill>
              <a:latin typeface="Arial"/>
              <a:ea typeface="Arial"/>
              <a:cs typeface="Arial"/>
              <a:sym typeface="Arial"/>
            </a:endParaRPr>
          </a:p>
          <a:p>
            <a:pPr indent="-314960" lvl="0" marL="457200" rtl="0" algn="just">
              <a:lnSpc>
                <a:spcPct val="150000"/>
              </a:lnSpc>
              <a:spcBef>
                <a:spcPts val="0"/>
              </a:spcBef>
              <a:spcAft>
                <a:spcPts val="0"/>
              </a:spcAft>
              <a:buClr>
                <a:schemeClr val="dk2"/>
              </a:buClr>
              <a:buSzPct val="100000"/>
              <a:buFont typeface="Arial"/>
              <a:buChar char="●"/>
            </a:pPr>
            <a:r>
              <a:rPr lang="es" sz="1600">
                <a:solidFill>
                  <a:schemeClr val="dk2"/>
                </a:solidFill>
                <a:latin typeface="Arial"/>
                <a:ea typeface="Arial"/>
                <a:cs typeface="Arial"/>
                <a:sym typeface="Arial"/>
              </a:rPr>
              <a:t>Realizar casos de prueba y reporte de errores para los diferentes requisitos funcionales.</a:t>
            </a:r>
            <a:endParaRPr sz="1600">
              <a:solidFill>
                <a:schemeClr val="dk2"/>
              </a:solidFill>
              <a:latin typeface="Arial"/>
              <a:ea typeface="Arial"/>
              <a:cs typeface="Arial"/>
              <a:sym typeface="Arial"/>
            </a:endParaRPr>
          </a:p>
          <a:p>
            <a:pPr indent="0" lvl="0" marL="0" rtl="0" algn="l">
              <a:spcBef>
                <a:spcPts val="600"/>
              </a:spcBef>
              <a:spcAft>
                <a:spcPts val="15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587350" y="1564100"/>
            <a:ext cx="11012700" cy="3258000"/>
          </a:xfrm>
          <a:prstGeom prst="rect">
            <a:avLst/>
          </a:prstGeom>
        </p:spPr>
        <p:txBody>
          <a:bodyPr anchorCtr="0" anchor="t" bIns="117850" lIns="117850" spcFirstLastPara="1" rIns="117850" wrap="square" tIns="117850">
            <a:normAutofit/>
          </a:bodyPr>
          <a:lstStyle/>
          <a:p>
            <a:pPr indent="0" lvl="0" marL="457200" rtl="0" algn="just">
              <a:lnSpc>
                <a:spcPct val="150000"/>
              </a:lnSpc>
              <a:spcBef>
                <a:spcPts val="2000"/>
              </a:spcBef>
              <a:spcAft>
                <a:spcPts val="0"/>
              </a:spcAft>
              <a:buNone/>
            </a:pPr>
            <a:r>
              <a:rPr b="1" lang="es" sz="1600">
                <a:solidFill>
                  <a:schemeClr val="dk2"/>
                </a:solidFill>
                <a:latin typeface="Arial"/>
                <a:ea typeface="Arial"/>
                <a:cs typeface="Arial"/>
                <a:sym typeface="Arial"/>
              </a:rPr>
              <a:t>Alcance </a:t>
            </a:r>
            <a:endParaRPr sz="1600">
              <a:solidFill>
                <a:schemeClr val="dk2"/>
              </a:solidFill>
              <a:latin typeface="Arial"/>
              <a:ea typeface="Arial"/>
              <a:cs typeface="Arial"/>
              <a:sym typeface="Arial"/>
            </a:endParaRPr>
          </a:p>
          <a:p>
            <a:pPr indent="-330200" lvl="0" marL="457200" rtl="0" algn="just">
              <a:lnSpc>
                <a:spcPct val="107916"/>
              </a:lnSpc>
              <a:spcBef>
                <a:spcPts val="600"/>
              </a:spcBef>
              <a:spcAft>
                <a:spcPts val="0"/>
              </a:spcAft>
              <a:buSzPts val="1600"/>
              <a:buFont typeface="Arial"/>
              <a:buAutoNum type="arabicPeriod"/>
            </a:pPr>
            <a:r>
              <a:rPr lang="es" sz="1600">
                <a:latin typeface="Arial"/>
                <a:ea typeface="Arial"/>
                <a:cs typeface="Arial"/>
                <a:sym typeface="Arial"/>
              </a:rPr>
              <a:t>Gestión del ingreso, modificación y administración de alumnos por parte del administrador</a:t>
            </a:r>
            <a:r>
              <a:rPr lang="es"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a:p>
            <a:pPr indent="0" lvl="0" marL="457200" rtl="0" algn="just">
              <a:lnSpc>
                <a:spcPct val="107916"/>
              </a:lnSpc>
              <a:spcBef>
                <a:spcPts val="800"/>
              </a:spcBef>
              <a:spcAft>
                <a:spcPts val="0"/>
              </a:spcAft>
              <a:buNone/>
            </a:pPr>
            <a:r>
              <a:t/>
            </a:r>
            <a:endParaRPr sz="1600">
              <a:latin typeface="Arial"/>
              <a:ea typeface="Arial"/>
              <a:cs typeface="Arial"/>
              <a:sym typeface="Arial"/>
            </a:endParaRPr>
          </a:p>
          <a:p>
            <a:pPr indent="-330200" lvl="0" marL="457200" rtl="0" algn="just">
              <a:lnSpc>
                <a:spcPct val="107916"/>
              </a:lnSpc>
              <a:spcBef>
                <a:spcPts val="800"/>
              </a:spcBef>
              <a:spcAft>
                <a:spcPts val="0"/>
              </a:spcAft>
              <a:buSzPts val="1600"/>
              <a:buFont typeface="Arial"/>
              <a:buAutoNum type="arabicPeriod"/>
            </a:pPr>
            <a:r>
              <a:rPr lang="es" sz="1600">
                <a:solidFill>
                  <a:schemeClr val="dk2"/>
                </a:solidFill>
                <a:latin typeface="Arial"/>
                <a:ea typeface="Arial"/>
                <a:cs typeface="Arial"/>
                <a:sym typeface="Arial"/>
              </a:rPr>
              <a:t>Gestión del ingreso, modificación y administración de notas por parte del docente.</a:t>
            </a:r>
            <a:endParaRPr sz="1600">
              <a:solidFill>
                <a:schemeClr val="dk2"/>
              </a:solidFill>
              <a:latin typeface="Arial"/>
              <a:ea typeface="Arial"/>
              <a:cs typeface="Arial"/>
              <a:sym typeface="Arial"/>
            </a:endParaRPr>
          </a:p>
          <a:p>
            <a:pPr indent="0" lvl="0" marL="457200" rtl="0" algn="just">
              <a:lnSpc>
                <a:spcPct val="107916"/>
              </a:lnSpc>
              <a:spcBef>
                <a:spcPts val="800"/>
              </a:spcBef>
              <a:spcAft>
                <a:spcPts val="0"/>
              </a:spcAft>
              <a:buNone/>
            </a:pPr>
            <a:r>
              <a:t/>
            </a:r>
            <a:endParaRPr sz="1600">
              <a:latin typeface="Arial"/>
              <a:ea typeface="Arial"/>
              <a:cs typeface="Arial"/>
              <a:sym typeface="Arial"/>
            </a:endParaRPr>
          </a:p>
          <a:p>
            <a:pPr indent="-330200" lvl="0" marL="457200" rtl="0" algn="just">
              <a:lnSpc>
                <a:spcPct val="107916"/>
              </a:lnSpc>
              <a:spcBef>
                <a:spcPts val="800"/>
              </a:spcBef>
              <a:spcAft>
                <a:spcPts val="0"/>
              </a:spcAft>
              <a:buSzPts val="1600"/>
              <a:buFont typeface="Arial"/>
              <a:buAutoNum type="arabicPeriod"/>
            </a:pPr>
            <a:r>
              <a:rPr lang="es" sz="1600">
                <a:solidFill>
                  <a:schemeClr val="dk2"/>
                </a:solidFill>
                <a:latin typeface="Arial"/>
                <a:ea typeface="Arial"/>
                <a:cs typeface="Arial"/>
                <a:sym typeface="Arial"/>
              </a:rPr>
              <a:t>Gestión del reporte de calificaciones por parte de los estudiantes y padres de familia.</a:t>
            </a:r>
            <a:endParaRPr sz="1600">
              <a:solidFill>
                <a:schemeClr val="dk2"/>
              </a:solidFill>
              <a:latin typeface="Arial"/>
              <a:ea typeface="Arial"/>
              <a:cs typeface="Arial"/>
              <a:sym typeface="Arial"/>
            </a:endParaRPr>
          </a:p>
          <a:p>
            <a:pPr indent="0" lvl="0" marL="0" rtl="0" algn="just">
              <a:lnSpc>
                <a:spcPct val="107916"/>
              </a:lnSpc>
              <a:spcBef>
                <a:spcPts val="800"/>
              </a:spcBef>
              <a:spcAft>
                <a:spcPts val="0"/>
              </a:spcAft>
              <a:buClr>
                <a:schemeClr val="dk1"/>
              </a:buClr>
              <a:buSzPts val="1100"/>
              <a:buFont typeface="Arial"/>
              <a:buNone/>
            </a:pPr>
            <a:r>
              <a:t/>
            </a:r>
            <a:endParaRPr sz="1600">
              <a:solidFill>
                <a:schemeClr val="dk2"/>
              </a:solidFill>
              <a:latin typeface="Arial"/>
              <a:ea typeface="Arial"/>
              <a:cs typeface="Arial"/>
              <a:sym typeface="Arial"/>
            </a:endParaRPr>
          </a:p>
          <a:p>
            <a:pPr indent="0" lvl="0" marL="0" rtl="0" algn="l">
              <a:spcBef>
                <a:spcPts val="800"/>
              </a:spcBef>
              <a:spcAft>
                <a:spcPts val="15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29500" y="455539"/>
            <a:ext cx="11741100" cy="2060400"/>
          </a:xfrm>
          <a:prstGeom prst="rect">
            <a:avLst/>
          </a:prstGeom>
        </p:spPr>
        <p:txBody>
          <a:bodyPr anchorCtr="0" anchor="t" bIns="117850" lIns="117850" spcFirstLastPara="1" rIns="117850" wrap="square" tIns="117850">
            <a:noAutofit/>
          </a:bodyPr>
          <a:lstStyle/>
          <a:p>
            <a:pPr indent="0" lvl="0" marL="0" rtl="0" algn="ctr">
              <a:spcBef>
                <a:spcPts val="0"/>
              </a:spcBef>
              <a:spcAft>
                <a:spcPts val="0"/>
              </a:spcAft>
              <a:buSzPts val="990"/>
              <a:buNone/>
            </a:pPr>
            <a:r>
              <a:t/>
            </a:r>
            <a:endParaRPr sz="4500"/>
          </a:p>
          <a:p>
            <a:pPr indent="0" lvl="0" marL="0" rtl="0" algn="ctr">
              <a:spcBef>
                <a:spcPts val="0"/>
              </a:spcBef>
              <a:spcAft>
                <a:spcPts val="0"/>
              </a:spcAft>
              <a:buSzPts val="990"/>
              <a:buNone/>
            </a:pPr>
            <a:r>
              <a:rPr lang="es" sz="4500"/>
              <a:t>Acta de reunión</a:t>
            </a:r>
            <a:endParaRPr sz="4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29500" y="455535"/>
            <a:ext cx="11741100" cy="2402100"/>
          </a:xfrm>
          <a:prstGeom prst="rect">
            <a:avLst/>
          </a:prstGeom>
        </p:spPr>
        <p:txBody>
          <a:bodyPr anchorCtr="0" anchor="t" bIns="117850" lIns="117850" spcFirstLastPara="1" rIns="117850" wrap="square" tIns="117850">
            <a:noAutofit/>
          </a:bodyPr>
          <a:lstStyle/>
          <a:p>
            <a:pPr indent="0" lvl="0" marL="0" rtl="0" algn="l">
              <a:spcBef>
                <a:spcPts val="0"/>
              </a:spcBef>
              <a:spcAft>
                <a:spcPts val="0"/>
              </a:spcAft>
              <a:buSzPts val="990"/>
              <a:buNone/>
            </a:pPr>
            <a:r>
              <a:t/>
            </a:r>
            <a:endParaRPr sz="5000"/>
          </a:p>
          <a:p>
            <a:pPr indent="0" lvl="0" marL="0" rtl="0" algn="ctr">
              <a:spcBef>
                <a:spcPts val="0"/>
              </a:spcBef>
              <a:spcAft>
                <a:spcPts val="0"/>
              </a:spcAft>
              <a:buSzPts val="990"/>
              <a:buNone/>
            </a:pPr>
            <a:r>
              <a:rPr lang="es" sz="5000"/>
              <a:t>Matriz de historias de usuario</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29458" y="1366531"/>
            <a:ext cx="11741100" cy="675300"/>
          </a:xfrm>
          <a:prstGeom prst="rect">
            <a:avLst/>
          </a:prstGeom>
        </p:spPr>
        <p:txBody>
          <a:bodyPr anchorCtr="0" anchor="t" bIns="117850" lIns="117850" spcFirstLastPara="1" rIns="117850" wrap="square" tIns="117850">
            <a:noAutofit/>
          </a:bodyPr>
          <a:lstStyle/>
          <a:p>
            <a:pPr indent="0" lvl="0" marL="0" rtl="0" algn="ctr">
              <a:spcBef>
                <a:spcPts val="0"/>
              </a:spcBef>
              <a:spcAft>
                <a:spcPts val="0"/>
              </a:spcAft>
              <a:buSzPts val="990"/>
              <a:buNone/>
            </a:pPr>
            <a:r>
              <a:rPr lang="es" sz="4500"/>
              <a:t>Prueba caja blanca </a:t>
            </a:r>
            <a:endParaRPr sz="4500"/>
          </a:p>
        </p:txBody>
      </p:sp>
      <p:sp>
        <p:nvSpPr>
          <p:cNvPr id="112" name="Google Shape;112;p18"/>
          <p:cNvSpPr txBox="1"/>
          <p:nvPr>
            <p:ph idx="1" type="body"/>
          </p:nvPr>
        </p:nvSpPr>
        <p:spPr>
          <a:xfrm>
            <a:off x="429508" y="1366528"/>
            <a:ext cx="11741100" cy="3710100"/>
          </a:xfrm>
          <a:prstGeom prst="rect">
            <a:avLst/>
          </a:prstGeom>
        </p:spPr>
        <p:txBody>
          <a:bodyPr anchorCtr="0" anchor="t" bIns="117850" lIns="117850" spcFirstLastPara="1" rIns="117850" wrap="square" tIns="117850">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1500"/>
              </a:spcBef>
              <a:spcAft>
                <a:spcPts val="1500"/>
              </a:spcAft>
              <a:buNone/>
            </a:pPr>
            <a:r>
              <a:rPr lang="e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289248" y="74367"/>
            <a:ext cx="10594800" cy="594600"/>
          </a:xfrm>
          <a:prstGeom prst="rect">
            <a:avLst/>
          </a:prstGeom>
        </p:spPr>
        <p:txBody>
          <a:bodyPr anchorCtr="0" anchor="t" bIns="117850" lIns="117850" spcFirstLastPara="1" rIns="117850" wrap="square" tIns="117850">
            <a:normAutofit/>
          </a:bodyPr>
          <a:lstStyle/>
          <a:p>
            <a:pPr indent="0" lvl="0" marL="0" rtl="0" algn="l">
              <a:spcBef>
                <a:spcPts val="0"/>
              </a:spcBef>
              <a:spcAft>
                <a:spcPts val="0"/>
              </a:spcAft>
              <a:buNone/>
            </a:pPr>
            <a:r>
              <a:rPr lang="es" sz="1800">
                <a:highlight>
                  <a:schemeClr val="lt1"/>
                </a:highlight>
                <a:latin typeface="Arial"/>
                <a:ea typeface="Arial"/>
                <a:cs typeface="Arial"/>
                <a:sym typeface="Arial"/>
              </a:rPr>
              <a:t>Código fuente </a:t>
            </a:r>
            <a:endParaRPr sz="1800">
              <a:highlight>
                <a:schemeClr val="lt1"/>
              </a:highlight>
              <a:latin typeface="Arial"/>
              <a:ea typeface="Arial"/>
              <a:cs typeface="Arial"/>
              <a:sym typeface="Arial"/>
            </a:endParaRPr>
          </a:p>
        </p:txBody>
      </p:sp>
      <p:sp>
        <p:nvSpPr>
          <p:cNvPr id="118" name="Google Shape;118;p19"/>
          <p:cNvSpPr txBox="1"/>
          <p:nvPr>
            <p:ph idx="1" type="body"/>
          </p:nvPr>
        </p:nvSpPr>
        <p:spPr>
          <a:xfrm>
            <a:off x="1005150" y="577350"/>
            <a:ext cx="10594800" cy="4839000"/>
          </a:xfrm>
          <a:prstGeom prst="rect">
            <a:avLst/>
          </a:prstGeom>
        </p:spPr>
        <p:txBody>
          <a:bodyPr anchorCtr="0" anchor="t" bIns="117850" lIns="117850" spcFirstLastPara="1" rIns="117850" wrap="square" tIns="117850">
            <a:noAutofit/>
          </a:bodyPr>
          <a:lstStyle/>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&lt;?php</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require 'functions.php';</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if($_SESSION['rol'] =='Administrador')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if (isset($_GET['idalumno']) &amp;&amp; isset($_GET['idmateria']) &amp;&amp; is_numeric($_GET['idalumno']))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try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$id_alumno = $_GET['idalumno'];</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$id_materia = $_GET['idmateria'];</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$alumno = $conn-&gt;prepare("delete from notas where id_alumno = " . $id_alumno . " and id_materia = " . $id_materia);</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$alumno-&gt;execute();</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header('Location: ' . $_SERVER['HTTP_REFERER']);</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 catch (PDOException $e)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echo $e-&gt;getMessage();</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 else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die('Ha existido un error');</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}else{</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   header('location:inicio.view.php?err=1');</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s" sz="1100">
                <a:solidFill>
                  <a:srgbClr val="24292F"/>
                </a:solidFill>
                <a:highlight>
                  <a:srgbClr val="FFFFFF"/>
                </a:highlight>
                <a:latin typeface="Courier New"/>
                <a:ea typeface="Courier New"/>
                <a:cs typeface="Courier New"/>
                <a:sym typeface="Courier New"/>
              </a:rPr>
              <a:t>?&gt;</a:t>
            </a:r>
            <a:endParaRPr sz="1100">
              <a:solidFill>
                <a:srgbClr val="24292F"/>
              </a:solidFill>
              <a:highlight>
                <a:srgbClr val="FFFFFF"/>
              </a:highlight>
              <a:latin typeface="Courier New"/>
              <a:ea typeface="Courier New"/>
              <a:cs typeface="Courier New"/>
              <a:sym typeface="Courier New"/>
            </a:endParaRPr>
          </a:p>
          <a:p>
            <a:pPr indent="0" lvl="0" marL="0" rtl="0" algn="l">
              <a:lnSpc>
                <a:spcPct val="125714"/>
              </a:lnSpc>
              <a:spcBef>
                <a:spcPts val="0"/>
              </a:spcBef>
              <a:spcAft>
                <a:spcPts val="0"/>
              </a:spcAft>
              <a:buSzPts val="440"/>
              <a:buNone/>
            </a:pPr>
            <a:r>
              <a:t/>
            </a:r>
            <a:endParaRPr sz="1470">
              <a:solidFill>
                <a:srgbClr val="CE9178"/>
              </a:solidFill>
              <a:highlight>
                <a:schemeClr val="lt1"/>
              </a:highlight>
              <a:latin typeface="Arial"/>
              <a:ea typeface="Arial"/>
              <a:cs typeface="Arial"/>
              <a:sym typeface="Arial"/>
            </a:endParaRPr>
          </a:p>
        </p:txBody>
      </p:sp>
      <p:sp>
        <p:nvSpPr>
          <p:cNvPr id="119" name="Google Shape;119;p19"/>
          <p:cNvSpPr txBox="1"/>
          <p:nvPr/>
        </p:nvSpPr>
        <p:spPr>
          <a:xfrm>
            <a:off x="10485825" y="156125"/>
            <a:ext cx="187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Roboto"/>
                <a:ea typeface="Roboto"/>
                <a:cs typeface="Roboto"/>
                <a:sym typeface="Roboto"/>
              </a:rPr>
              <a:t>noatadelete.php</a:t>
            </a:r>
            <a:endParaRPr b="1"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08648" y="2374575"/>
            <a:ext cx="2901300" cy="594600"/>
          </a:xfrm>
          <a:prstGeom prst="rect">
            <a:avLst/>
          </a:prstGeom>
        </p:spPr>
        <p:txBody>
          <a:bodyPr anchorCtr="0" anchor="t" bIns="117850" lIns="117850" spcFirstLastPara="1" rIns="117850" wrap="square" tIns="117850">
            <a:normAutofit/>
          </a:bodyPr>
          <a:lstStyle/>
          <a:p>
            <a:pPr indent="0" lvl="0" marL="0" rtl="0" algn="l">
              <a:spcBef>
                <a:spcPts val="0"/>
              </a:spcBef>
              <a:spcAft>
                <a:spcPts val="0"/>
              </a:spcAft>
              <a:buNone/>
            </a:pPr>
            <a:r>
              <a:rPr b="1" lang="es" sz="2200">
                <a:highlight>
                  <a:schemeClr val="lt1"/>
                </a:highlight>
                <a:latin typeface="Arial"/>
                <a:ea typeface="Arial"/>
                <a:cs typeface="Arial"/>
                <a:sym typeface="Arial"/>
              </a:rPr>
              <a:t>Diagrama de flujo</a:t>
            </a:r>
            <a:endParaRPr b="1" sz="2200">
              <a:highlight>
                <a:schemeClr val="lt1"/>
              </a:highlight>
              <a:latin typeface="Arial"/>
              <a:ea typeface="Arial"/>
              <a:cs typeface="Arial"/>
              <a:sym typeface="Arial"/>
            </a:endParaRPr>
          </a:p>
        </p:txBody>
      </p:sp>
      <p:pic>
        <p:nvPicPr>
          <p:cNvPr id="125" name="Google Shape;125;p20"/>
          <p:cNvPicPr preferRelativeResize="0"/>
          <p:nvPr/>
        </p:nvPicPr>
        <p:blipFill rotWithShape="1">
          <a:blip r:embed="rId3">
            <a:alphaModFix/>
          </a:blip>
          <a:srcRect b="2117" l="0" r="0" t="2489"/>
          <a:stretch/>
        </p:blipFill>
        <p:spPr>
          <a:xfrm>
            <a:off x="3009947" y="0"/>
            <a:ext cx="5372852" cy="57150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518773" y="672917"/>
            <a:ext cx="10594800" cy="594600"/>
          </a:xfrm>
          <a:prstGeom prst="rect">
            <a:avLst/>
          </a:prstGeom>
          <a:solidFill>
            <a:schemeClr val="lt1"/>
          </a:solidFill>
        </p:spPr>
        <p:txBody>
          <a:bodyPr anchorCtr="0" anchor="t" bIns="117850" lIns="117850" spcFirstLastPara="1" rIns="117850" wrap="square" tIns="117850">
            <a:normAutofit/>
          </a:bodyPr>
          <a:lstStyle/>
          <a:p>
            <a:pPr indent="0" lvl="0" marL="0" rtl="0" algn="l">
              <a:spcBef>
                <a:spcPts val="0"/>
              </a:spcBef>
              <a:spcAft>
                <a:spcPts val="0"/>
              </a:spcAft>
              <a:buNone/>
            </a:pPr>
            <a:r>
              <a:rPr lang="es" sz="1800">
                <a:highlight>
                  <a:schemeClr val="lt1"/>
                </a:highlight>
                <a:latin typeface="Arial"/>
                <a:ea typeface="Arial"/>
                <a:cs typeface="Arial"/>
                <a:sym typeface="Arial"/>
              </a:rPr>
              <a:t>Grafo</a:t>
            </a:r>
            <a:endParaRPr sz="1800">
              <a:highlight>
                <a:schemeClr val="lt1"/>
              </a:highlight>
              <a:latin typeface="Arial"/>
              <a:ea typeface="Arial"/>
              <a:cs typeface="Arial"/>
              <a:sym typeface="Arial"/>
            </a:endParaRPr>
          </a:p>
        </p:txBody>
      </p:sp>
      <p:sp>
        <p:nvSpPr>
          <p:cNvPr id="131" name="Google Shape;131;p21"/>
          <p:cNvSpPr/>
          <p:nvPr/>
        </p:nvSpPr>
        <p:spPr>
          <a:xfrm>
            <a:off x="6881350" y="744763"/>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1</a:t>
            </a:r>
            <a:endParaRPr>
              <a:solidFill>
                <a:schemeClr val="lt1"/>
              </a:solidFill>
            </a:endParaRPr>
          </a:p>
        </p:txBody>
      </p:sp>
      <p:sp>
        <p:nvSpPr>
          <p:cNvPr id="132" name="Google Shape;132;p21"/>
          <p:cNvSpPr/>
          <p:nvPr/>
        </p:nvSpPr>
        <p:spPr>
          <a:xfrm>
            <a:off x="6822400" y="1579700"/>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2</a:t>
            </a:r>
            <a:endParaRPr>
              <a:solidFill>
                <a:schemeClr val="lt1"/>
              </a:solidFill>
            </a:endParaRPr>
          </a:p>
        </p:txBody>
      </p:sp>
      <p:sp>
        <p:nvSpPr>
          <p:cNvPr id="133" name="Google Shape;133;p21"/>
          <p:cNvSpPr/>
          <p:nvPr/>
        </p:nvSpPr>
        <p:spPr>
          <a:xfrm>
            <a:off x="5752475" y="1952175"/>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4</a:t>
            </a:r>
            <a:endParaRPr>
              <a:solidFill>
                <a:schemeClr val="lt1"/>
              </a:solidFill>
            </a:endParaRPr>
          </a:p>
        </p:txBody>
      </p:sp>
      <p:sp>
        <p:nvSpPr>
          <p:cNvPr id="134" name="Google Shape;134;p21"/>
          <p:cNvSpPr/>
          <p:nvPr/>
        </p:nvSpPr>
        <p:spPr>
          <a:xfrm>
            <a:off x="6451800" y="2566700"/>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5</a:t>
            </a:r>
            <a:endParaRPr>
              <a:solidFill>
                <a:schemeClr val="lt1"/>
              </a:solidFill>
            </a:endParaRPr>
          </a:p>
        </p:txBody>
      </p:sp>
      <p:sp>
        <p:nvSpPr>
          <p:cNvPr id="135" name="Google Shape;135;p21"/>
          <p:cNvSpPr/>
          <p:nvPr/>
        </p:nvSpPr>
        <p:spPr>
          <a:xfrm>
            <a:off x="7892325" y="1952175"/>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3</a:t>
            </a:r>
            <a:endParaRPr>
              <a:solidFill>
                <a:schemeClr val="lt1"/>
              </a:solidFill>
            </a:endParaRPr>
          </a:p>
        </p:txBody>
      </p:sp>
      <p:sp>
        <p:nvSpPr>
          <p:cNvPr id="136" name="Google Shape;136;p21"/>
          <p:cNvSpPr/>
          <p:nvPr/>
        </p:nvSpPr>
        <p:spPr>
          <a:xfrm>
            <a:off x="6881350" y="-65350"/>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0</a:t>
            </a:r>
            <a:endParaRPr>
              <a:solidFill>
                <a:schemeClr val="lt1"/>
              </a:solidFill>
            </a:endParaRPr>
          </a:p>
        </p:txBody>
      </p:sp>
      <p:sp>
        <p:nvSpPr>
          <p:cNvPr id="137" name="Google Shape;137;p21"/>
          <p:cNvSpPr/>
          <p:nvPr/>
        </p:nvSpPr>
        <p:spPr>
          <a:xfrm>
            <a:off x="7049500" y="385550"/>
            <a:ext cx="204900" cy="377100"/>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rot="-3963461">
            <a:off x="7587984" y="1598905"/>
            <a:ext cx="172985" cy="541282"/>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7049500" y="1202598"/>
            <a:ext cx="204900" cy="377100"/>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6990550" y="2773852"/>
            <a:ext cx="204900" cy="1742100"/>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rot="4078817">
            <a:off x="6431365" y="1596949"/>
            <a:ext cx="160832" cy="545224"/>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5087575" y="2566700"/>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6</a:t>
            </a:r>
            <a:endParaRPr>
              <a:solidFill>
                <a:schemeClr val="lt1"/>
              </a:solidFill>
            </a:endParaRPr>
          </a:p>
        </p:txBody>
      </p:sp>
      <p:sp>
        <p:nvSpPr>
          <p:cNvPr id="143" name="Google Shape;143;p21"/>
          <p:cNvSpPr/>
          <p:nvPr/>
        </p:nvSpPr>
        <p:spPr>
          <a:xfrm>
            <a:off x="4546375" y="3291975"/>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8</a:t>
            </a:r>
            <a:endParaRPr>
              <a:solidFill>
                <a:schemeClr val="lt1"/>
              </a:solidFill>
            </a:endParaRPr>
          </a:p>
        </p:txBody>
      </p:sp>
      <p:sp>
        <p:nvSpPr>
          <p:cNvPr id="144" name="Google Shape;144;p21"/>
          <p:cNvSpPr/>
          <p:nvPr/>
        </p:nvSpPr>
        <p:spPr>
          <a:xfrm>
            <a:off x="5687675" y="3291975"/>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7</a:t>
            </a:r>
            <a:endParaRPr>
              <a:solidFill>
                <a:schemeClr val="lt1"/>
              </a:solidFill>
            </a:endParaRPr>
          </a:p>
        </p:txBody>
      </p:sp>
      <p:sp>
        <p:nvSpPr>
          <p:cNvPr id="145" name="Google Shape;145;p21"/>
          <p:cNvSpPr/>
          <p:nvPr/>
        </p:nvSpPr>
        <p:spPr>
          <a:xfrm>
            <a:off x="6881350" y="4673000"/>
            <a:ext cx="541200" cy="450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rPr>
              <a:t>9</a:t>
            </a:r>
            <a:endParaRPr>
              <a:solidFill>
                <a:schemeClr val="lt1"/>
              </a:solidFill>
            </a:endParaRPr>
          </a:p>
        </p:txBody>
      </p:sp>
      <p:sp>
        <p:nvSpPr>
          <p:cNvPr id="146" name="Google Shape;146;p21"/>
          <p:cNvSpPr/>
          <p:nvPr/>
        </p:nvSpPr>
        <p:spPr>
          <a:xfrm rot="-3963461">
            <a:off x="6391584" y="2182630"/>
            <a:ext cx="172985" cy="541282"/>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rot="-3963461">
            <a:off x="5683196" y="2935505"/>
            <a:ext cx="172985" cy="541282"/>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rot="4078817">
            <a:off x="5459715" y="2180674"/>
            <a:ext cx="160832" cy="545224"/>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rot="4078817">
            <a:off x="4893915" y="2842674"/>
            <a:ext cx="160832" cy="545224"/>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8060475" y="2455699"/>
            <a:ext cx="204900" cy="2504700"/>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rot="5400000">
            <a:off x="7849276" y="4571975"/>
            <a:ext cx="172800" cy="652800"/>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5855825" y="3782325"/>
            <a:ext cx="204900" cy="1202400"/>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4691425" y="3782325"/>
            <a:ext cx="204900" cy="1202400"/>
          </a:xfrm>
          <a:prstGeom prst="downArrow">
            <a:avLst>
              <a:gd fmla="val 50000" name="adj1"/>
              <a:gd fmla="val 50000" name="adj2"/>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rot="-5400000">
            <a:off x="5649450" y="3848600"/>
            <a:ext cx="220500" cy="20520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