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6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2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5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1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9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24C1-32F0-4808-A09A-AA489FDF596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CAEF-C1D5-492B-AA3E-7D9AD82F1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6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99669"/>
              </p:ext>
            </p:extLst>
          </p:nvPr>
        </p:nvGraphicFramePr>
        <p:xfrm>
          <a:off x="493657" y="1591035"/>
          <a:ext cx="7380940" cy="222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88">
                  <a:extLst>
                    <a:ext uri="{9D8B030D-6E8A-4147-A177-3AD203B41FA5}">
                      <a16:colId xmlns:a16="http://schemas.microsoft.com/office/drawing/2014/main" val="1473671806"/>
                    </a:ext>
                  </a:extLst>
                </a:gridCol>
                <a:gridCol w="1476188">
                  <a:extLst>
                    <a:ext uri="{9D8B030D-6E8A-4147-A177-3AD203B41FA5}">
                      <a16:colId xmlns:a16="http://schemas.microsoft.com/office/drawing/2014/main" val="1000981348"/>
                    </a:ext>
                  </a:extLst>
                </a:gridCol>
                <a:gridCol w="1476188">
                  <a:extLst>
                    <a:ext uri="{9D8B030D-6E8A-4147-A177-3AD203B41FA5}">
                      <a16:colId xmlns:a16="http://schemas.microsoft.com/office/drawing/2014/main" val="1168149405"/>
                    </a:ext>
                  </a:extLst>
                </a:gridCol>
                <a:gridCol w="1476188">
                  <a:extLst>
                    <a:ext uri="{9D8B030D-6E8A-4147-A177-3AD203B41FA5}">
                      <a16:colId xmlns:a16="http://schemas.microsoft.com/office/drawing/2014/main" val="659099029"/>
                    </a:ext>
                  </a:extLst>
                </a:gridCol>
                <a:gridCol w="1476188">
                  <a:extLst>
                    <a:ext uri="{9D8B030D-6E8A-4147-A177-3AD203B41FA5}">
                      <a16:colId xmlns:a16="http://schemas.microsoft.com/office/drawing/2014/main" val="3103905778"/>
                    </a:ext>
                  </a:extLst>
                </a:gridCol>
              </a:tblGrid>
              <a:tr h="556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花萼长度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花萼宽度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花瓣长度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花瓣宽度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种类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52103"/>
                  </a:ext>
                </a:extLst>
              </a:tr>
              <a:tr h="556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5.1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3.5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1.4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0.2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r>
                        <a:rPr lang="en-US" altLang="zh-CN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735948"/>
                  </a:ext>
                </a:extLst>
              </a:tr>
              <a:tr h="556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7.0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3.2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4.7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1.4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Versicolour</a:t>
                      </a:r>
                      <a:r>
                        <a:rPr lang="en-US" altLang="zh-CN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043054"/>
                  </a:ext>
                </a:extLst>
              </a:tr>
              <a:tr h="556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6.3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3.3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2.5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r>
                        <a:rPr lang="en-US" altLang="zh-CN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3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Exrick</dc:creator>
  <cp:lastModifiedBy>Exrick</cp:lastModifiedBy>
  <cp:revision>2</cp:revision>
  <dcterms:created xsi:type="dcterms:W3CDTF">2018-07-23T16:31:25Z</dcterms:created>
  <dcterms:modified xsi:type="dcterms:W3CDTF">2018-07-23T16:42:44Z</dcterms:modified>
</cp:coreProperties>
</file>