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2" r:id="rId5"/>
    <p:sldId id="265" r:id="rId6"/>
    <p:sldId id="267" r:id="rId7"/>
    <p:sldId id="266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 autoAdjust="0"/>
    <p:restoredTop sz="50000"/>
  </p:normalViewPr>
  <p:slideViewPr>
    <p:cSldViewPr snapToGrid="0">
      <p:cViewPr varScale="1">
        <p:scale>
          <a:sx n="52" d="100"/>
          <a:sy n="52" d="100"/>
        </p:scale>
        <p:origin x="2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C022-4EE9-2F4B-B772-4BDC78C12045}" type="datetimeFigureOut">
              <a:rPr kumimoji="1" lang="zh-CN" altLang="en-US" smtClean="0"/>
              <a:t>16/8/27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68E0E-7A9F-F241-8702-41257A7087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9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68E0E-7A9F-F241-8702-41257A7087A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31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AnyRTC PPT模板-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3175"/>
            <a:ext cx="12223115" cy="6875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yRTC/RTMPCHybirdEngine-Android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NULL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yRTC/RTMPCHybirdEngine-IO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nyRTC PPT模板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25" y="-8255"/>
            <a:ext cx="12256135" cy="68941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04035" y="2792511"/>
            <a:ext cx="801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微软雅黑" charset="0"/>
                <a:ea typeface="微软雅黑" charset="0"/>
              </a:rPr>
              <a:t>    </a:t>
            </a:r>
            <a:r>
              <a:rPr lang="zh-CN" altLang="en-US" sz="3600" dirty="0" smtClean="0">
                <a:latin typeface="微软雅黑" charset="0"/>
                <a:ea typeface="微软雅黑" charset="0"/>
              </a:rPr>
              <a:t>大话直播</a:t>
            </a:r>
            <a:endParaRPr lang="en-US" altLang="zh-CN" sz="3600" dirty="0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7595" y="3888105"/>
            <a:ext cx="438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@</a:t>
            </a:r>
            <a:r>
              <a:rPr lang="en-US" altLang="zh-CN" dirty="0" err="1" smtClean="0">
                <a:latin typeface="微软雅黑" charset="0"/>
                <a:ea typeface="微软雅黑" charset="0"/>
              </a:rPr>
              <a:t>AnyRTC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07960" y="5901589"/>
            <a:ext cx="438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atin typeface="微软雅黑" charset="0"/>
                <a:ea typeface="微软雅黑" charset="0"/>
              </a:rPr>
              <a:t>作者：张坚强（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IOS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 码农）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9052" y="2650140"/>
            <a:ext cx="6096000" cy="3046988"/>
          </a:xfrm>
          <a:prstGeom prst="rect">
            <a:avLst/>
          </a:prstGeom>
        </p:spPr>
        <p:txBody>
          <a:bodyPr numCol="2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/>
              <a:t>映客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/>
              <a:t>斗鱼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/>
              <a:t>熊猫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/>
              <a:t>虎牙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/>
              <a:t>花椒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400" dirty="0"/>
              <a:t>Me</a:t>
            </a:r>
            <a:r>
              <a:rPr lang="zh-CN" altLang="en-US" sz="2400" dirty="0"/>
              <a:t>直播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/>
              <a:t>等等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689685" y="1780673"/>
            <a:ext cx="408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/>
              <a:t>热门直播产品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9052" y="2650140"/>
            <a:ext cx="6096000" cy="2308324"/>
          </a:xfrm>
          <a:prstGeom prst="rect">
            <a:avLst/>
          </a:prstGeom>
        </p:spPr>
        <p:txBody>
          <a:bodyPr numCol="1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/>
              <a:t>RTMP</a:t>
            </a:r>
            <a:r>
              <a:rPr kumimoji="1" lang="zh-CN" altLang="en-US" sz="2400" dirty="0"/>
              <a:t> </a:t>
            </a:r>
            <a:endParaRPr kumimoji="1" lang="zh-CN" altLang="en-US" sz="2400" dirty="0" smtClean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 err="1" smtClean="0"/>
              <a:t>Webrtc</a:t>
            </a:r>
            <a:endParaRPr kumimoji="1" lang="en-US" altLang="zh-CN" sz="2400" dirty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400" dirty="0"/>
              <a:t>私有协议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89685" y="1780673"/>
            <a:ext cx="408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直播用到的技术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7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9052" y="2650140"/>
            <a:ext cx="6096000" cy="2308324"/>
          </a:xfrm>
          <a:prstGeom prst="rect">
            <a:avLst/>
          </a:prstGeom>
        </p:spPr>
        <p:txBody>
          <a:bodyPr numCol="2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400" dirty="0" err="1"/>
              <a:t>nginx-rtmp-module+ffmpeg</a:t>
            </a:r>
            <a:r>
              <a:rPr lang="en-US" altLang="zh-CN" sz="2400" dirty="0"/>
              <a:t> 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/>
              <a:t>SRS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/>
              <a:t>FMS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/>
              <a:t>RED5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400" dirty="0" err="1"/>
              <a:t>Crtmpserver</a:t>
            </a:r>
            <a:r>
              <a:rPr lang="zh-CN" altLang="en-US" sz="2400" dirty="0"/>
              <a:t> 等等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689685" y="1780673"/>
            <a:ext cx="408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/>
              <a:t>服务器搭建</a:t>
            </a:r>
          </a:p>
        </p:txBody>
      </p:sp>
    </p:spTree>
    <p:extLst>
      <p:ext uri="{BB962C8B-B14F-4D97-AF65-F5344CB8AC3E}">
        <p14:creationId xmlns:p14="http://schemas.microsoft.com/office/powerpoint/2010/main" val="3897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2926" y="2650140"/>
            <a:ext cx="11245516" cy="304698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/>
              <a:t>直播原理：把主播录制的视频，推送到</a:t>
            </a:r>
            <a:r>
              <a:rPr lang="zh-CN" altLang="en-US" sz="2400" dirty="0" smtClean="0"/>
              <a:t>服务器</a:t>
            </a:r>
            <a:r>
              <a:rPr lang="zh-CN" altLang="en-US" sz="2400" dirty="0"/>
              <a:t>，在由服务器分发给观众观看。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/>
              <a:t>直播环节：推流端（采集、美颜处理、编码、推流）、服务端处理（转码、录制、截图、鉴黄）、播放器（拉流、解码、渲染）、互动系统（聊天室、礼物系统、赞）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689685" y="1780673"/>
            <a:ext cx="408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直播原理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82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2926" y="2650140"/>
            <a:ext cx="11245516" cy="304698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400" dirty="0" smtClean="0"/>
              <a:t>细化到各个领域：医疗、教育、网购导购、广播、活动专场等等</a:t>
            </a:r>
            <a:endParaRPr kumimoji="1" lang="zh-CN" altLang="en-US" sz="2400" dirty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400" dirty="0"/>
              <a:t>视频</a:t>
            </a:r>
            <a:r>
              <a:rPr kumimoji="1" lang="zh-CN" altLang="en-US" sz="2400" dirty="0" smtClean="0"/>
              <a:t>美化：美颜，大眼效果，美妆效果等等</a:t>
            </a:r>
            <a:endParaRPr kumimoji="1" lang="zh-CN" altLang="en-US" sz="2400" dirty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400" dirty="0"/>
              <a:t>视频</a:t>
            </a:r>
            <a:r>
              <a:rPr kumimoji="1" lang="zh-CN" altLang="en-US" sz="2400" dirty="0" smtClean="0"/>
              <a:t>连麦：与主播连麦进行时时教育</a:t>
            </a:r>
            <a:endParaRPr kumimoji="1" lang="zh-CN" altLang="en-US" sz="2400" dirty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400" dirty="0"/>
              <a:t>等等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89685" y="1780673"/>
            <a:ext cx="408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直播接下来该怎么走？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99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2926" y="2650140"/>
            <a:ext cx="11245516" cy="23083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400" dirty="0">
                <a:hlinkClick r:id="rId2"/>
              </a:rPr>
              <a:t>https://github.com/AnyRTC/RTMPCHybirdEngine-IOS</a:t>
            </a:r>
            <a:r>
              <a:rPr lang="en-US" altLang="zh-CN" sz="2400" dirty="0"/>
              <a:t> 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400" dirty="0">
                <a:hlinkClick r:id="rId3"/>
              </a:rPr>
              <a:t>https://github.com/AnyRTC/RTMPCHybirdEngine-Android</a:t>
            </a:r>
            <a:r>
              <a:rPr lang="en-US" altLang="zh-CN" sz="2400" dirty="0"/>
              <a:t> 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400" dirty="0">
                <a:hlinkClick r:id="rId4" invalidUrl="https://github.com/AnyRTC/RTMPCHybirdEngine-IOS  https://github.com/AnyRTC/RTMPCHybirdEngine-Android  https://github.com/AnyRTC/RTMPCHybirdEngine-WIN"/>
              </a:rPr>
              <a:t>https://</a:t>
            </a:r>
            <a:r>
              <a:rPr lang="en-US" altLang="zh-CN" sz="2400" dirty="0" err="1">
                <a:hlinkClick r:id="rId5" invalidUrl="https://github.com/AnyRTC/RTMPCHybirdEngine-IOS  https://github.com/AnyRTC/RTMPCHybirdEngine-Android  https://github.com/AnyRTC/RTMPCHybirdEngine-WIN"/>
              </a:rPr>
              <a:t>github.com</a:t>
            </a:r>
            <a:r>
              <a:rPr lang="en-US" altLang="zh-CN" sz="2400" dirty="0">
                <a:hlinkClick r:id="rId6" invalidUrl="https://github.com/AnyRTC/RTMPCHybirdEngine-IOS  https://github.com/AnyRTC/RTMPCHybirdEngine-Android  https://github.com/AnyRTC/RTMPCHybirdEngine-WIN"/>
              </a:rPr>
              <a:t>/</a:t>
            </a:r>
            <a:r>
              <a:rPr lang="en-US" altLang="zh-CN" sz="2400" dirty="0" err="1">
                <a:hlinkClick r:id="rId7" invalidUrl="https://github.com/AnyRTC/RTMPCHybirdEngine-IOS  https://github.com/AnyRTC/RTMPCHybirdEngine-Android  https://github.com/AnyRTC/RTMPCHybirdEngine-WIN"/>
              </a:rPr>
              <a:t>AnyRTC</a:t>
            </a:r>
            <a:r>
              <a:rPr lang="en-US" altLang="zh-CN" sz="2400" dirty="0">
                <a:hlinkClick r:id="rId8" invalidUrl="https://github.com/AnyRTC/RTMPCHybirdEngine-IOS  https://github.com/AnyRTC/RTMPCHybirdEngine-Android  https://github.com/AnyRTC/RTMPCHybirdEngine-WIN"/>
              </a:rPr>
              <a:t>/</a:t>
            </a:r>
            <a:r>
              <a:rPr lang="en-US" altLang="zh-CN" sz="2400" dirty="0" err="1">
                <a:hlinkClick r:id="rId9" invalidUrl="https://github.com/AnyRTC/RTMPCHybirdEngine-IOS  https://github.com/AnyRTC/RTMPCHybirdEngine-Android  https://github.com/AnyRTC/RTMPCHybirdEngine-WIN"/>
              </a:rPr>
              <a:t>RTMPCHybirdEngine</a:t>
            </a:r>
            <a:r>
              <a:rPr lang="en-US" altLang="zh-CN" sz="2400" dirty="0">
                <a:hlinkClick r:id="rId10" invalidUrl="https://github.com/AnyRTC/RTMPCHybirdEngine-IOS  https://github.com/AnyRTC/RTMPCHybirdEngine-Android  https://github.com/AnyRTC/RTMPCHybirdEngine-WIN"/>
              </a:rPr>
              <a:t>-WIN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689685" y="1780673"/>
            <a:ext cx="408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三方解决方案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32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nyRTC PPT模板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890"/>
            <a:ext cx="12223115" cy="6875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168</Words>
  <Application>Microsoft Macintosh PowerPoint</Application>
  <PresentationFormat>宽屏</PresentationFormat>
  <Paragraphs>34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zzj</dc:creator>
  <cp:lastModifiedBy>Microsoft Office 用户</cp:lastModifiedBy>
  <cp:revision>14</cp:revision>
  <dcterms:created xsi:type="dcterms:W3CDTF">2016-04-28T16:50:00Z</dcterms:created>
  <dcterms:modified xsi:type="dcterms:W3CDTF">2016-08-27T10:19:34Z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