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1" r:id="rId4"/>
    <p:sldId id="270" r:id="rId5"/>
    <p:sldId id="271" r:id="rId6"/>
    <p:sldId id="264" r:id="rId7"/>
    <p:sldId id="289" r:id="rId8"/>
    <p:sldId id="288" r:id="rId9"/>
    <p:sldId id="291" r:id="rId10"/>
    <p:sldId id="265" r:id="rId11"/>
    <p:sldId id="277" r:id="rId12"/>
    <p:sldId id="290" r:id="rId13"/>
    <p:sldId id="266" r:id="rId14"/>
    <p:sldId id="279" r:id="rId15"/>
    <p:sldId id="260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71439-3C56-481A-BDC5-88A9C79D178F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0FD14-44A0-4B38-9A6E-7D40D582A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3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80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38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325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748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87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53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61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538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014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64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689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997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307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21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FD14-44A0-4B38-9A6E-7D40D582AB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881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0ed4bb5209878009a23b09ca133dccb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100" y="1485582"/>
            <a:ext cx="4048125" cy="38868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32950" y="2924223"/>
            <a:ext cx="7968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飞机大战</a:t>
            </a:r>
          </a:p>
        </p:txBody>
      </p:sp>
      <p:sp>
        <p:nvSpPr>
          <p:cNvPr id="8" name="矩形 7"/>
          <p:cNvSpPr/>
          <p:nvPr/>
        </p:nvSpPr>
        <p:spPr>
          <a:xfrm>
            <a:off x="1220872" y="2693173"/>
            <a:ext cx="222250" cy="166243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-11747" y="6470650"/>
            <a:ext cx="12215495" cy="38735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5617210" y="5949950"/>
            <a:ext cx="958215" cy="520700"/>
          </a:xfrm>
          <a:prstGeom prst="triangle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B41E44-F6D6-4203-BE09-2B7C29A3D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988771" y="2876618"/>
            <a:ext cx="1612698" cy="11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4646613" y="0"/>
            <a:ext cx="2898775" cy="3320415"/>
          </a:xfrm>
          <a:custGeom>
            <a:avLst/>
            <a:gdLst>
              <a:gd name="connsiteX0" fmla="*/ 0 w 5668"/>
              <a:gd name="connsiteY0" fmla="*/ 0 h 6492"/>
              <a:gd name="connsiteX1" fmla="*/ 5668 w 5668"/>
              <a:gd name="connsiteY1" fmla="*/ 0 h 6492"/>
              <a:gd name="connsiteX2" fmla="*/ 5668 w 5668"/>
              <a:gd name="connsiteY2" fmla="*/ 4944 h 6492"/>
              <a:gd name="connsiteX3" fmla="*/ 2786 w 5668"/>
              <a:gd name="connsiteY3" fmla="*/ 6492 h 6492"/>
              <a:gd name="connsiteX4" fmla="*/ 0 w 5668"/>
              <a:gd name="connsiteY4" fmla="*/ 4944 h 6492"/>
              <a:gd name="connsiteX5" fmla="*/ 0 w 5668"/>
              <a:gd name="connsiteY5" fmla="*/ 0 h 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68" h="6492">
                <a:moveTo>
                  <a:pt x="0" y="0"/>
                </a:moveTo>
                <a:lnTo>
                  <a:pt x="5668" y="0"/>
                </a:lnTo>
                <a:lnTo>
                  <a:pt x="5668" y="4944"/>
                </a:lnTo>
                <a:lnTo>
                  <a:pt x="2786" y="6492"/>
                </a:lnTo>
                <a:lnTo>
                  <a:pt x="0" y="4944"/>
                </a:lnTo>
                <a:lnTo>
                  <a:pt x="0" y="0"/>
                </a:lnTo>
                <a:close/>
              </a:path>
            </a:pathLst>
          </a:cu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95265" y="6126480"/>
            <a:ext cx="1753235" cy="73152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20335" y="3192780"/>
            <a:ext cx="17532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Impact" panose="020B0806030902050204" charset="0"/>
              </a:rPr>
              <a:t>03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50080" y="4808220"/>
            <a:ext cx="344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游戏展示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50080" y="5499676"/>
            <a:ext cx="3444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Game Display</a:t>
            </a:r>
            <a:endParaRPr lang="zh-CN" altLang="en-US" sz="2000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12080" y="4610100"/>
            <a:ext cx="176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5158740" y="951865"/>
            <a:ext cx="1874520" cy="1874520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0" name="书"/>
          <p:cNvSpPr/>
          <p:nvPr/>
        </p:nvSpPr>
        <p:spPr bwMode="auto">
          <a:xfrm>
            <a:off x="5448618" y="1242060"/>
            <a:ext cx="1294765" cy="1294765"/>
          </a:xfrm>
          <a:custGeom>
            <a:avLst/>
            <a:gdLst>
              <a:gd name="T0" fmla="*/ 1660229 w 8965002"/>
              <a:gd name="T1" fmla="*/ 723707 h 8673857"/>
              <a:gd name="T2" fmla="*/ 1707743 w 8965002"/>
              <a:gd name="T3" fmla="*/ 723707 h 8673857"/>
              <a:gd name="T4" fmla="*/ 1786179 w 8965002"/>
              <a:gd name="T5" fmla="*/ 872262 h 8673857"/>
              <a:gd name="T6" fmla="*/ 1398524 w 8965002"/>
              <a:gd name="T7" fmla="*/ 1455923 h 8673857"/>
              <a:gd name="T8" fmla="*/ 1307266 w 8965002"/>
              <a:gd name="T9" fmla="*/ 1501168 h 8673857"/>
              <a:gd name="T10" fmla="*/ 1079500 w 8965002"/>
              <a:gd name="T11" fmla="*/ 1501168 h 8673857"/>
              <a:gd name="T12" fmla="*/ 1079500 w 8965002"/>
              <a:gd name="T13" fmla="*/ 1685165 h 8673857"/>
              <a:gd name="T14" fmla="*/ 1049332 w 8965002"/>
              <a:gd name="T15" fmla="*/ 1734934 h 8673857"/>
              <a:gd name="T16" fmla="*/ 1021427 w 8965002"/>
              <a:gd name="T17" fmla="*/ 1741721 h 8673857"/>
              <a:gd name="T18" fmla="*/ 985980 w 8965002"/>
              <a:gd name="T19" fmla="*/ 1731164 h 8673857"/>
              <a:gd name="T20" fmla="*/ 808744 w 8965002"/>
              <a:gd name="T21" fmla="*/ 1611265 h 8673857"/>
              <a:gd name="T22" fmla="*/ 635280 w 8965002"/>
              <a:gd name="T23" fmla="*/ 1731164 h 8673857"/>
              <a:gd name="T24" fmla="*/ 571927 w 8965002"/>
              <a:gd name="T25" fmla="*/ 1734934 h 8673857"/>
              <a:gd name="T26" fmla="*/ 539497 w 8965002"/>
              <a:gd name="T27" fmla="*/ 1685165 h 8673857"/>
              <a:gd name="T28" fmla="*/ 539497 w 8965002"/>
              <a:gd name="T29" fmla="*/ 1225173 h 8673857"/>
              <a:gd name="T30" fmla="*/ 636788 w 8965002"/>
              <a:gd name="T31" fmla="*/ 1030619 h 8673857"/>
              <a:gd name="T32" fmla="*/ 667710 w 8965002"/>
              <a:gd name="T33" fmla="*/ 1022324 h 8673857"/>
              <a:gd name="T34" fmla="*/ 1142852 w 8965002"/>
              <a:gd name="T35" fmla="*/ 1022324 h 8673857"/>
              <a:gd name="T36" fmla="*/ 1077992 w 8965002"/>
              <a:gd name="T37" fmla="*/ 1261369 h 8673857"/>
              <a:gd name="T38" fmla="*/ 1250702 w 8965002"/>
              <a:gd name="T39" fmla="*/ 1261369 h 8673857"/>
              <a:gd name="T40" fmla="*/ 1660229 w 8965002"/>
              <a:gd name="T41" fmla="*/ 723707 h 8673857"/>
              <a:gd name="T42" fmla="*/ 1227016 w 8965002"/>
              <a:gd name="T43" fmla="*/ 26 h 8673857"/>
              <a:gd name="T44" fmla="*/ 1646524 w 8965002"/>
              <a:gd name="T45" fmla="*/ 27634 h 8673857"/>
              <a:gd name="T46" fmla="*/ 1722691 w 8965002"/>
              <a:gd name="T47" fmla="*/ 177681 h 8673857"/>
              <a:gd name="T48" fmla="*/ 1246833 w 8965002"/>
              <a:gd name="T49" fmla="*/ 798230 h 8673857"/>
              <a:gd name="T50" fmla="*/ 1160861 w 8965002"/>
              <a:gd name="T51" fmla="*/ 838946 h 8673857"/>
              <a:gd name="T52" fmla="*/ 443680 w 8965002"/>
              <a:gd name="T53" fmla="*/ 838946 h 8673857"/>
              <a:gd name="T54" fmla="*/ 231014 w 8965002"/>
              <a:gd name="T55" fmla="*/ 1099833 h 8673857"/>
              <a:gd name="T56" fmla="*/ 361479 w 8965002"/>
              <a:gd name="T57" fmla="*/ 1249880 h 8673857"/>
              <a:gd name="T58" fmla="*/ 418794 w 8965002"/>
              <a:gd name="T59" fmla="*/ 1261190 h 8673857"/>
              <a:gd name="T60" fmla="*/ 418794 w 8965002"/>
              <a:gd name="T61" fmla="*/ 1500965 h 8673857"/>
              <a:gd name="T62" fmla="*/ 10807 w 8965002"/>
              <a:gd name="T63" fmla="*/ 1148843 h 8673857"/>
              <a:gd name="T64" fmla="*/ 13069 w 8965002"/>
              <a:gd name="T65" fmla="*/ 949785 h 8673857"/>
              <a:gd name="T66" fmla="*/ 545488 w 8965002"/>
              <a:gd name="T67" fmla="*/ 134703 h 8673857"/>
              <a:gd name="T68" fmla="*/ 706119 w 8965002"/>
              <a:gd name="T69" fmla="*/ 45730 h 8673857"/>
              <a:gd name="T70" fmla="*/ 1227016 w 8965002"/>
              <a:gd name="T71" fmla="*/ 26 h 86738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965002" h="8673857">
                <a:moveTo>
                  <a:pt x="8267042" y="3603669"/>
                </a:moveTo>
                <a:cubicBezTo>
                  <a:pt x="8267042" y="3603669"/>
                  <a:pt x="8267042" y="3603669"/>
                  <a:pt x="8503636" y="3603669"/>
                </a:cubicBezTo>
                <a:cubicBezTo>
                  <a:pt x="8770275" y="3603669"/>
                  <a:pt x="9115779" y="3885289"/>
                  <a:pt x="8894206" y="4343392"/>
                </a:cubicBezTo>
                <a:cubicBezTo>
                  <a:pt x="8894206" y="4343392"/>
                  <a:pt x="8894206" y="4343392"/>
                  <a:pt x="6963891" y="7249712"/>
                </a:cubicBezTo>
                <a:cubicBezTo>
                  <a:pt x="6817428" y="7463743"/>
                  <a:pt x="6610877" y="7475008"/>
                  <a:pt x="6509479" y="7475008"/>
                </a:cubicBezTo>
                <a:cubicBezTo>
                  <a:pt x="6509479" y="7475008"/>
                  <a:pt x="6509479" y="7475008"/>
                  <a:pt x="5375325" y="7475008"/>
                </a:cubicBezTo>
                <a:cubicBezTo>
                  <a:pt x="5375325" y="7475008"/>
                  <a:pt x="5375325" y="7475008"/>
                  <a:pt x="5375325" y="8391212"/>
                </a:cubicBezTo>
                <a:cubicBezTo>
                  <a:pt x="5375325" y="8503860"/>
                  <a:pt x="5326504" y="8586469"/>
                  <a:pt x="5225106" y="8639038"/>
                </a:cubicBezTo>
                <a:cubicBezTo>
                  <a:pt x="5180040" y="8661567"/>
                  <a:pt x="5131219" y="8672833"/>
                  <a:pt x="5086153" y="8672833"/>
                </a:cubicBezTo>
                <a:cubicBezTo>
                  <a:pt x="5026066" y="8672833"/>
                  <a:pt x="4962223" y="8654057"/>
                  <a:pt x="4909646" y="8620263"/>
                </a:cubicBezTo>
                <a:cubicBezTo>
                  <a:pt x="4909646" y="8620263"/>
                  <a:pt x="4909646" y="8620263"/>
                  <a:pt x="4027109" y="8023229"/>
                </a:cubicBezTo>
                <a:cubicBezTo>
                  <a:pt x="4027109" y="8023229"/>
                  <a:pt x="4027109" y="8023229"/>
                  <a:pt x="3163349" y="8620263"/>
                </a:cubicBezTo>
                <a:cubicBezTo>
                  <a:pt x="3069463" y="8684097"/>
                  <a:pt x="2949287" y="8691607"/>
                  <a:pt x="2847889" y="8639038"/>
                </a:cubicBezTo>
                <a:cubicBezTo>
                  <a:pt x="2750247" y="8586469"/>
                  <a:pt x="2686404" y="8503860"/>
                  <a:pt x="2686404" y="8391212"/>
                </a:cubicBezTo>
                <a:cubicBezTo>
                  <a:pt x="2686404" y="8391212"/>
                  <a:pt x="2686404" y="8391212"/>
                  <a:pt x="2686404" y="6100701"/>
                </a:cubicBezTo>
                <a:cubicBezTo>
                  <a:pt x="2686404" y="5559991"/>
                  <a:pt x="2990598" y="5237066"/>
                  <a:pt x="3170860" y="5131928"/>
                </a:cubicBezTo>
                <a:cubicBezTo>
                  <a:pt x="3215926" y="5105644"/>
                  <a:pt x="3268503" y="5090624"/>
                  <a:pt x="3324835" y="5090624"/>
                </a:cubicBezTo>
                <a:cubicBezTo>
                  <a:pt x="3324835" y="5090624"/>
                  <a:pt x="3324835" y="5090624"/>
                  <a:pt x="5690785" y="5090624"/>
                </a:cubicBezTo>
                <a:cubicBezTo>
                  <a:pt x="5371570" y="5406038"/>
                  <a:pt x="5367814" y="5980543"/>
                  <a:pt x="5367814" y="6280938"/>
                </a:cubicBezTo>
                <a:cubicBezTo>
                  <a:pt x="5367814" y="6280938"/>
                  <a:pt x="5367814" y="6280938"/>
                  <a:pt x="6227818" y="6280938"/>
                </a:cubicBezTo>
                <a:cubicBezTo>
                  <a:pt x="6227818" y="6280938"/>
                  <a:pt x="6227818" y="6280938"/>
                  <a:pt x="8267042" y="3603669"/>
                </a:cubicBezTo>
                <a:close/>
                <a:moveTo>
                  <a:pt x="6109875" y="128"/>
                </a:moveTo>
                <a:cubicBezTo>
                  <a:pt x="6829153" y="-2490"/>
                  <a:pt x="7579192" y="34821"/>
                  <a:pt x="8198796" y="137601"/>
                </a:cubicBezTo>
                <a:cubicBezTo>
                  <a:pt x="8705745" y="220201"/>
                  <a:pt x="8739542" y="678257"/>
                  <a:pt x="8578069" y="884757"/>
                </a:cubicBezTo>
                <a:cubicBezTo>
                  <a:pt x="8578069" y="884757"/>
                  <a:pt x="6234838" y="3955980"/>
                  <a:pt x="6208552" y="3974753"/>
                </a:cubicBezTo>
                <a:cubicBezTo>
                  <a:pt x="6107162" y="4098653"/>
                  <a:pt x="5953199" y="4177498"/>
                  <a:pt x="5780461" y="4177498"/>
                </a:cubicBezTo>
                <a:cubicBezTo>
                  <a:pt x="5780461" y="4177498"/>
                  <a:pt x="5780461" y="4177498"/>
                  <a:pt x="2209285" y="4177498"/>
                </a:cubicBezTo>
                <a:cubicBezTo>
                  <a:pt x="1818747" y="4177498"/>
                  <a:pt x="970076" y="4545444"/>
                  <a:pt x="1150325" y="5476573"/>
                </a:cubicBezTo>
                <a:cubicBezTo>
                  <a:pt x="1217918" y="5825746"/>
                  <a:pt x="1465760" y="6103583"/>
                  <a:pt x="1799971" y="6223729"/>
                </a:cubicBezTo>
                <a:cubicBezTo>
                  <a:pt x="1875075" y="6253765"/>
                  <a:pt x="2002751" y="6268783"/>
                  <a:pt x="2085365" y="6280047"/>
                </a:cubicBezTo>
                <a:cubicBezTo>
                  <a:pt x="2085365" y="6280047"/>
                  <a:pt x="2085365" y="6280047"/>
                  <a:pt x="2085365" y="7473994"/>
                </a:cubicBezTo>
                <a:cubicBezTo>
                  <a:pt x="1582171" y="7440203"/>
                  <a:pt x="335451" y="7004675"/>
                  <a:pt x="53813" y="5720619"/>
                </a:cubicBezTo>
                <a:cubicBezTo>
                  <a:pt x="-25046" y="5397728"/>
                  <a:pt x="-13780" y="5056063"/>
                  <a:pt x="65078" y="4729417"/>
                </a:cubicBezTo>
                <a:cubicBezTo>
                  <a:pt x="282879" y="3283915"/>
                  <a:pt x="2351982" y="944830"/>
                  <a:pt x="2716235" y="670748"/>
                </a:cubicBezTo>
                <a:cubicBezTo>
                  <a:pt x="2960321" y="471756"/>
                  <a:pt x="3234449" y="310311"/>
                  <a:pt x="3516088" y="227711"/>
                </a:cubicBezTo>
                <a:cubicBezTo>
                  <a:pt x="3797726" y="119767"/>
                  <a:pt x="4911078" y="4491"/>
                  <a:pt x="6109875" y="128"/>
                </a:cubicBezTo>
                <a:close/>
              </a:path>
            </a:pathLst>
          </a:custGeom>
          <a:solidFill>
            <a:srgbClr val="FFCF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15240" y="300990"/>
            <a:ext cx="822960" cy="521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>
                <a:solidFill>
                  <a:schemeClr val="bg1"/>
                </a:solidFill>
                <a:latin typeface="Impact" panose="020B0806030902050204" charset="0"/>
              </a:rPr>
              <a:t>03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7720" y="320675"/>
            <a:ext cx="175260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游 戏 展 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60320" y="332105"/>
            <a:ext cx="325310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Game Display</a:t>
            </a:r>
            <a:endParaRPr lang="zh-CN" altLang="en-US" sz="2400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E9255F9-0F38-45E6-A852-5AABB92EA643}"/>
              </a:ext>
            </a:extLst>
          </p:cNvPr>
          <p:cNvSpPr/>
          <p:nvPr/>
        </p:nvSpPr>
        <p:spPr>
          <a:xfrm>
            <a:off x="807720" y="1569440"/>
            <a:ext cx="5092732" cy="42494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36C5A0-6B39-4232-8973-7CC1EA4025A8}"/>
              </a:ext>
            </a:extLst>
          </p:cNvPr>
          <p:cNvSpPr/>
          <p:nvPr/>
        </p:nvSpPr>
        <p:spPr>
          <a:xfrm>
            <a:off x="6190042" y="1569439"/>
            <a:ext cx="5092732" cy="42494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C8AAA2-141A-4525-A97C-493B417E7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25" y="1901596"/>
            <a:ext cx="4794122" cy="35851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31E314E-935B-41D9-9A0C-22CF097F0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47" y="1901596"/>
            <a:ext cx="4794122" cy="36016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15240" y="300990"/>
            <a:ext cx="822960" cy="521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>
                <a:solidFill>
                  <a:schemeClr val="bg1"/>
                </a:solidFill>
                <a:latin typeface="Impact" panose="020B0806030902050204" charset="0"/>
              </a:rPr>
              <a:t>03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7720" y="320675"/>
            <a:ext cx="175260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游 戏 展 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60320" y="332105"/>
            <a:ext cx="325310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Game Display</a:t>
            </a:r>
            <a:endParaRPr lang="zh-CN" altLang="en-US" sz="2400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E9255F9-0F38-45E6-A852-5AABB92EA643}"/>
              </a:ext>
            </a:extLst>
          </p:cNvPr>
          <p:cNvSpPr/>
          <p:nvPr/>
        </p:nvSpPr>
        <p:spPr>
          <a:xfrm>
            <a:off x="807720" y="1569440"/>
            <a:ext cx="5092732" cy="42494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36C5A0-6B39-4232-8973-7CC1EA4025A8}"/>
              </a:ext>
            </a:extLst>
          </p:cNvPr>
          <p:cNvSpPr/>
          <p:nvPr/>
        </p:nvSpPr>
        <p:spPr>
          <a:xfrm>
            <a:off x="6190042" y="1569439"/>
            <a:ext cx="5092732" cy="42494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DDBDBA-1EDC-474A-B54B-B3CCF9B15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25" y="1901596"/>
            <a:ext cx="4794122" cy="35670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CCC327-999F-4545-A80B-62E65A937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335" y="1906800"/>
            <a:ext cx="4800145" cy="360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82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4646613" y="0"/>
            <a:ext cx="2898775" cy="3320415"/>
          </a:xfrm>
          <a:custGeom>
            <a:avLst/>
            <a:gdLst>
              <a:gd name="connsiteX0" fmla="*/ 0 w 5668"/>
              <a:gd name="connsiteY0" fmla="*/ 0 h 6492"/>
              <a:gd name="connsiteX1" fmla="*/ 5668 w 5668"/>
              <a:gd name="connsiteY1" fmla="*/ 0 h 6492"/>
              <a:gd name="connsiteX2" fmla="*/ 5668 w 5668"/>
              <a:gd name="connsiteY2" fmla="*/ 4944 h 6492"/>
              <a:gd name="connsiteX3" fmla="*/ 2786 w 5668"/>
              <a:gd name="connsiteY3" fmla="*/ 6492 h 6492"/>
              <a:gd name="connsiteX4" fmla="*/ 0 w 5668"/>
              <a:gd name="connsiteY4" fmla="*/ 4944 h 6492"/>
              <a:gd name="connsiteX5" fmla="*/ 0 w 5668"/>
              <a:gd name="connsiteY5" fmla="*/ 0 h 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68" h="6492">
                <a:moveTo>
                  <a:pt x="0" y="0"/>
                </a:moveTo>
                <a:lnTo>
                  <a:pt x="5668" y="0"/>
                </a:lnTo>
                <a:lnTo>
                  <a:pt x="5668" y="4944"/>
                </a:lnTo>
                <a:lnTo>
                  <a:pt x="2786" y="6492"/>
                </a:lnTo>
                <a:lnTo>
                  <a:pt x="0" y="4944"/>
                </a:lnTo>
                <a:lnTo>
                  <a:pt x="0" y="0"/>
                </a:lnTo>
                <a:close/>
              </a:path>
            </a:pathLst>
          </a:cu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95265" y="6126480"/>
            <a:ext cx="1753235" cy="73152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20335" y="3192780"/>
            <a:ext cx="17532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>
                <a:solidFill>
                  <a:schemeClr val="bg1"/>
                </a:solidFill>
                <a:latin typeface="Impact" panose="020B0806030902050204" charset="0"/>
              </a:rPr>
              <a:t>04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50080" y="4808220"/>
            <a:ext cx="3444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50080" y="5501006"/>
            <a:ext cx="3444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Summary</a:t>
            </a:r>
            <a:endParaRPr lang="zh-CN" altLang="en-US" sz="2000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12080" y="4610100"/>
            <a:ext cx="176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5158740" y="951865"/>
            <a:ext cx="1874520" cy="1874520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0" name="书"/>
          <p:cNvSpPr/>
          <p:nvPr/>
        </p:nvSpPr>
        <p:spPr bwMode="auto">
          <a:xfrm>
            <a:off x="5448618" y="1242060"/>
            <a:ext cx="1294765" cy="1294765"/>
          </a:xfrm>
          <a:custGeom>
            <a:avLst/>
            <a:gdLst>
              <a:gd name="T0" fmla="*/ 1660229 w 8965002"/>
              <a:gd name="T1" fmla="*/ 723707 h 8673857"/>
              <a:gd name="T2" fmla="*/ 1707743 w 8965002"/>
              <a:gd name="T3" fmla="*/ 723707 h 8673857"/>
              <a:gd name="T4" fmla="*/ 1786179 w 8965002"/>
              <a:gd name="T5" fmla="*/ 872262 h 8673857"/>
              <a:gd name="T6" fmla="*/ 1398524 w 8965002"/>
              <a:gd name="T7" fmla="*/ 1455923 h 8673857"/>
              <a:gd name="T8" fmla="*/ 1307266 w 8965002"/>
              <a:gd name="T9" fmla="*/ 1501168 h 8673857"/>
              <a:gd name="T10" fmla="*/ 1079500 w 8965002"/>
              <a:gd name="T11" fmla="*/ 1501168 h 8673857"/>
              <a:gd name="T12" fmla="*/ 1079500 w 8965002"/>
              <a:gd name="T13" fmla="*/ 1685165 h 8673857"/>
              <a:gd name="T14" fmla="*/ 1049332 w 8965002"/>
              <a:gd name="T15" fmla="*/ 1734934 h 8673857"/>
              <a:gd name="T16" fmla="*/ 1021427 w 8965002"/>
              <a:gd name="T17" fmla="*/ 1741721 h 8673857"/>
              <a:gd name="T18" fmla="*/ 985980 w 8965002"/>
              <a:gd name="T19" fmla="*/ 1731164 h 8673857"/>
              <a:gd name="T20" fmla="*/ 808744 w 8965002"/>
              <a:gd name="T21" fmla="*/ 1611265 h 8673857"/>
              <a:gd name="T22" fmla="*/ 635280 w 8965002"/>
              <a:gd name="T23" fmla="*/ 1731164 h 8673857"/>
              <a:gd name="T24" fmla="*/ 571927 w 8965002"/>
              <a:gd name="T25" fmla="*/ 1734934 h 8673857"/>
              <a:gd name="T26" fmla="*/ 539497 w 8965002"/>
              <a:gd name="T27" fmla="*/ 1685165 h 8673857"/>
              <a:gd name="T28" fmla="*/ 539497 w 8965002"/>
              <a:gd name="T29" fmla="*/ 1225173 h 8673857"/>
              <a:gd name="T30" fmla="*/ 636788 w 8965002"/>
              <a:gd name="T31" fmla="*/ 1030619 h 8673857"/>
              <a:gd name="T32" fmla="*/ 667710 w 8965002"/>
              <a:gd name="T33" fmla="*/ 1022324 h 8673857"/>
              <a:gd name="T34" fmla="*/ 1142852 w 8965002"/>
              <a:gd name="T35" fmla="*/ 1022324 h 8673857"/>
              <a:gd name="T36" fmla="*/ 1077992 w 8965002"/>
              <a:gd name="T37" fmla="*/ 1261369 h 8673857"/>
              <a:gd name="T38" fmla="*/ 1250702 w 8965002"/>
              <a:gd name="T39" fmla="*/ 1261369 h 8673857"/>
              <a:gd name="T40" fmla="*/ 1660229 w 8965002"/>
              <a:gd name="T41" fmla="*/ 723707 h 8673857"/>
              <a:gd name="T42" fmla="*/ 1227016 w 8965002"/>
              <a:gd name="T43" fmla="*/ 26 h 8673857"/>
              <a:gd name="T44" fmla="*/ 1646524 w 8965002"/>
              <a:gd name="T45" fmla="*/ 27634 h 8673857"/>
              <a:gd name="T46" fmla="*/ 1722691 w 8965002"/>
              <a:gd name="T47" fmla="*/ 177681 h 8673857"/>
              <a:gd name="T48" fmla="*/ 1246833 w 8965002"/>
              <a:gd name="T49" fmla="*/ 798230 h 8673857"/>
              <a:gd name="T50" fmla="*/ 1160861 w 8965002"/>
              <a:gd name="T51" fmla="*/ 838946 h 8673857"/>
              <a:gd name="T52" fmla="*/ 443680 w 8965002"/>
              <a:gd name="T53" fmla="*/ 838946 h 8673857"/>
              <a:gd name="T54" fmla="*/ 231014 w 8965002"/>
              <a:gd name="T55" fmla="*/ 1099833 h 8673857"/>
              <a:gd name="T56" fmla="*/ 361479 w 8965002"/>
              <a:gd name="T57" fmla="*/ 1249880 h 8673857"/>
              <a:gd name="T58" fmla="*/ 418794 w 8965002"/>
              <a:gd name="T59" fmla="*/ 1261190 h 8673857"/>
              <a:gd name="T60" fmla="*/ 418794 w 8965002"/>
              <a:gd name="T61" fmla="*/ 1500965 h 8673857"/>
              <a:gd name="T62" fmla="*/ 10807 w 8965002"/>
              <a:gd name="T63" fmla="*/ 1148843 h 8673857"/>
              <a:gd name="T64" fmla="*/ 13069 w 8965002"/>
              <a:gd name="T65" fmla="*/ 949785 h 8673857"/>
              <a:gd name="T66" fmla="*/ 545488 w 8965002"/>
              <a:gd name="T67" fmla="*/ 134703 h 8673857"/>
              <a:gd name="T68" fmla="*/ 706119 w 8965002"/>
              <a:gd name="T69" fmla="*/ 45730 h 8673857"/>
              <a:gd name="T70" fmla="*/ 1227016 w 8965002"/>
              <a:gd name="T71" fmla="*/ 26 h 86738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965002" h="8673857">
                <a:moveTo>
                  <a:pt x="8267042" y="3603669"/>
                </a:moveTo>
                <a:cubicBezTo>
                  <a:pt x="8267042" y="3603669"/>
                  <a:pt x="8267042" y="3603669"/>
                  <a:pt x="8503636" y="3603669"/>
                </a:cubicBezTo>
                <a:cubicBezTo>
                  <a:pt x="8770275" y="3603669"/>
                  <a:pt x="9115779" y="3885289"/>
                  <a:pt x="8894206" y="4343392"/>
                </a:cubicBezTo>
                <a:cubicBezTo>
                  <a:pt x="8894206" y="4343392"/>
                  <a:pt x="8894206" y="4343392"/>
                  <a:pt x="6963891" y="7249712"/>
                </a:cubicBezTo>
                <a:cubicBezTo>
                  <a:pt x="6817428" y="7463743"/>
                  <a:pt x="6610877" y="7475008"/>
                  <a:pt x="6509479" y="7475008"/>
                </a:cubicBezTo>
                <a:cubicBezTo>
                  <a:pt x="6509479" y="7475008"/>
                  <a:pt x="6509479" y="7475008"/>
                  <a:pt x="5375325" y="7475008"/>
                </a:cubicBezTo>
                <a:cubicBezTo>
                  <a:pt x="5375325" y="7475008"/>
                  <a:pt x="5375325" y="7475008"/>
                  <a:pt x="5375325" y="8391212"/>
                </a:cubicBezTo>
                <a:cubicBezTo>
                  <a:pt x="5375325" y="8503860"/>
                  <a:pt x="5326504" y="8586469"/>
                  <a:pt x="5225106" y="8639038"/>
                </a:cubicBezTo>
                <a:cubicBezTo>
                  <a:pt x="5180040" y="8661567"/>
                  <a:pt x="5131219" y="8672833"/>
                  <a:pt x="5086153" y="8672833"/>
                </a:cubicBezTo>
                <a:cubicBezTo>
                  <a:pt x="5026066" y="8672833"/>
                  <a:pt x="4962223" y="8654057"/>
                  <a:pt x="4909646" y="8620263"/>
                </a:cubicBezTo>
                <a:cubicBezTo>
                  <a:pt x="4909646" y="8620263"/>
                  <a:pt x="4909646" y="8620263"/>
                  <a:pt x="4027109" y="8023229"/>
                </a:cubicBezTo>
                <a:cubicBezTo>
                  <a:pt x="4027109" y="8023229"/>
                  <a:pt x="4027109" y="8023229"/>
                  <a:pt x="3163349" y="8620263"/>
                </a:cubicBezTo>
                <a:cubicBezTo>
                  <a:pt x="3069463" y="8684097"/>
                  <a:pt x="2949287" y="8691607"/>
                  <a:pt x="2847889" y="8639038"/>
                </a:cubicBezTo>
                <a:cubicBezTo>
                  <a:pt x="2750247" y="8586469"/>
                  <a:pt x="2686404" y="8503860"/>
                  <a:pt x="2686404" y="8391212"/>
                </a:cubicBezTo>
                <a:cubicBezTo>
                  <a:pt x="2686404" y="8391212"/>
                  <a:pt x="2686404" y="8391212"/>
                  <a:pt x="2686404" y="6100701"/>
                </a:cubicBezTo>
                <a:cubicBezTo>
                  <a:pt x="2686404" y="5559991"/>
                  <a:pt x="2990598" y="5237066"/>
                  <a:pt x="3170860" y="5131928"/>
                </a:cubicBezTo>
                <a:cubicBezTo>
                  <a:pt x="3215926" y="5105644"/>
                  <a:pt x="3268503" y="5090624"/>
                  <a:pt x="3324835" y="5090624"/>
                </a:cubicBezTo>
                <a:cubicBezTo>
                  <a:pt x="3324835" y="5090624"/>
                  <a:pt x="3324835" y="5090624"/>
                  <a:pt x="5690785" y="5090624"/>
                </a:cubicBezTo>
                <a:cubicBezTo>
                  <a:pt x="5371570" y="5406038"/>
                  <a:pt x="5367814" y="5980543"/>
                  <a:pt x="5367814" y="6280938"/>
                </a:cubicBezTo>
                <a:cubicBezTo>
                  <a:pt x="5367814" y="6280938"/>
                  <a:pt x="5367814" y="6280938"/>
                  <a:pt x="6227818" y="6280938"/>
                </a:cubicBezTo>
                <a:cubicBezTo>
                  <a:pt x="6227818" y="6280938"/>
                  <a:pt x="6227818" y="6280938"/>
                  <a:pt x="8267042" y="3603669"/>
                </a:cubicBezTo>
                <a:close/>
                <a:moveTo>
                  <a:pt x="6109875" y="128"/>
                </a:moveTo>
                <a:cubicBezTo>
                  <a:pt x="6829153" y="-2490"/>
                  <a:pt x="7579192" y="34821"/>
                  <a:pt x="8198796" y="137601"/>
                </a:cubicBezTo>
                <a:cubicBezTo>
                  <a:pt x="8705745" y="220201"/>
                  <a:pt x="8739542" y="678257"/>
                  <a:pt x="8578069" y="884757"/>
                </a:cubicBezTo>
                <a:cubicBezTo>
                  <a:pt x="8578069" y="884757"/>
                  <a:pt x="6234838" y="3955980"/>
                  <a:pt x="6208552" y="3974753"/>
                </a:cubicBezTo>
                <a:cubicBezTo>
                  <a:pt x="6107162" y="4098653"/>
                  <a:pt x="5953199" y="4177498"/>
                  <a:pt x="5780461" y="4177498"/>
                </a:cubicBezTo>
                <a:cubicBezTo>
                  <a:pt x="5780461" y="4177498"/>
                  <a:pt x="5780461" y="4177498"/>
                  <a:pt x="2209285" y="4177498"/>
                </a:cubicBezTo>
                <a:cubicBezTo>
                  <a:pt x="1818747" y="4177498"/>
                  <a:pt x="970076" y="4545444"/>
                  <a:pt x="1150325" y="5476573"/>
                </a:cubicBezTo>
                <a:cubicBezTo>
                  <a:pt x="1217918" y="5825746"/>
                  <a:pt x="1465760" y="6103583"/>
                  <a:pt x="1799971" y="6223729"/>
                </a:cubicBezTo>
                <a:cubicBezTo>
                  <a:pt x="1875075" y="6253765"/>
                  <a:pt x="2002751" y="6268783"/>
                  <a:pt x="2085365" y="6280047"/>
                </a:cubicBezTo>
                <a:cubicBezTo>
                  <a:pt x="2085365" y="6280047"/>
                  <a:pt x="2085365" y="6280047"/>
                  <a:pt x="2085365" y="7473994"/>
                </a:cubicBezTo>
                <a:cubicBezTo>
                  <a:pt x="1582171" y="7440203"/>
                  <a:pt x="335451" y="7004675"/>
                  <a:pt x="53813" y="5720619"/>
                </a:cubicBezTo>
                <a:cubicBezTo>
                  <a:pt x="-25046" y="5397728"/>
                  <a:pt x="-13780" y="5056063"/>
                  <a:pt x="65078" y="4729417"/>
                </a:cubicBezTo>
                <a:cubicBezTo>
                  <a:pt x="282879" y="3283915"/>
                  <a:pt x="2351982" y="944830"/>
                  <a:pt x="2716235" y="670748"/>
                </a:cubicBezTo>
                <a:cubicBezTo>
                  <a:pt x="2960321" y="471756"/>
                  <a:pt x="3234449" y="310311"/>
                  <a:pt x="3516088" y="227711"/>
                </a:cubicBezTo>
                <a:cubicBezTo>
                  <a:pt x="3797726" y="119767"/>
                  <a:pt x="4911078" y="4491"/>
                  <a:pt x="6109875" y="128"/>
                </a:cubicBezTo>
                <a:close/>
              </a:path>
            </a:pathLst>
          </a:custGeom>
          <a:solidFill>
            <a:srgbClr val="FFCF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-15240" y="300990"/>
            <a:ext cx="822960" cy="521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>
                <a:solidFill>
                  <a:schemeClr val="bg1"/>
                </a:solidFill>
                <a:latin typeface="Impact" panose="020B0806030902050204" charset="0"/>
              </a:rPr>
              <a:t>04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07720" y="320675"/>
            <a:ext cx="175260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    结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560320" y="332105"/>
            <a:ext cx="275082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Summary</a:t>
            </a:r>
            <a:endParaRPr lang="zh-CN" altLang="en-US" sz="2400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4760" y="1485900"/>
            <a:ext cx="3612515" cy="4358640"/>
          </a:xfrm>
          <a:prstGeom prst="rect">
            <a:avLst/>
          </a:prstGeom>
          <a:noFill/>
          <a:ln w="762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28920" y="1485900"/>
            <a:ext cx="5608320" cy="4358640"/>
          </a:xfrm>
          <a:prstGeom prst="rect">
            <a:avLst/>
          </a:prstGeom>
          <a:noFill/>
          <a:ln w="762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5097780"/>
            <a:ext cx="1295400" cy="0"/>
          </a:xfrm>
          <a:prstGeom prst="line">
            <a:avLst/>
          </a:prstGeom>
          <a:ln w="76200">
            <a:solidFill>
              <a:srgbClr val="FFCF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对话框"/>
          <p:cNvSpPr/>
          <p:nvPr/>
        </p:nvSpPr>
        <p:spPr bwMode="auto">
          <a:xfrm>
            <a:off x="1682115" y="2049780"/>
            <a:ext cx="1355725" cy="1098550"/>
          </a:xfrm>
          <a:custGeom>
            <a:avLst/>
            <a:gdLst>
              <a:gd name="T0" fmla="*/ 1613206 w 3424"/>
              <a:gd name="T1" fmla="*/ 1446681 h 3394"/>
              <a:gd name="T2" fmla="*/ 1635290 w 3424"/>
              <a:gd name="T3" fmla="*/ 1784818 h 3394"/>
              <a:gd name="T4" fmla="*/ 1328213 w 3424"/>
              <a:gd name="T5" fmla="*/ 1572365 h 3394"/>
              <a:gd name="T6" fmla="*/ 1262486 w 3424"/>
              <a:gd name="T7" fmla="*/ 1577098 h 3394"/>
              <a:gd name="T8" fmla="*/ 725101 w 3424"/>
              <a:gd name="T9" fmla="*/ 1039128 h 3394"/>
              <a:gd name="T10" fmla="*/ 1262486 w 3424"/>
              <a:gd name="T11" fmla="*/ 501684 h 3394"/>
              <a:gd name="T12" fmla="*/ 1800397 w 3424"/>
              <a:gd name="T13" fmla="*/ 1039128 h 3394"/>
              <a:gd name="T14" fmla="*/ 1613206 w 3424"/>
              <a:gd name="T15" fmla="*/ 1446681 h 3394"/>
              <a:gd name="T16" fmla="*/ 1262486 w 3424"/>
              <a:gd name="T17" fmla="*/ 634205 h 3394"/>
              <a:gd name="T18" fmla="*/ 866546 w 3424"/>
              <a:gd name="T19" fmla="*/ 1030714 h 3394"/>
              <a:gd name="T20" fmla="*/ 1262486 w 3424"/>
              <a:gd name="T21" fmla="*/ 1426697 h 3394"/>
              <a:gd name="T22" fmla="*/ 1311387 w 3424"/>
              <a:gd name="T23" fmla="*/ 1423542 h 3394"/>
              <a:gd name="T24" fmla="*/ 1516456 w 3424"/>
              <a:gd name="T25" fmla="*/ 1559218 h 3394"/>
              <a:gd name="T26" fmla="*/ 1521188 w 3424"/>
              <a:gd name="T27" fmla="*/ 1330462 h 3394"/>
              <a:gd name="T28" fmla="*/ 1658952 w 3424"/>
              <a:gd name="T29" fmla="*/ 1030714 h 3394"/>
              <a:gd name="T30" fmla="*/ 1262486 w 3424"/>
              <a:gd name="T31" fmla="*/ 634205 h 3394"/>
              <a:gd name="T32" fmla="*/ 616257 w 3424"/>
              <a:gd name="T33" fmla="*/ 1075413 h 3394"/>
              <a:gd name="T34" fmla="*/ 710379 w 3424"/>
              <a:gd name="T35" fmla="*/ 1414602 h 3394"/>
              <a:gd name="T36" fmla="*/ 707224 w 3424"/>
              <a:gd name="T37" fmla="*/ 1415128 h 3394"/>
              <a:gd name="T38" fmla="*/ 620464 w 3424"/>
              <a:gd name="T39" fmla="*/ 1408818 h 3394"/>
              <a:gd name="T40" fmla="*/ 217162 w 3424"/>
              <a:gd name="T41" fmla="*/ 1688583 h 3394"/>
              <a:gd name="T42" fmla="*/ 246082 w 3424"/>
              <a:gd name="T43" fmla="*/ 1243167 h 3394"/>
              <a:gd name="T44" fmla="*/ 0 w 3424"/>
              <a:gd name="T45" fmla="*/ 707301 h 3394"/>
              <a:gd name="T46" fmla="*/ 707224 w 3424"/>
              <a:gd name="T47" fmla="*/ 0 h 3394"/>
              <a:gd name="T48" fmla="*/ 1350298 w 3424"/>
              <a:gd name="T49" fmla="*/ 414389 h 3394"/>
              <a:gd name="T50" fmla="*/ 1280890 w 3424"/>
              <a:gd name="T51" fmla="*/ 411234 h 3394"/>
              <a:gd name="T52" fmla="*/ 616257 w 3424"/>
              <a:gd name="T53" fmla="*/ 1075413 h 339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424" h="3394">
                <a:moveTo>
                  <a:pt x="3068" y="2751"/>
                </a:moveTo>
                <a:cubicBezTo>
                  <a:pt x="3110" y="3394"/>
                  <a:pt x="3110" y="3394"/>
                  <a:pt x="3110" y="3394"/>
                </a:cubicBezTo>
                <a:cubicBezTo>
                  <a:pt x="2526" y="2990"/>
                  <a:pt x="2526" y="2990"/>
                  <a:pt x="2526" y="2990"/>
                </a:cubicBezTo>
                <a:cubicBezTo>
                  <a:pt x="2486" y="2995"/>
                  <a:pt x="2444" y="2999"/>
                  <a:pt x="2401" y="2999"/>
                </a:cubicBezTo>
                <a:cubicBezTo>
                  <a:pt x="1837" y="2999"/>
                  <a:pt x="1379" y="2541"/>
                  <a:pt x="1379" y="1976"/>
                </a:cubicBezTo>
                <a:cubicBezTo>
                  <a:pt x="1379" y="1412"/>
                  <a:pt x="1837" y="954"/>
                  <a:pt x="2401" y="954"/>
                </a:cubicBezTo>
                <a:cubicBezTo>
                  <a:pt x="2966" y="954"/>
                  <a:pt x="3424" y="1412"/>
                  <a:pt x="3424" y="1976"/>
                </a:cubicBezTo>
                <a:cubicBezTo>
                  <a:pt x="3424" y="2286"/>
                  <a:pt x="3285" y="2563"/>
                  <a:pt x="3068" y="2751"/>
                </a:cubicBezTo>
                <a:close/>
                <a:moveTo>
                  <a:pt x="2401" y="1206"/>
                </a:moveTo>
                <a:cubicBezTo>
                  <a:pt x="1985" y="1206"/>
                  <a:pt x="1648" y="1544"/>
                  <a:pt x="1648" y="1960"/>
                </a:cubicBezTo>
                <a:cubicBezTo>
                  <a:pt x="1648" y="2376"/>
                  <a:pt x="1985" y="2713"/>
                  <a:pt x="2401" y="2713"/>
                </a:cubicBezTo>
                <a:cubicBezTo>
                  <a:pt x="2433" y="2713"/>
                  <a:pt x="2463" y="2711"/>
                  <a:pt x="2494" y="2707"/>
                </a:cubicBezTo>
                <a:cubicBezTo>
                  <a:pt x="2884" y="2965"/>
                  <a:pt x="2884" y="2965"/>
                  <a:pt x="2884" y="2965"/>
                </a:cubicBezTo>
                <a:cubicBezTo>
                  <a:pt x="2893" y="2530"/>
                  <a:pt x="2893" y="2530"/>
                  <a:pt x="2893" y="2530"/>
                </a:cubicBezTo>
                <a:cubicBezTo>
                  <a:pt x="3053" y="2392"/>
                  <a:pt x="3155" y="2188"/>
                  <a:pt x="3155" y="1960"/>
                </a:cubicBezTo>
                <a:cubicBezTo>
                  <a:pt x="3155" y="1544"/>
                  <a:pt x="2818" y="1206"/>
                  <a:pt x="2401" y="1206"/>
                </a:cubicBezTo>
                <a:close/>
                <a:moveTo>
                  <a:pt x="1172" y="2045"/>
                </a:moveTo>
                <a:cubicBezTo>
                  <a:pt x="1172" y="2281"/>
                  <a:pt x="1238" y="2501"/>
                  <a:pt x="1351" y="2690"/>
                </a:cubicBezTo>
                <a:cubicBezTo>
                  <a:pt x="1349" y="2690"/>
                  <a:pt x="1347" y="2691"/>
                  <a:pt x="1345" y="2691"/>
                </a:cubicBezTo>
                <a:cubicBezTo>
                  <a:pt x="1289" y="2691"/>
                  <a:pt x="1234" y="2686"/>
                  <a:pt x="1180" y="2679"/>
                </a:cubicBezTo>
                <a:cubicBezTo>
                  <a:pt x="413" y="3211"/>
                  <a:pt x="413" y="3211"/>
                  <a:pt x="413" y="3211"/>
                </a:cubicBezTo>
                <a:cubicBezTo>
                  <a:pt x="468" y="2364"/>
                  <a:pt x="468" y="2364"/>
                  <a:pt x="468" y="2364"/>
                </a:cubicBezTo>
                <a:cubicBezTo>
                  <a:pt x="182" y="2117"/>
                  <a:pt x="0" y="1753"/>
                  <a:pt x="0" y="1345"/>
                </a:cubicBezTo>
                <a:cubicBezTo>
                  <a:pt x="0" y="602"/>
                  <a:pt x="602" y="0"/>
                  <a:pt x="1345" y="0"/>
                </a:cubicBezTo>
                <a:cubicBezTo>
                  <a:pt x="1889" y="0"/>
                  <a:pt x="2356" y="324"/>
                  <a:pt x="2568" y="788"/>
                </a:cubicBezTo>
                <a:cubicBezTo>
                  <a:pt x="2525" y="784"/>
                  <a:pt x="2481" y="782"/>
                  <a:pt x="2436" y="782"/>
                </a:cubicBezTo>
                <a:cubicBezTo>
                  <a:pt x="1738" y="782"/>
                  <a:pt x="1172" y="1347"/>
                  <a:pt x="1172" y="2045"/>
                </a:cubicBezTo>
                <a:close/>
              </a:path>
            </a:pathLst>
          </a:custGeom>
          <a:solidFill>
            <a:srgbClr val="FFCF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682115" y="3689985"/>
            <a:ext cx="2748280" cy="2101850"/>
            <a:chOff x="6768" y="1302"/>
            <a:chExt cx="4328" cy="3310"/>
          </a:xfrm>
        </p:grpSpPr>
        <p:sp>
          <p:nvSpPr>
            <p:cNvPr id="26" name="文本框 20"/>
            <p:cNvSpPr txBox="1"/>
            <p:nvPr/>
          </p:nvSpPr>
          <p:spPr>
            <a:xfrm flipH="1">
              <a:off x="6768" y="1302"/>
              <a:ext cx="3522" cy="678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fontAlgn="auto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飞机大战项目总结</a:t>
              </a:r>
            </a:p>
          </p:txBody>
        </p:sp>
        <p:sp>
          <p:nvSpPr>
            <p:cNvPr id="27" name="文本框 22"/>
            <p:cNvSpPr txBox="1"/>
            <p:nvPr/>
          </p:nvSpPr>
          <p:spPr>
            <a:xfrm flipH="1">
              <a:off x="6768" y="2179"/>
              <a:ext cx="4328" cy="2433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indent="360000" fontAlgn="auto"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在这次的项目开发中，更好的明白了开发的流程，促进了团队的协作能力，为以后的工作实践提供一些经验。</a:t>
              </a:r>
            </a:p>
          </p:txBody>
        </p:sp>
      </p:grpSp>
      <p:sp>
        <p:nvSpPr>
          <p:cNvPr id="28" name="文本框 22"/>
          <p:cNvSpPr txBox="1"/>
          <p:nvPr/>
        </p:nvSpPr>
        <p:spPr>
          <a:xfrm flipH="1">
            <a:off x="5460365" y="1533689"/>
            <a:ext cx="5345430" cy="431259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indent="360000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这次项目的整体来说比计算机项目做起来熟练的多，配合起来也容易的多。对整个项目基本上看一遍大体流程就明白了，同时呢，组内的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让团队里的每一个成员都能知道公司的开发流程，有助于在未来的工作中更好地熟悉流程。然后，各自又有明确的分工，去完成各自的工作。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360000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不足之处就是，没有特别熟练的运用敏捷开发，同时我对一些细节的处理上不是很好，代码中存在的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bug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也没能修改过来，游戏的体验不是很好。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360000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但是，总的来说，这次的实践也提高了课堂学习效率，能够将学习的知识运用到实践中，体现了应用型本科的优势所在，提高了组内成员的基本业务能力，互相了解，互相学习。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07B0D0F-70E3-403F-8E46-692E167A00D0}"/>
              </a:ext>
            </a:extLst>
          </p:cNvPr>
          <p:cNvCxnSpPr/>
          <p:nvPr/>
        </p:nvCxnSpPr>
        <p:spPr>
          <a:xfrm>
            <a:off x="10896600" y="2250501"/>
            <a:ext cx="1295400" cy="0"/>
          </a:xfrm>
          <a:prstGeom prst="line">
            <a:avLst/>
          </a:prstGeom>
          <a:ln w="76200">
            <a:solidFill>
              <a:srgbClr val="FFCF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8FD1B46-4E6C-4AC1-9224-9BFE627658D8}"/>
              </a:ext>
            </a:extLst>
          </p:cNvPr>
          <p:cNvCxnSpPr>
            <a:cxnSpLocks/>
          </p:cNvCxnSpPr>
          <p:nvPr/>
        </p:nvCxnSpPr>
        <p:spPr>
          <a:xfrm>
            <a:off x="4884730" y="3566346"/>
            <a:ext cx="444190" cy="0"/>
          </a:xfrm>
          <a:prstGeom prst="line">
            <a:avLst/>
          </a:prstGeom>
          <a:ln w="76200">
            <a:solidFill>
              <a:srgbClr val="FFCF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5240" y="2278380"/>
            <a:ext cx="12222480" cy="2301240"/>
          </a:xfrm>
          <a:prstGeom prst="rect">
            <a:avLst/>
          </a:prstGeom>
          <a:blipFill rotWithShape="1">
            <a:blip r:embed="rId3"/>
            <a:stretch>
              <a:fillRect l="-20000" r="-20000" b="-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52400" y="2103120"/>
            <a:ext cx="12481560" cy="2651760"/>
          </a:xfrm>
          <a:prstGeom prst="rect">
            <a:avLst/>
          </a:prstGeom>
          <a:noFill/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42260" y="2644775"/>
            <a:ext cx="64922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>
                <a:solidFill>
                  <a:srgbClr val="FFCF29"/>
                </a:solidFill>
                <a:latin typeface="+mj-lt"/>
              </a:rPr>
              <a:t>THANK 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795889"/>
            <a:ext cx="12192000" cy="1062110"/>
          </a:xfrm>
          <a:custGeom>
            <a:avLst/>
            <a:gdLst>
              <a:gd name="connsiteX0" fmla="*/ 0 w 12192000"/>
              <a:gd name="connsiteY0" fmla="*/ 0 h 485335"/>
              <a:gd name="connsiteX1" fmla="*/ 12192000 w 12192000"/>
              <a:gd name="connsiteY1" fmla="*/ 0 h 485335"/>
              <a:gd name="connsiteX2" fmla="*/ 12192000 w 12192000"/>
              <a:gd name="connsiteY2" fmla="*/ 485335 h 485335"/>
              <a:gd name="connsiteX3" fmla="*/ 0 w 12192000"/>
              <a:gd name="connsiteY3" fmla="*/ 485335 h 485335"/>
              <a:gd name="connsiteX4" fmla="*/ 0 w 12192000"/>
              <a:gd name="connsiteY4" fmla="*/ 0 h 485335"/>
              <a:gd name="connsiteX0-1" fmla="*/ 0 w 12192000"/>
              <a:gd name="connsiteY0-2" fmla="*/ 0 h 485335"/>
              <a:gd name="connsiteX1-3" fmla="*/ 6105378 w 12192000"/>
              <a:gd name="connsiteY1-4" fmla="*/ 0 h 485335"/>
              <a:gd name="connsiteX2-5" fmla="*/ 12192000 w 12192000"/>
              <a:gd name="connsiteY2-6" fmla="*/ 0 h 485335"/>
              <a:gd name="connsiteX3-7" fmla="*/ 12192000 w 12192000"/>
              <a:gd name="connsiteY3-8" fmla="*/ 485335 h 485335"/>
              <a:gd name="connsiteX4-9" fmla="*/ 0 w 12192000"/>
              <a:gd name="connsiteY4-10" fmla="*/ 485335 h 485335"/>
              <a:gd name="connsiteX5" fmla="*/ 0 w 12192000"/>
              <a:gd name="connsiteY5" fmla="*/ 0 h 485335"/>
              <a:gd name="connsiteX0-11" fmla="*/ 0 w 12192000"/>
              <a:gd name="connsiteY0-12" fmla="*/ 0 h 485335"/>
              <a:gd name="connsiteX1-13" fmla="*/ 5500468 w 12192000"/>
              <a:gd name="connsiteY1-14" fmla="*/ 0 h 485335"/>
              <a:gd name="connsiteX2-15" fmla="*/ 6105378 w 12192000"/>
              <a:gd name="connsiteY2-16" fmla="*/ 0 h 485335"/>
              <a:gd name="connsiteX3-17" fmla="*/ 12192000 w 12192000"/>
              <a:gd name="connsiteY3-18" fmla="*/ 0 h 485335"/>
              <a:gd name="connsiteX4-19" fmla="*/ 12192000 w 12192000"/>
              <a:gd name="connsiteY4-20" fmla="*/ 485335 h 485335"/>
              <a:gd name="connsiteX5-21" fmla="*/ 0 w 12192000"/>
              <a:gd name="connsiteY5-22" fmla="*/ 485335 h 485335"/>
              <a:gd name="connsiteX6" fmla="*/ 0 w 12192000"/>
              <a:gd name="connsiteY6" fmla="*/ 0 h 485335"/>
              <a:gd name="connsiteX0-23" fmla="*/ 0 w 12192000"/>
              <a:gd name="connsiteY0-24" fmla="*/ 0 h 485335"/>
              <a:gd name="connsiteX1-25" fmla="*/ 5500468 w 12192000"/>
              <a:gd name="connsiteY1-26" fmla="*/ 0 h 485335"/>
              <a:gd name="connsiteX2-27" fmla="*/ 6105378 w 12192000"/>
              <a:gd name="connsiteY2-28" fmla="*/ 0 h 485335"/>
              <a:gd name="connsiteX3-29" fmla="*/ 6668086 w 12192000"/>
              <a:gd name="connsiteY3-30" fmla="*/ 0 h 485335"/>
              <a:gd name="connsiteX4-31" fmla="*/ 12192000 w 12192000"/>
              <a:gd name="connsiteY4-32" fmla="*/ 0 h 485335"/>
              <a:gd name="connsiteX5-33" fmla="*/ 12192000 w 12192000"/>
              <a:gd name="connsiteY5-34" fmla="*/ 485335 h 485335"/>
              <a:gd name="connsiteX6-35" fmla="*/ 0 w 12192000"/>
              <a:gd name="connsiteY6-36" fmla="*/ 485335 h 485335"/>
              <a:gd name="connsiteX7" fmla="*/ 0 w 12192000"/>
              <a:gd name="connsiteY7" fmla="*/ 0 h 485335"/>
              <a:gd name="connsiteX0-37" fmla="*/ 0 w 12192000"/>
              <a:gd name="connsiteY0-38" fmla="*/ 393895 h 879230"/>
              <a:gd name="connsiteX1-39" fmla="*/ 5500468 w 12192000"/>
              <a:gd name="connsiteY1-40" fmla="*/ 393895 h 879230"/>
              <a:gd name="connsiteX2-41" fmla="*/ 6105378 w 12192000"/>
              <a:gd name="connsiteY2-42" fmla="*/ 0 h 879230"/>
              <a:gd name="connsiteX3-43" fmla="*/ 6668086 w 12192000"/>
              <a:gd name="connsiteY3-44" fmla="*/ 393895 h 879230"/>
              <a:gd name="connsiteX4-45" fmla="*/ 12192000 w 12192000"/>
              <a:gd name="connsiteY4-46" fmla="*/ 393895 h 879230"/>
              <a:gd name="connsiteX5-47" fmla="*/ 12192000 w 12192000"/>
              <a:gd name="connsiteY5-48" fmla="*/ 879230 h 879230"/>
              <a:gd name="connsiteX6-49" fmla="*/ 0 w 12192000"/>
              <a:gd name="connsiteY6-50" fmla="*/ 879230 h 879230"/>
              <a:gd name="connsiteX7-51" fmla="*/ 0 w 12192000"/>
              <a:gd name="connsiteY7-52" fmla="*/ 393895 h 879230"/>
              <a:gd name="connsiteX0-53" fmla="*/ 0 w 12192000"/>
              <a:gd name="connsiteY0-54" fmla="*/ 520504 h 1005839"/>
              <a:gd name="connsiteX1-55" fmla="*/ 5500468 w 12192000"/>
              <a:gd name="connsiteY1-56" fmla="*/ 520504 h 1005839"/>
              <a:gd name="connsiteX2-57" fmla="*/ 6105378 w 12192000"/>
              <a:gd name="connsiteY2-58" fmla="*/ 0 h 1005839"/>
              <a:gd name="connsiteX3-59" fmla="*/ 6668086 w 12192000"/>
              <a:gd name="connsiteY3-60" fmla="*/ 520504 h 1005839"/>
              <a:gd name="connsiteX4-61" fmla="*/ 12192000 w 12192000"/>
              <a:gd name="connsiteY4-62" fmla="*/ 520504 h 1005839"/>
              <a:gd name="connsiteX5-63" fmla="*/ 12192000 w 12192000"/>
              <a:gd name="connsiteY5-64" fmla="*/ 1005839 h 1005839"/>
              <a:gd name="connsiteX6-65" fmla="*/ 0 w 12192000"/>
              <a:gd name="connsiteY6-66" fmla="*/ 1005839 h 1005839"/>
              <a:gd name="connsiteX7-67" fmla="*/ 0 w 12192000"/>
              <a:gd name="connsiteY7-68" fmla="*/ 520504 h 1005839"/>
              <a:gd name="connsiteX0-69" fmla="*/ 0 w 12192000"/>
              <a:gd name="connsiteY0-70" fmla="*/ 548639 h 1033974"/>
              <a:gd name="connsiteX1-71" fmla="*/ 5500468 w 12192000"/>
              <a:gd name="connsiteY1-72" fmla="*/ 548639 h 1033974"/>
              <a:gd name="connsiteX2-73" fmla="*/ 6105378 w 12192000"/>
              <a:gd name="connsiteY2-74" fmla="*/ 0 h 1033974"/>
              <a:gd name="connsiteX3-75" fmla="*/ 6668086 w 12192000"/>
              <a:gd name="connsiteY3-76" fmla="*/ 548639 h 1033974"/>
              <a:gd name="connsiteX4-77" fmla="*/ 12192000 w 12192000"/>
              <a:gd name="connsiteY4-78" fmla="*/ 548639 h 1033974"/>
              <a:gd name="connsiteX5-79" fmla="*/ 12192000 w 12192000"/>
              <a:gd name="connsiteY5-80" fmla="*/ 1033974 h 1033974"/>
              <a:gd name="connsiteX6-81" fmla="*/ 0 w 12192000"/>
              <a:gd name="connsiteY6-82" fmla="*/ 1033974 h 1033974"/>
              <a:gd name="connsiteX7-83" fmla="*/ 0 w 12192000"/>
              <a:gd name="connsiteY7-84" fmla="*/ 548639 h 1033974"/>
              <a:gd name="connsiteX0-85" fmla="*/ 0 w 12192000"/>
              <a:gd name="connsiteY0-86" fmla="*/ 576775 h 1062110"/>
              <a:gd name="connsiteX1-87" fmla="*/ 5500468 w 12192000"/>
              <a:gd name="connsiteY1-88" fmla="*/ 576775 h 1062110"/>
              <a:gd name="connsiteX2-89" fmla="*/ 6105378 w 12192000"/>
              <a:gd name="connsiteY2-90" fmla="*/ 0 h 1062110"/>
              <a:gd name="connsiteX3-91" fmla="*/ 6668086 w 12192000"/>
              <a:gd name="connsiteY3-92" fmla="*/ 576775 h 1062110"/>
              <a:gd name="connsiteX4-93" fmla="*/ 12192000 w 12192000"/>
              <a:gd name="connsiteY4-94" fmla="*/ 576775 h 1062110"/>
              <a:gd name="connsiteX5-95" fmla="*/ 12192000 w 12192000"/>
              <a:gd name="connsiteY5-96" fmla="*/ 1062110 h 1062110"/>
              <a:gd name="connsiteX6-97" fmla="*/ 0 w 12192000"/>
              <a:gd name="connsiteY6-98" fmla="*/ 1062110 h 1062110"/>
              <a:gd name="connsiteX7-99" fmla="*/ 0 w 12192000"/>
              <a:gd name="connsiteY7-100" fmla="*/ 576775 h 1062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192000" h="1062110">
                <a:moveTo>
                  <a:pt x="0" y="576775"/>
                </a:moveTo>
                <a:lnTo>
                  <a:pt x="5500468" y="576775"/>
                </a:lnTo>
                <a:lnTo>
                  <a:pt x="6105378" y="0"/>
                </a:lnTo>
                <a:lnTo>
                  <a:pt x="6668086" y="576775"/>
                </a:lnTo>
                <a:lnTo>
                  <a:pt x="12192000" y="576775"/>
                </a:lnTo>
                <a:lnTo>
                  <a:pt x="12192000" y="1062110"/>
                </a:lnTo>
                <a:lnTo>
                  <a:pt x="0" y="1062110"/>
                </a:lnTo>
                <a:lnTo>
                  <a:pt x="0" y="576775"/>
                </a:lnTo>
                <a:close/>
              </a:path>
            </a:pathLst>
          </a:custGeom>
          <a:solidFill>
            <a:srgbClr val="FFCF29"/>
          </a:solidFill>
          <a:ln>
            <a:noFill/>
          </a:ln>
          <a:effectLst>
            <a:innerShdw blurRad="101600" dist="88900" dir="16200000">
              <a:prstClr val="black">
                <a:alpha val="5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485335"/>
          </a:xfrm>
          <a:prstGeom prst="rect">
            <a:avLst/>
          </a:prstGeom>
          <a:solidFill>
            <a:srgbClr val="FFCF29"/>
          </a:solidFill>
          <a:ln>
            <a:noFill/>
          </a:ln>
          <a:effectLst>
            <a:innerShdw blurRad="88900" dist="889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09403" y="709538"/>
            <a:ext cx="3573194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u="sng" dirty="0">
                <a:solidFill>
                  <a:schemeClr val="bg1"/>
                </a:solidFill>
                <a:latin typeface="Impact" panose="020B0806030902050204" charset="0"/>
              </a:rPr>
              <a:t>CONTENTS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  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41095" y="2561150"/>
            <a:ext cx="1463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573655" y="2591630"/>
            <a:ext cx="0" cy="4114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718434" y="2556070"/>
            <a:ext cx="2398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背景和意义</a:t>
            </a: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4697835" y="2813245"/>
            <a:ext cx="5681875" cy="0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547350" y="2572580"/>
            <a:ext cx="501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25855" y="3325055"/>
            <a:ext cx="1463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第二部分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558415" y="3355535"/>
            <a:ext cx="0" cy="4114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703194" y="3319975"/>
            <a:ext cx="199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分工与合作</a:t>
            </a:r>
          </a:p>
        </p:txBody>
      </p:sp>
      <p:cxnSp>
        <p:nvCxnSpPr>
          <p:cNvPr id="13" name="直接连接符 12"/>
          <p:cNvCxnSpPr>
            <a:cxnSpLocks/>
            <a:stCxn id="12" idx="3"/>
          </p:cNvCxnSpPr>
          <p:nvPr/>
        </p:nvCxnSpPr>
        <p:spPr>
          <a:xfrm>
            <a:off x="4697835" y="3550808"/>
            <a:ext cx="5667270" cy="10467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532110" y="3336485"/>
            <a:ext cx="501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25855" y="4068005"/>
            <a:ext cx="1463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第三部分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558415" y="4098485"/>
            <a:ext cx="0" cy="4114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03195" y="4062925"/>
            <a:ext cx="233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游戏展示</a:t>
            </a: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4309403" y="4304860"/>
            <a:ext cx="6100152" cy="0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532110" y="4079435"/>
            <a:ext cx="501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25855" y="4786190"/>
            <a:ext cx="1463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第四部分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2558415" y="4816670"/>
            <a:ext cx="0" cy="4114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703194" y="4781110"/>
            <a:ext cx="2209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3869055" y="5031984"/>
            <a:ext cx="6540500" cy="6301"/>
          </a:xfrm>
          <a:prstGeom prst="line">
            <a:avLst/>
          </a:prstGeom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532110" y="4797620"/>
            <a:ext cx="501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P1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4646613" y="0"/>
            <a:ext cx="2898775" cy="3320415"/>
          </a:xfrm>
          <a:custGeom>
            <a:avLst/>
            <a:gdLst>
              <a:gd name="connsiteX0" fmla="*/ 0 w 5668"/>
              <a:gd name="connsiteY0" fmla="*/ 0 h 6492"/>
              <a:gd name="connsiteX1" fmla="*/ 5668 w 5668"/>
              <a:gd name="connsiteY1" fmla="*/ 0 h 6492"/>
              <a:gd name="connsiteX2" fmla="*/ 5668 w 5668"/>
              <a:gd name="connsiteY2" fmla="*/ 4944 h 6492"/>
              <a:gd name="connsiteX3" fmla="*/ 2786 w 5668"/>
              <a:gd name="connsiteY3" fmla="*/ 6492 h 6492"/>
              <a:gd name="connsiteX4" fmla="*/ 0 w 5668"/>
              <a:gd name="connsiteY4" fmla="*/ 4944 h 6492"/>
              <a:gd name="connsiteX5" fmla="*/ 0 w 5668"/>
              <a:gd name="connsiteY5" fmla="*/ 0 h 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68" h="6492">
                <a:moveTo>
                  <a:pt x="0" y="0"/>
                </a:moveTo>
                <a:lnTo>
                  <a:pt x="5668" y="0"/>
                </a:lnTo>
                <a:lnTo>
                  <a:pt x="5668" y="4944"/>
                </a:lnTo>
                <a:lnTo>
                  <a:pt x="2786" y="6492"/>
                </a:lnTo>
                <a:lnTo>
                  <a:pt x="0" y="4944"/>
                </a:lnTo>
                <a:lnTo>
                  <a:pt x="0" y="0"/>
                </a:lnTo>
                <a:close/>
              </a:path>
            </a:pathLst>
          </a:cu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95265" y="6126480"/>
            <a:ext cx="1753235" cy="73152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20335" y="3192780"/>
            <a:ext cx="17532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>
                <a:solidFill>
                  <a:schemeClr val="bg1"/>
                </a:solidFill>
                <a:latin typeface="Impact" panose="020B0806030902050204" charset="0"/>
              </a:rPr>
              <a:t>01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50080" y="4808220"/>
            <a:ext cx="344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背景和意义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49762" y="5499676"/>
            <a:ext cx="3444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kern="0" noProof="0" dirty="0"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B</a:t>
            </a:r>
            <a:r>
              <a:rPr lang="zh-CN" altLang="en-US" sz="2000" kern="0" noProof="0" dirty="0"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ackground and significance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212080" y="4610100"/>
            <a:ext cx="176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5158740" y="951865"/>
            <a:ext cx="1874520" cy="1874520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0" name="书"/>
          <p:cNvSpPr/>
          <p:nvPr/>
        </p:nvSpPr>
        <p:spPr bwMode="auto">
          <a:xfrm>
            <a:off x="5448618" y="1242060"/>
            <a:ext cx="1294765" cy="1294765"/>
          </a:xfrm>
          <a:custGeom>
            <a:avLst/>
            <a:gdLst>
              <a:gd name="T0" fmla="*/ 1660229 w 8965002"/>
              <a:gd name="T1" fmla="*/ 723707 h 8673857"/>
              <a:gd name="T2" fmla="*/ 1707743 w 8965002"/>
              <a:gd name="T3" fmla="*/ 723707 h 8673857"/>
              <a:gd name="T4" fmla="*/ 1786179 w 8965002"/>
              <a:gd name="T5" fmla="*/ 872262 h 8673857"/>
              <a:gd name="T6" fmla="*/ 1398524 w 8965002"/>
              <a:gd name="T7" fmla="*/ 1455923 h 8673857"/>
              <a:gd name="T8" fmla="*/ 1307266 w 8965002"/>
              <a:gd name="T9" fmla="*/ 1501168 h 8673857"/>
              <a:gd name="T10" fmla="*/ 1079500 w 8965002"/>
              <a:gd name="T11" fmla="*/ 1501168 h 8673857"/>
              <a:gd name="T12" fmla="*/ 1079500 w 8965002"/>
              <a:gd name="T13" fmla="*/ 1685165 h 8673857"/>
              <a:gd name="T14" fmla="*/ 1049332 w 8965002"/>
              <a:gd name="T15" fmla="*/ 1734934 h 8673857"/>
              <a:gd name="T16" fmla="*/ 1021427 w 8965002"/>
              <a:gd name="T17" fmla="*/ 1741721 h 8673857"/>
              <a:gd name="T18" fmla="*/ 985980 w 8965002"/>
              <a:gd name="T19" fmla="*/ 1731164 h 8673857"/>
              <a:gd name="T20" fmla="*/ 808744 w 8965002"/>
              <a:gd name="T21" fmla="*/ 1611265 h 8673857"/>
              <a:gd name="T22" fmla="*/ 635280 w 8965002"/>
              <a:gd name="T23" fmla="*/ 1731164 h 8673857"/>
              <a:gd name="T24" fmla="*/ 571927 w 8965002"/>
              <a:gd name="T25" fmla="*/ 1734934 h 8673857"/>
              <a:gd name="T26" fmla="*/ 539497 w 8965002"/>
              <a:gd name="T27" fmla="*/ 1685165 h 8673857"/>
              <a:gd name="T28" fmla="*/ 539497 w 8965002"/>
              <a:gd name="T29" fmla="*/ 1225173 h 8673857"/>
              <a:gd name="T30" fmla="*/ 636788 w 8965002"/>
              <a:gd name="T31" fmla="*/ 1030619 h 8673857"/>
              <a:gd name="T32" fmla="*/ 667710 w 8965002"/>
              <a:gd name="T33" fmla="*/ 1022324 h 8673857"/>
              <a:gd name="T34" fmla="*/ 1142852 w 8965002"/>
              <a:gd name="T35" fmla="*/ 1022324 h 8673857"/>
              <a:gd name="T36" fmla="*/ 1077992 w 8965002"/>
              <a:gd name="T37" fmla="*/ 1261369 h 8673857"/>
              <a:gd name="T38" fmla="*/ 1250702 w 8965002"/>
              <a:gd name="T39" fmla="*/ 1261369 h 8673857"/>
              <a:gd name="T40" fmla="*/ 1660229 w 8965002"/>
              <a:gd name="T41" fmla="*/ 723707 h 8673857"/>
              <a:gd name="T42" fmla="*/ 1227016 w 8965002"/>
              <a:gd name="T43" fmla="*/ 26 h 8673857"/>
              <a:gd name="T44" fmla="*/ 1646524 w 8965002"/>
              <a:gd name="T45" fmla="*/ 27634 h 8673857"/>
              <a:gd name="T46" fmla="*/ 1722691 w 8965002"/>
              <a:gd name="T47" fmla="*/ 177681 h 8673857"/>
              <a:gd name="T48" fmla="*/ 1246833 w 8965002"/>
              <a:gd name="T49" fmla="*/ 798230 h 8673857"/>
              <a:gd name="T50" fmla="*/ 1160861 w 8965002"/>
              <a:gd name="T51" fmla="*/ 838946 h 8673857"/>
              <a:gd name="T52" fmla="*/ 443680 w 8965002"/>
              <a:gd name="T53" fmla="*/ 838946 h 8673857"/>
              <a:gd name="T54" fmla="*/ 231014 w 8965002"/>
              <a:gd name="T55" fmla="*/ 1099833 h 8673857"/>
              <a:gd name="T56" fmla="*/ 361479 w 8965002"/>
              <a:gd name="T57" fmla="*/ 1249880 h 8673857"/>
              <a:gd name="T58" fmla="*/ 418794 w 8965002"/>
              <a:gd name="T59" fmla="*/ 1261190 h 8673857"/>
              <a:gd name="T60" fmla="*/ 418794 w 8965002"/>
              <a:gd name="T61" fmla="*/ 1500965 h 8673857"/>
              <a:gd name="T62" fmla="*/ 10807 w 8965002"/>
              <a:gd name="T63" fmla="*/ 1148843 h 8673857"/>
              <a:gd name="T64" fmla="*/ 13069 w 8965002"/>
              <a:gd name="T65" fmla="*/ 949785 h 8673857"/>
              <a:gd name="T66" fmla="*/ 545488 w 8965002"/>
              <a:gd name="T67" fmla="*/ 134703 h 8673857"/>
              <a:gd name="T68" fmla="*/ 706119 w 8965002"/>
              <a:gd name="T69" fmla="*/ 45730 h 8673857"/>
              <a:gd name="T70" fmla="*/ 1227016 w 8965002"/>
              <a:gd name="T71" fmla="*/ 26 h 86738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965002" h="8673857">
                <a:moveTo>
                  <a:pt x="8267042" y="3603669"/>
                </a:moveTo>
                <a:cubicBezTo>
                  <a:pt x="8267042" y="3603669"/>
                  <a:pt x="8267042" y="3603669"/>
                  <a:pt x="8503636" y="3603669"/>
                </a:cubicBezTo>
                <a:cubicBezTo>
                  <a:pt x="8770275" y="3603669"/>
                  <a:pt x="9115779" y="3885289"/>
                  <a:pt x="8894206" y="4343392"/>
                </a:cubicBezTo>
                <a:cubicBezTo>
                  <a:pt x="8894206" y="4343392"/>
                  <a:pt x="8894206" y="4343392"/>
                  <a:pt x="6963891" y="7249712"/>
                </a:cubicBezTo>
                <a:cubicBezTo>
                  <a:pt x="6817428" y="7463743"/>
                  <a:pt x="6610877" y="7475008"/>
                  <a:pt x="6509479" y="7475008"/>
                </a:cubicBezTo>
                <a:cubicBezTo>
                  <a:pt x="6509479" y="7475008"/>
                  <a:pt x="6509479" y="7475008"/>
                  <a:pt x="5375325" y="7475008"/>
                </a:cubicBezTo>
                <a:cubicBezTo>
                  <a:pt x="5375325" y="7475008"/>
                  <a:pt x="5375325" y="7475008"/>
                  <a:pt x="5375325" y="8391212"/>
                </a:cubicBezTo>
                <a:cubicBezTo>
                  <a:pt x="5375325" y="8503860"/>
                  <a:pt x="5326504" y="8586469"/>
                  <a:pt x="5225106" y="8639038"/>
                </a:cubicBezTo>
                <a:cubicBezTo>
                  <a:pt x="5180040" y="8661567"/>
                  <a:pt x="5131219" y="8672833"/>
                  <a:pt x="5086153" y="8672833"/>
                </a:cubicBezTo>
                <a:cubicBezTo>
                  <a:pt x="5026066" y="8672833"/>
                  <a:pt x="4962223" y="8654057"/>
                  <a:pt x="4909646" y="8620263"/>
                </a:cubicBezTo>
                <a:cubicBezTo>
                  <a:pt x="4909646" y="8620263"/>
                  <a:pt x="4909646" y="8620263"/>
                  <a:pt x="4027109" y="8023229"/>
                </a:cubicBezTo>
                <a:cubicBezTo>
                  <a:pt x="4027109" y="8023229"/>
                  <a:pt x="4027109" y="8023229"/>
                  <a:pt x="3163349" y="8620263"/>
                </a:cubicBezTo>
                <a:cubicBezTo>
                  <a:pt x="3069463" y="8684097"/>
                  <a:pt x="2949287" y="8691607"/>
                  <a:pt x="2847889" y="8639038"/>
                </a:cubicBezTo>
                <a:cubicBezTo>
                  <a:pt x="2750247" y="8586469"/>
                  <a:pt x="2686404" y="8503860"/>
                  <a:pt x="2686404" y="8391212"/>
                </a:cubicBezTo>
                <a:cubicBezTo>
                  <a:pt x="2686404" y="8391212"/>
                  <a:pt x="2686404" y="8391212"/>
                  <a:pt x="2686404" y="6100701"/>
                </a:cubicBezTo>
                <a:cubicBezTo>
                  <a:pt x="2686404" y="5559991"/>
                  <a:pt x="2990598" y="5237066"/>
                  <a:pt x="3170860" y="5131928"/>
                </a:cubicBezTo>
                <a:cubicBezTo>
                  <a:pt x="3215926" y="5105644"/>
                  <a:pt x="3268503" y="5090624"/>
                  <a:pt x="3324835" y="5090624"/>
                </a:cubicBezTo>
                <a:cubicBezTo>
                  <a:pt x="3324835" y="5090624"/>
                  <a:pt x="3324835" y="5090624"/>
                  <a:pt x="5690785" y="5090624"/>
                </a:cubicBezTo>
                <a:cubicBezTo>
                  <a:pt x="5371570" y="5406038"/>
                  <a:pt x="5367814" y="5980543"/>
                  <a:pt x="5367814" y="6280938"/>
                </a:cubicBezTo>
                <a:cubicBezTo>
                  <a:pt x="5367814" y="6280938"/>
                  <a:pt x="5367814" y="6280938"/>
                  <a:pt x="6227818" y="6280938"/>
                </a:cubicBezTo>
                <a:cubicBezTo>
                  <a:pt x="6227818" y="6280938"/>
                  <a:pt x="6227818" y="6280938"/>
                  <a:pt x="8267042" y="3603669"/>
                </a:cubicBezTo>
                <a:close/>
                <a:moveTo>
                  <a:pt x="6109875" y="128"/>
                </a:moveTo>
                <a:cubicBezTo>
                  <a:pt x="6829153" y="-2490"/>
                  <a:pt x="7579192" y="34821"/>
                  <a:pt x="8198796" y="137601"/>
                </a:cubicBezTo>
                <a:cubicBezTo>
                  <a:pt x="8705745" y="220201"/>
                  <a:pt x="8739542" y="678257"/>
                  <a:pt x="8578069" y="884757"/>
                </a:cubicBezTo>
                <a:cubicBezTo>
                  <a:pt x="8578069" y="884757"/>
                  <a:pt x="6234838" y="3955980"/>
                  <a:pt x="6208552" y="3974753"/>
                </a:cubicBezTo>
                <a:cubicBezTo>
                  <a:pt x="6107162" y="4098653"/>
                  <a:pt x="5953199" y="4177498"/>
                  <a:pt x="5780461" y="4177498"/>
                </a:cubicBezTo>
                <a:cubicBezTo>
                  <a:pt x="5780461" y="4177498"/>
                  <a:pt x="5780461" y="4177498"/>
                  <a:pt x="2209285" y="4177498"/>
                </a:cubicBezTo>
                <a:cubicBezTo>
                  <a:pt x="1818747" y="4177498"/>
                  <a:pt x="970076" y="4545444"/>
                  <a:pt x="1150325" y="5476573"/>
                </a:cubicBezTo>
                <a:cubicBezTo>
                  <a:pt x="1217918" y="5825746"/>
                  <a:pt x="1465760" y="6103583"/>
                  <a:pt x="1799971" y="6223729"/>
                </a:cubicBezTo>
                <a:cubicBezTo>
                  <a:pt x="1875075" y="6253765"/>
                  <a:pt x="2002751" y="6268783"/>
                  <a:pt x="2085365" y="6280047"/>
                </a:cubicBezTo>
                <a:cubicBezTo>
                  <a:pt x="2085365" y="6280047"/>
                  <a:pt x="2085365" y="6280047"/>
                  <a:pt x="2085365" y="7473994"/>
                </a:cubicBezTo>
                <a:cubicBezTo>
                  <a:pt x="1582171" y="7440203"/>
                  <a:pt x="335451" y="7004675"/>
                  <a:pt x="53813" y="5720619"/>
                </a:cubicBezTo>
                <a:cubicBezTo>
                  <a:pt x="-25046" y="5397728"/>
                  <a:pt x="-13780" y="5056063"/>
                  <a:pt x="65078" y="4729417"/>
                </a:cubicBezTo>
                <a:cubicBezTo>
                  <a:pt x="282879" y="3283915"/>
                  <a:pt x="2351982" y="944830"/>
                  <a:pt x="2716235" y="670748"/>
                </a:cubicBezTo>
                <a:cubicBezTo>
                  <a:pt x="2960321" y="471756"/>
                  <a:pt x="3234449" y="310311"/>
                  <a:pt x="3516088" y="227711"/>
                </a:cubicBezTo>
                <a:cubicBezTo>
                  <a:pt x="3797726" y="119767"/>
                  <a:pt x="4911078" y="4491"/>
                  <a:pt x="6109875" y="128"/>
                </a:cubicBezTo>
                <a:close/>
              </a:path>
            </a:pathLst>
          </a:custGeom>
          <a:solidFill>
            <a:srgbClr val="FFCF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75460"/>
            <a:ext cx="12192000" cy="2499360"/>
          </a:xfrm>
          <a:prstGeom prst="rect">
            <a:avLst/>
          </a:prstGeom>
          <a:solidFill>
            <a:srgbClr val="FFCF2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89928" y="4437234"/>
            <a:ext cx="9675495" cy="1827530"/>
            <a:chOff x="2472" y="1348"/>
            <a:chExt cx="15237" cy="2878"/>
          </a:xfrm>
        </p:grpSpPr>
        <p:sp>
          <p:nvSpPr>
            <p:cNvPr id="57" name="文本框 22"/>
            <p:cNvSpPr txBox="1"/>
            <p:nvPr/>
          </p:nvSpPr>
          <p:spPr>
            <a:xfrm flipH="1">
              <a:off x="6621" y="1348"/>
              <a:ext cx="11088" cy="2878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l"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在互联网的飞速发展，以及游戏受众的不断扩大，所有条件都充分有利的时候，看准时机，实现新的创意，制作一款游戏产品就显得尤为重要，为了更好的服务用户，我们开发了一款游戏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——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123" y="1794"/>
              <a:ext cx="0" cy="1986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20"/>
            <p:cNvSpPr txBox="1"/>
            <p:nvPr/>
          </p:nvSpPr>
          <p:spPr>
            <a:xfrm flipH="1">
              <a:off x="2472" y="2406"/>
              <a:ext cx="3170" cy="727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项目研发初衷</a:t>
              </a:r>
            </a:p>
          </p:txBody>
        </p:sp>
      </p:grpSp>
      <p:sp>
        <p:nvSpPr>
          <p:cNvPr id="363" name="搜索"/>
          <p:cNvSpPr/>
          <p:nvPr/>
        </p:nvSpPr>
        <p:spPr>
          <a:xfrm>
            <a:off x="4340860" y="2563193"/>
            <a:ext cx="459105" cy="459105"/>
          </a:xfrm>
          <a:custGeom>
            <a:avLst/>
            <a:gdLst>
              <a:gd name="connsiteX0" fmla="*/ 150612 w 405200"/>
              <a:gd name="connsiteY0" fmla="*/ 52389 h 413075"/>
              <a:gd name="connsiteX1" fmla="*/ 52389 w 405200"/>
              <a:gd name="connsiteY1" fmla="*/ 150612 h 413075"/>
              <a:gd name="connsiteX2" fmla="*/ 150612 w 405200"/>
              <a:gd name="connsiteY2" fmla="*/ 248836 h 413075"/>
              <a:gd name="connsiteX3" fmla="*/ 248836 w 405200"/>
              <a:gd name="connsiteY3" fmla="*/ 150612 h 413075"/>
              <a:gd name="connsiteX4" fmla="*/ 150612 w 405200"/>
              <a:gd name="connsiteY4" fmla="*/ 52389 h 413075"/>
              <a:gd name="connsiteX5" fmla="*/ 150612 w 405200"/>
              <a:gd name="connsiteY5" fmla="*/ 0 h 413075"/>
              <a:gd name="connsiteX6" fmla="*/ 301225 w 405200"/>
              <a:gd name="connsiteY6" fmla="*/ 150612 h 413075"/>
              <a:gd name="connsiteX7" fmla="*/ 276789 w 405200"/>
              <a:gd name="connsiteY7" fmla="*/ 232452 h 413075"/>
              <a:gd name="connsiteX8" fmla="*/ 279486 w 405200"/>
              <a:gd name="connsiteY8" fmla="*/ 234307 h 413075"/>
              <a:gd name="connsiteX9" fmla="*/ 395404 w 405200"/>
              <a:gd name="connsiteY9" fmla="*/ 354065 h 413075"/>
              <a:gd name="connsiteX10" fmla="*/ 394603 w 405200"/>
              <a:gd name="connsiteY10" fmla="*/ 403280 h 413075"/>
              <a:gd name="connsiteX11" fmla="*/ 345389 w 405200"/>
              <a:gd name="connsiteY11" fmla="*/ 402478 h 413075"/>
              <a:gd name="connsiteX12" fmla="*/ 229470 w 405200"/>
              <a:gd name="connsiteY12" fmla="*/ 282720 h 413075"/>
              <a:gd name="connsiteX13" fmla="*/ 227420 w 405200"/>
              <a:gd name="connsiteY13" fmla="*/ 279520 h 413075"/>
              <a:gd name="connsiteX14" fmla="*/ 150612 w 405200"/>
              <a:gd name="connsiteY14" fmla="*/ 301225 h 413075"/>
              <a:gd name="connsiteX15" fmla="*/ 0 w 405200"/>
              <a:gd name="connsiteY15" fmla="*/ 150612 h 413075"/>
              <a:gd name="connsiteX16" fmla="*/ 150612 w 405200"/>
              <a:gd name="connsiteY16" fmla="*/ 0 h 41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5200" h="413075">
                <a:moveTo>
                  <a:pt x="150612" y="52389"/>
                </a:moveTo>
                <a:cubicBezTo>
                  <a:pt x="96365" y="52389"/>
                  <a:pt x="52389" y="96365"/>
                  <a:pt x="52389" y="150612"/>
                </a:cubicBezTo>
                <a:cubicBezTo>
                  <a:pt x="52389" y="204860"/>
                  <a:pt x="96365" y="248836"/>
                  <a:pt x="150612" y="248836"/>
                </a:cubicBezTo>
                <a:cubicBezTo>
                  <a:pt x="204860" y="248836"/>
                  <a:pt x="248836" y="204860"/>
                  <a:pt x="248836" y="150612"/>
                </a:cubicBezTo>
                <a:cubicBezTo>
                  <a:pt x="248836" y="96365"/>
                  <a:pt x="204860" y="52389"/>
                  <a:pt x="150612" y="52389"/>
                </a:cubicBezTo>
                <a:close/>
                <a:moveTo>
                  <a:pt x="150612" y="0"/>
                </a:moveTo>
                <a:cubicBezTo>
                  <a:pt x="233793" y="0"/>
                  <a:pt x="301225" y="67431"/>
                  <a:pt x="301225" y="150612"/>
                </a:cubicBezTo>
                <a:cubicBezTo>
                  <a:pt x="301225" y="180842"/>
                  <a:pt x="292319" y="208992"/>
                  <a:pt x="276789" y="232452"/>
                </a:cubicBezTo>
                <a:cubicBezTo>
                  <a:pt x="277931" y="232774"/>
                  <a:pt x="278722" y="233519"/>
                  <a:pt x="279486" y="234307"/>
                </a:cubicBezTo>
                <a:lnTo>
                  <a:pt x="395404" y="354065"/>
                </a:lnTo>
                <a:cubicBezTo>
                  <a:pt x="408773" y="367877"/>
                  <a:pt x="408414" y="389911"/>
                  <a:pt x="394603" y="403280"/>
                </a:cubicBezTo>
                <a:cubicBezTo>
                  <a:pt x="380791" y="416648"/>
                  <a:pt x="358757" y="416289"/>
                  <a:pt x="345389" y="402478"/>
                </a:cubicBezTo>
                <a:lnTo>
                  <a:pt x="229470" y="282720"/>
                </a:lnTo>
                <a:lnTo>
                  <a:pt x="227420" y="279520"/>
                </a:lnTo>
                <a:cubicBezTo>
                  <a:pt x="205163" y="293486"/>
                  <a:pt x="178791" y="301225"/>
                  <a:pt x="150612" y="301225"/>
                </a:cubicBezTo>
                <a:cubicBezTo>
                  <a:pt x="67431" y="301225"/>
                  <a:pt x="0" y="233793"/>
                  <a:pt x="0" y="150612"/>
                </a:cubicBezTo>
                <a:cubicBezTo>
                  <a:pt x="0" y="67431"/>
                  <a:pt x="67431" y="0"/>
                  <a:pt x="150612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20"/>
          <p:cNvSpPr txBox="1"/>
          <p:nvPr/>
        </p:nvSpPr>
        <p:spPr>
          <a:xfrm flipH="1">
            <a:off x="5088255" y="2320623"/>
            <a:ext cx="2211070" cy="43037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社会现状</a:t>
            </a:r>
          </a:p>
        </p:txBody>
      </p:sp>
      <p:sp>
        <p:nvSpPr>
          <p:cNvPr id="13" name="文本框 22"/>
          <p:cNvSpPr txBox="1"/>
          <p:nvPr/>
        </p:nvSpPr>
        <p:spPr>
          <a:xfrm flipH="1">
            <a:off x="5088255" y="2801318"/>
            <a:ext cx="2748280" cy="110453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互联网的发展，许多的线下的游戏已经被淘汰，年轻人们逐渐喜欢上了网络游戏，所以网络游戏诞生了</a:t>
            </a:r>
          </a:p>
        </p:txBody>
      </p:sp>
      <p:sp>
        <p:nvSpPr>
          <p:cNvPr id="4" name="椭圆 3"/>
          <p:cNvSpPr/>
          <p:nvPr/>
        </p:nvSpPr>
        <p:spPr>
          <a:xfrm>
            <a:off x="4204335" y="2427303"/>
            <a:ext cx="731520" cy="73152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灯泡"/>
          <p:cNvSpPr/>
          <p:nvPr/>
        </p:nvSpPr>
        <p:spPr>
          <a:xfrm>
            <a:off x="507683" y="2519534"/>
            <a:ext cx="364490" cy="541655"/>
          </a:xfrm>
          <a:custGeom>
            <a:avLst/>
            <a:gdLst>
              <a:gd name="connsiteX0" fmla="*/ 588566 w 1536700"/>
              <a:gd name="connsiteY0" fmla="*/ 2172931 h 2555648"/>
              <a:gd name="connsiteX1" fmla="*/ 588566 w 1536700"/>
              <a:gd name="connsiteY1" fmla="*/ 2232462 h 2555648"/>
              <a:gd name="connsiteX2" fmla="*/ 948135 w 1536700"/>
              <a:gd name="connsiteY2" fmla="*/ 2232462 h 2555648"/>
              <a:gd name="connsiteX3" fmla="*/ 948135 w 1536700"/>
              <a:gd name="connsiteY3" fmla="*/ 2172931 h 2555648"/>
              <a:gd name="connsiteX4" fmla="*/ 588566 w 1536700"/>
              <a:gd name="connsiteY4" fmla="*/ 2014319 h 2555648"/>
              <a:gd name="connsiteX5" fmla="*/ 588566 w 1536700"/>
              <a:gd name="connsiteY5" fmla="*/ 2073850 h 2555648"/>
              <a:gd name="connsiteX6" fmla="*/ 948135 w 1536700"/>
              <a:gd name="connsiteY6" fmla="*/ 2073850 h 2555648"/>
              <a:gd name="connsiteX7" fmla="*/ 948135 w 1536700"/>
              <a:gd name="connsiteY7" fmla="*/ 2014319 h 2555648"/>
              <a:gd name="connsiteX8" fmla="*/ 439655 w 1536700"/>
              <a:gd name="connsiteY8" fmla="*/ 1865655 h 2555648"/>
              <a:gd name="connsiteX9" fmla="*/ 1097045 w 1536700"/>
              <a:gd name="connsiteY9" fmla="*/ 1865655 h 2555648"/>
              <a:gd name="connsiteX10" fmla="*/ 1189236 w 1536700"/>
              <a:gd name="connsiteY10" fmla="*/ 1953225 h 2555648"/>
              <a:gd name="connsiteX11" fmla="*/ 1097045 w 1536700"/>
              <a:gd name="connsiteY11" fmla="*/ 2040795 h 2555648"/>
              <a:gd name="connsiteX12" fmla="*/ 1189236 w 1536700"/>
              <a:gd name="connsiteY12" fmla="*/ 2128365 h 2555648"/>
              <a:gd name="connsiteX13" fmla="*/ 1097045 w 1536700"/>
              <a:gd name="connsiteY13" fmla="*/ 2215935 h 2555648"/>
              <a:gd name="connsiteX14" fmla="*/ 1189236 w 1536700"/>
              <a:gd name="connsiteY14" fmla="*/ 2303505 h 2555648"/>
              <a:gd name="connsiteX15" fmla="*/ 1097045 w 1536700"/>
              <a:gd name="connsiteY15" fmla="*/ 2391075 h 2555648"/>
              <a:gd name="connsiteX16" fmla="*/ 948071 w 1536700"/>
              <a:gd name="connsiteY16" fmla="*/ 2391075 h 2555648"/>
              <a:gd name="connsiteX17" fmla="*/ 937297 w 1536700"/>
              <a:gd name="connsiteY17" fmla="*/ 2444188 h 2555648"/>
              <a:gd name="connsiteX18" fmla="*/ 768350 w 1536700"/>
              <a:gd name="connsiteY18" fmla="*/ 2555648 h 2555648"/>
              <a:gd name="connsiteX19" fmla="*/ 599403 w 1536700"/>
              <a:gd name="connsiteY19" fmla="*/ 2444188 h 2555648"/>
              <a:gd name="connsiteX20" fmla="*/ 588630 w 1536700"/>
              <a:gd name="connsiteY20" fmla="*/ 2391075 h 2555648"/>
              <a:gd name="connsiteX21" fmla="*/ 439655 w 1536700"/>
              <a:gd name="connsiteY21" fmla="*/ 2391075 h 2555648"/>
              <a:gd name="connsiteX22" fmla="*/ 347464 w 1536700"/>
              <a:gd name="connsiteY22" fmla="*/ 2303505 h 2555648"/>
              <a:gd name="connsiteX23" fmla="*/ 439655 w 1536700"/>
              <a:gd name="connsiteY23" fmla="*/ 2215935 h 2555648"/>
              <a:gd name="connsiteX24" fmla="*/ 347464 w 1536700"/>
              <a:gd name="connsiteY24" fmla="*/ 2128365 h 2555648"/>
              <a:gd name="connsiteX25" fmla="*/ 439655 w 1536700"/>
              <a:gd name="connsiteY25" fmla="*/ 2040795 h 2555648"/>
              <a:gd name="connsiteX26" fmla="*/ 347464 w 1536700"/>
              <a:gd name="connsiteY26" fmla="*/ 1953225 h 2555648"/>
              <a:gd name="connsiteX27" fmla="*/ 439655 w 1536700"/>
              <a:gd name="connsiteY27" fmla="*/ 1865655 h 2555648"/>
              <a:gd name="connsiteX28" fmla="*/ 768350 w 1536700"/>
              <a:gd name="connsiteY28" fmla="*/ 0 h 2555648"/>
              <a:gd name="connsiteX29" fmla="*/ 1536700 w 1536700"/>
              <a:gd name="connsiteY29" fmla="*/ 770343 h 2555648"/>
              <a:gd name="connsiteX30" fmla="*/ 1521090 w 1536700"/>
              <a:gd name="connsiteY30" fmla="*/ 925594 h 2555648"/>
              <a:gd name="connsiteX31" fmla="*/ 1491688 w 1536700"/>
              <a:gd name="connsiteY31" fmla="*/ 1020556 h 2555648"/>
              <a:gd name="connsiteX32" fmla="*/ 1491950 w 1536700"/>
              <a:gd name="connsiteY32" fmla="*/ 1020556 h 2555648"/>
              <a:gd name="connsiteX33" fmla="*/ 1140478 w 1536700"/>
              <a:gd name="connsiteY33" fmla="*/ 1823920 h 2555648"/>
              <a:gd name="connsiteX34" fmla="*/ 396222 w 1536700"/>
              <a:gd name="connsiteY34" fmla="*/ 1823920 h 2555648"/>
              <a:gd name="connsiteX35" fmla="*/ 44750 w 1536700"/>
              <a:gd name="connsiteY35" fmla="*/ 1020556 h 2555648"/>
              <a:gd name="connsiteX36" fmla="*/ 45012 w 1536700"/>
              <a:gd name="connsiteY36" fmla="*/ 1020556 h 2555648"/>
              <a:gd name="connsiteX37" fmla="*/ 15610 w 1536700"/>
              <a:gd name="connsiteY37" fmla="*/ 925594 h 2555648"/>
              <a:gd name="connsiteX38" fmla="*/ 0 w 1536700"/>
              <a:gd name="connsiteY38" fmla="*/ 770343 h 2555648"/>
              <a:gd name="connsiteX39" fmla="*/ 768350 w 1536700"/>
              <a:gd name="connsiteY39" fmla="*/ 0 h 25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36700" h="2555648">
                <a:moveTo>
                  <a:pt x="588566" y="2172931"/>
                </a:moveTo>
                <a:lnTo>
                  <a:pt x="588566" y="2232462"/>
                </a:lnTo>
                <a:lnTo>
                  <a:pt x="948135" y="2232462"/>
                </a:lnTo>
                <a:lnTo>
                  <a:pt x="948135" y="2172931"/>
                </a:lnTo>
                <a:close/>
                <a:moveTo>
                  <a:pt x="588566" y="2014319"/>
                </a:moveTo>
                <a:lnTo>
                  <a:pt x="588566" y="2073850"/>
                </a:lnTo>
                <a:lnTo>
                  <a:pt x="948135" y="2073850"/>
                </a:lnTo>
                <a:lnTo>
                  <a:pt x="948135" y="2014319"/>
                </a:lnTo>
                <a:close/>
                <a:moveTo>
                  <a:pt x="439655" y="1865655"/>
                </a:moveTo>
                <a:lnTo>
                  <a:pt x="1097045" y="1865655"/>
                </a:lnTo>
                <a:cubicBezTo>
                  <a:pt x="1147961" y="1865655"/>
                  <a:pt x="1189236" y="1904861"/>
                  <a:pt x="1189236" y="1953225"/>
                </a:cubicBezTo>
                <a:cubicBezTo>
                  <a:pt x="1189236" y="2001589"/>
                  <a:pt x="1147961" y="2040795"/>
                  <a:pt x="1097045" y="2040795"/>
                </a:cubicBezTo>
                <a:cubicBezTo>
                  <a:pt x="1147961" y="2040795"/>
                  <a:pt x="1189236" y="2080001"/>
                  <a:pt x="1189236" y="2128365"/>
                </a:cubicBezTo>
                <a:cubicBezTo>
                  <a:pt x="1189236" y="2176729"/>
                  <a:pt x="1147961" y="2215935"/>
                  <a:pt x="1097045" y="2215935"/>
                </a:cubicBezTo>
                <a:cubicBezTo>
                  <a:pt x="1147961" y="2215935"/>
                  <a:pt x="1189236" y="2255141"/>
                  <a:pt x="1189236" y="2303505"/>
                </a:cubicBezTo>
                <a:cubicBezTo>
                  <a:pt x="1189236" y="2351869"/>
                  <a:pt x="1147961" y="2391075"/>
                  <a:pt x="1097045" y="2391075"/>
                </a:cubicBezTo>
                <a:lnTo>
                  <a:pt x="948071" y="2391075"/>
                </a:lnTo>
                <a:lnTo>
                  <a:pt x="937297" y="2444188"/>
                </a:lnTo>
                <a:cubicBezTo>
                  <a:pt x="909462" y="2509689"/>
                  <a:pt x="844299" y="2555648"/>
                  <a:pt x="768350" y="2555648"/>
                </a:cubicBezTo>
                <a:cubicBezTo>
                  <a:pt x="692402" y="2555648"/>
                  <a:pt x="627238" y="2509689"/>
                  <a:pt x="599403" y="2444188"/>
                </a:cubicBezTo>
                <a:lnTo>
                  <a:pt x="588630" y="2391075"/>
                </a:lnTo>
                <a:lnTo>
                  <a:pt x="439655" y="2391075"/>
                </a:lnTo>
                <a:cubicBezTo>
                  <a:pt x="388739" y="2391075"/>
                  <a:pt x="347464" y="2351869"/>
                  <a:pt x="347464" y="2303505"/>
                </a:cubicBezTo>
                <a:cubicBezTo>
                  <a:pt x="347464" y="2255141"/>
                  <a:pt x="388739" y="2215935"/>
                  <a:pt x="439655" y="2215935"/>
                </a:cubicBezTo>
                <a:cubicBezTo>
                  <a:pt x="388739" y="2215935"/>
                  <a:pt x="347464" y="2176729"/>
                  <a:pt x="347464" y="2128365"/>
                </a:cubicBezTo>
                <a:cubicBezTo>
                  <a:pt x="347464" y="2080001"/>
                  <a:pt x="388739" y="2040795"/>
                  <a:pt x="439655" y="2040795"/>
                </a:cubicBezTo>
                <a:cubicBezTo>
                  <a:pt x="388739" y="2040795"/>
                  <a:pt x="347464" y="2001589"/>
                  <a:pt x="347464" y="1953225"/>
                </a:cubicBezTo>
                <a:cubicBezTo>
                  <a:pt x="347464" y="1904861"/>
                  <a:pt x="388739" y="1865655"/>
                  <a:pt x="439655" y="1865655"/>
                </a:cubicBezTo>
                <a:close/>
                <a:moveTo>
                  <a:pt x="768350" y="0"/>
                </a:moveTo>
                <a:cubicBezTo>
                  <a:pt x="1192698" y="0"/>
                  <a:pt x="1536700" y="344894"/>
                  <a:pt x="1536700" y="770343"/>
                </a:cubicBezTo>
                <a:cubicBezTo>
                  <a:pt x="1536700" y="823524"/>
                  <a:pt x="1531325" y="875447"/>
                  <a:pt x="1521090" y="925594"/>
                </a:cubicBezTo>
                <a:lnTo>
                  <a:pt x="1491688" y="1020556"/>
                </a:lnTo>
                <a:lnTo>
                  <a:pt x="1491950" y="1020556"/>
                </a:lnTo>
                <a:lnTo>
                  <a:pt x="1140478" y="1823920"/>
                </a:lnTo>
                <a:lnTo>
                  <a:pt x="396222" y="1823920"/>
                </a:lnTo>
                <a:lnTo>
                  <a:pt x="44750" y="1020556"/>
                </a:lnTo>
                <a:lnTo>
                  <a:pt x="45012" y="1020556"/>
                </a:lnTo>
                <a:lnTo>
                  <a:pt x="15610" y="925594"/>
                </a:lnTo>
                <a:cubicBezTo>
                  <a:pt x="5375" y="875447"/>
                  <a:pt x="0" y="823524"/>
                  <a:pt x="0" y="770343"/>
                </a:cubicBezTo>
                <a:cubicBezTo>
                  <a:pt x="0" y="344894"/>
                  <a:pt x="344002" y="0"/>
                  <a:pt x="76835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92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文本框 20"/>
          <p:cNvSpPr txBox="1"/>
          <p:nvPr/>
        </p:nvSpPr>
        <p:spPr>
          <a:xfrm flipH="1">
            <a:off x="1131887" y="2370944"/>
            <a:ext cx="2426213" cy="43037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互联网的飞速发展</a:t>
            </a:r>
          </a:p>
        </p:txBody>
      </p:sp>
      <p:sp>
        <p:nvSpPr>
          <p:cNvPr id="10" name="文本框 22"/>
          <p:cNvSpPr txBox="1"/>
          <p:nvPr/>
        </p:nvSpPr>
        <p:spPr>
          <a:xfrm flipH="1">
            <a:off x="1131888" y="2851639"/>
            <a:ext cx="2888932" cy="11784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自从世界上第一台计算机“</a:t>
            </a:r>
            <a:r>
              <a:rPr lang="en-US" altLang="zh-CN" dirty="0"/>
              <a:t>ENIAC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”在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1964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年问世以来，计算机行业飞速发展，使得电子游戏逐渐走进了大众的视野</a:t>
            </a:r>
          </a:p>
        </p:txBody>
      </p:sp>
      <p:sp>
        <p:nvSpPr>
          <p:cNvPr id="16" name="椭圆 15"/>
          <p:cNvSpPr/>
          <p:nvPr/>
        </p:nvSpPr>
        <p:spPr>
          <a:xfrm>
            <a:off x="324168" y="2423649"/>
            <a:ext cx="731520" cy="73152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钢笔"/>
          <p:cNvSpPr/>
          <p:nvPr/>
        </p:nvSpPr>
        <p:spPr bwMode="auto">
          <a:xfrm>
            <a:off x="8431530" y="2496548"/>
            <a:ext cx="485775" cy="485775"/>
          </a:xfrm>
          <a:custGeom>
            <a:avLst/>
            <a:gdLst>
              <a:gd name="T0" fmla="*/ 2147483646 w 4477"/>
              <a:gd name="T1" fmla="*/ 2147483646 h 4133"/>
              <a:gd name="T2" fmla="*/ 2147483646 w 4477"/>
              <a:gd name="T3" fmla="*/ 1386867173 h 4133"/>
              <a:gd name="T4" fmla="*/ 2147483646 w 4477"/>
              <a:gd name="T5" fmla="*/ 385250906 h 4133"/>
              <a:gd name="T6" fmla="*/ 2147483646 w 4477"/>
              <a:gd name="T7" fmla="*/ 0 h 4133"/>
              <a:gd name="T8" fmla="*/ 2147483646 w 4477"/>
              <a:gd name="T9" fmla="*/ 231114454 h 4133"/>
              <a:gd name="T10" fmla="*/ 2147483646 w 4477"/>
              <a:gd name="T11" fmla="*/ 1001616267 h 4133"/>
              <a:gd name="T12" fmla="*/ 2147483646 w 4477"/>
              <a:gd name="T13" fmla="*/ 2147483646 h 4133"/>
              <a:gd name="T14" fmla="*/ 2147483646 w 4477"/>
              <a:gd name="T15" fmla="*/ 2147483646 h 4133"/>
              <a:gd name="T16" fmla="*/ 2147483646 w 4477"/>
              <a:gd name="T17" fmla="*/ 2147483646 h 4133"/>
              <a:gd name="T18" fmla="*/ 2147483646 w 4477"/>
              <a:gd name="T19" fmla="*/ 2147483646 h 4133"/>
              <a:gd name="T20" fmla="*/ 2147483646 w 4477"/>
              <a:gd name="T21" fmla="*/ 2147483646 h 4133"/>
              <a:gd name="T22" fmla="*/ 2147483646 w 4477"/>
              <a:gd name="T23" fmla="*/ 2147483646 h 4133"/>
              <a:gd name="T24" fmla="*/ 2147483646 w 4477"/>
              <a:gd name="T25" fmla="*/ 2147483646 h 4133"/>
              <a:gd name="T26" fmla="*/ 2147483646 w 4477"/>
              <a:gd name="T27" fmla="*/ 2147483646 h 4133"/>
              <a:gd name="T28" fmla="*/ 2147483646 w 4477"/>
              <a:gd name="T29" fmla="*/ 2147483646 h 4133"/>
              <a:gd name="T30" fmla="*/ 2147483646 w 4477"/>
              <a:gd name="T31" fmla="*/ 2147483646 h 4133"/>
              <a:gd name="T32" fmla="*/ 2147483646 w 4477"/>
              <a:gd name="T33" fmla="*/ 2147483646 h 4133"/>
              <a:gd name="T34" fmla="*/ 2147483646 w 4477"/>
              <a:gd name="T35" fmla="*/ 2147483646 h 4133"/>
              <a:gd name="T36" fmla="*/ 2147483646 w 4477"/>
              <a:gd name="T37" fmla="*/ 2147483646 h 4133"/>
              <a:gd name="T38" fmla="*/ 2147483646 w 4477"/>
              <a:gd name="T39" fmla="*/ 2147483646 h 4133"/>
              <a:gd name="T40" fmla="*/ 2147483646 w 4477"/>
              <a:gd name="T41" fmla="*/ 2147483646 h 4133"/>
              <a:gd name="T42" fmla="*/ 2147483646 w 4477"/>
              <a:gd name="T43" fmla="*/ 2147483646 h 4133"/>
              <a:gd name="T44" fmla="*/ 2147483646 w 4477"/>
              <a:gd name="T45" fmla="*/ 2147483646 h 4133"/>
              <a:gd name="T46" fmla="*/ 2147483646 w 4477"/>
              <a:gd name="T47" fmla="*/ 2147483646 h 4133"/>
              <a:gd name="T48" fmla="*/ 2147483646 w 4477"/>
              <a:gd name="T49" fmla="*/ 2147483646 h 4133"/>
              <a:gd name="T50" fmla="*/ 2147483646 w 4477"/>
              <a:gd name="T51" fmla="*/ 2147483646 h 4133"/>
              <a:gd name="T52" fmla="*/ 2147483646 w 4477"/>
              <a:gd name="T53" fmla="*/ 2147483646 h 4133"/>
              <a:gd name="T54" fmla="*/ 2147483646 w 4477"/>
              <a:gd name="T55" fmla="*/ 2147483646 h 4133"/>
              <a:gd name="T56" fmla="*/ 2147483646 w 4477"/>
              <a:gd name="T57" fmla="*/ 2147483646 h 4133"/>
              <a:gd name="T58" fmla="*/ 2147483646 w 4477"/>
              <a:gd name="T59" fmla="*/ 2147483646 h 4133"/>
              <a:gd name="T60" fmla="*/ 2147483646 w 4477"/>
              <a:gd name="T61" fmla="*/ 2147483646 h 4133"/>
              <a:gd name="T62" fmla="*/ 2147483646 w 4477"/>
              <a:gd name="T63" fmla="*/ 2147483646 h 4133"/>
              <a:gd name="T64" fmla="*/ 2147483646 w 4477"/>
              <a:gd name="T65" fmla="*/ 2147483646 h 4133"/>
              <a:gd name="T66" fmla="*/ 0 w 4477"/>
              <a:gd name="T67" fmla="*/ 2147483646 h 4133"/>
              <a:gd name="T68" fmla="*/ 2147483646 w 4477"/>
              <a:gd name="T69" fmla="*/ 2147483646 h 4133"/>
              <a:gd name="T70" fmla="*/ 2147483646 w 4477"/>
              <a:gd name="T71" fmla="*/ 2147483646 h 4133"/>
              <a:gd name="T72" fmla="*/ 2147483646 w 4477"/>
              <a:gd name="T73" fmla="*/ 2147483646 h 4133"/>
              <a:gd name="T74" fmla="*/ 2147483646 w 4477"/>
              <a:gd name="T75" fmla="*/ 2147483646 h 4133"/>
              <a:gd name="T76" fmla="*/ 2147483646 w 4477"/>
              <a:gd name="T77" fmla="*/ 2147483646 h 4133"/>
              <a:gd name="T78" fmla="*/ 2147483646 w 4477"/>
              <a:gd name="T79" fmla="*/ 2147483646 h 4133"/>
              <a:gd name="T80" fmla="*/ 2147483646 w 4477"/>
              <a:gd name="T81" fmla="*/ 2147483646 h 4133"/>
              <a:gd name="T82" fmla="*/ 2147483646 w 4477"/>
              <a:gd name="T83" fmla="*/ 2147483646 h 4133"/>
              <a:gd name="T84" fmla="*/ 2147483646 w 4477"/>
              <a:gd name="T85" fmla="*/ 2147483646 h 4133"/>
              <a:gd name="T86" fmla="*/ 2147483646 w 4477"/>
              <a:gd name="T87" fmla="*/ 2147483646 h 4133"/>
              <a:gd name="T88" fmla="*/ 2147483646 w 4477"/>
              <a:gd name="T89" fmla="*/ 2147483646 h 4133"/>
              <a:gd name="T90" fmla="*/ 2147483646 w 4477"/>
              <a:gd name="T91" fmla="*/ 2147483646 h 4133"/>
              <a:gd name="T92" fmla="*/ 2147483646 w 4477"/>
              <a:gd name="T93" fmla="*/ 2147483646 h 4133"/>
              <a:gd name="T94" fmla="*/ 2147483646 w 4477"/>
              <a:gd name="T95" fmla="*/ 2147483646 h 4133"/>
              <a:gd name="T96" fmla="*/ 2147483646 w 4477"/>
              <a:gd name="T97" fmla="*/ 2147483646 h 4133"/>
              <a:gd name="T98" fmla="*/ 2147483646 w 4477"/>
              <a:gd name="T99" fmla="*/ 2147483646 h 4133"/>
              <a:gd name="T100" fmla="*/ 2147483646 w 4477"/>
              <a:gd name="T101" fmla="*/ 2147483646 h 4133"/>
              <a:gd name="T102" fmla="*/ 2147483646 w 4477"/>
              <a:gd name="T103" fmla="*/ 2147483646 h 4133"/>
              <a:gd name="T104" fmla="*/ 2147483646 w 4477"/>
              <a:gd name="T105" fmla="*/ 2147483646 h 4133"/>
              <a:gd name="T106" fmla="*/ 2147483646 w 4477"/>
              <a:gd name="T107" fmla="*/ 2147483646 h 4133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4477" h="4133">
                <a:moveTo>
                  <a:pt x="3646" y="48"/>
                </a:moveTo>
                <a:lnTo>
                  <a:pt x="3646" y="48"/>
                </a:lnTo>
                <a:lnTo>
                  <a:pt x="3623" y="39"/>
                </a:lnTo>
                <a:lnTo>
                  <a:pt x="3600" y="31"/>
                </a:lnTo>
                <a:lnTo>
                  <a:pt x="3578" y="24"/>
                </a:lnTo>
                <a:lnTo>
                  <a:pt x="3557" y="18"/>
                </a:lnTo>
                <a:lnTo>
                  <a:pt x="3536" y="13"/>
                </a:lnTo>
                <a:lnTo>
                  <a:pt x="3515" y="8"/>
                </a:lnTo>
                <a:lnTo>
                  <a:pt x="3494" y="5"/>
                </a:lnTo>
                <a:lnTo>
                  <a:pt x="3473" y="3"/>
                </a:lnTo>
                <a:lnTo>
                  <a:pt x="3454" y="1"/>
                </a:lnTo>
                <a:lnTo>
                  <a:pt x="3434" y="0"/>
                </a:lnTo>
                <a:lnTo>
                  <a:pt x="3415" y="0"/>
                </a:lnTo>
                <a:lnTo>
                  <a:pt x="3395" y="1"/>
                </a:lnTo>
                <a:lnTo>
                  <a:pt x="3376" y="3"/>
                </a:lnTo>
                <a:lnTo>
                  <a:pt x="3358" y="5"/>
                </a:lnTo>
                <a:lnTo>
                  <a:pt x="3339" y="9"/>
                </a:lnTo>
                <a:lnTo>
                  <a:pt x="3321" y="13"/>
                </a:lnTo>
                <a:lnTo>
                  <a:pt x="3303" y="18"/>
                </a:lnTo>
                <a:lnTo>
                  <a:pt x="3285" y="23"/>
                </a:lnTo>
                <a:lnTo>
                  <a:pt x="3268" y="30"/>
                </a:lnTo>
                <a:lnTo>
                  <a:pt x="3251" y="37"/>
                </a:lnTo>
                <a:lnTo>
                  <a:pt x="3235" y="45"/>
                </a:lnTo>
                <a:lnTo>
                  <a:pt x="3219" y="54"/>
                </a:lnTo>
                <a:lnTo>
                  <a:pt x="3201" y="63"/>
                </a:lnTo>
                <a:lnTo>
                  <a:pt x="3186" y="74"/>
                </a:lnTo>
                <a:lnTo>
                  <a:pt x="3170" y="85"/>
                </a:lnTo>
                <a:lnTo>
                  <a:pt x="3155" y="96"/>
                </a:lnTo>
                <a:lnTo>
                  <a:pt x="3139" y="108"/>
                </a:lnTo>
                <a:lnTo>
                  <a:pt x="3124" y="121"/>
                </a:lnTo>
                <a:lnTo>
                  <a:pt x="3110" y="134"/>
                </a:lnTo>
                <a:lnTo>
                  <a:pt x="3094" y="149"/>
                </a:lnTo>
                <a:lnTo>
                  <a:pt x="3066" y="179"/>
                </a:lnTo>
                <a:lnTo>
                  <a:pt x="3079" y="337"/>
                </a:lnTo>
                <a:lnTo>
                  <a:pt x="3094" y="494"/>
                </a:lnTo>
                <a:lnTo>
                  <a:pt x="3112" y="649"/>
                </a:lnTo>
                <a:lnTo>
                  <a:pt x="3131" y="802"/>
                </a:lnTo>
                <a:lnTo>
                  <a:pt x="3151" y="954"/>
                </a:lnTo>
                <a:lnTo>
                  <a:pt x="3174" y="1104"/>
                </a:lnTo>
                <a:lnTo>
                  <a:pt x="3198" y="1252"/>
                </a:lnTo>
                <a:lnTo>
                  <a:pt x="3226" y="1398"/>
                </a:lnTo>
                <a:lnTo>
                  <a:pt x="3254" y="1543"/>
                </a:lnTo>
                <a:lnTo>
                  <a:pt x="3284" y="1686"/>
                </a:lnTo>
                <a:lnTo>
                  <a:pt x="3318" y="1827"/>
                </a:lnTo>
                <a:lnTo>
                  <a:pt x="3352" y="1967"/>
                </a:lnTo>
                <a:lnTo>
                  <a:pt x="3388" y="2104"/>
                </a:lnTo>
                <a:lnTo>
                  <a:pt x="3407" y="2172"/>
                </a:lnTo>
                <a:lnTo>
                  <a:pt x="3427" y="2240"/>
                </a:lnTo>
                <a:lnTo>
                  <a:pt x="3447" y="2307"/>
                </a:lnTo>
                <a:lnTo>
                  <a:pt x="3468" y="2374"/>
                </a:lnTo>
                <a:lnTo>
                  <a:pt x="3488" y="2441"/>
                </a:lnTo>
                <a:lnTo>
                  <a:pt x="3510" y="2506"/>
                </a:lnTo>
                <a:lnTo>
                  <a:pt x="4267" y="2335"/>
                </a:lnTo>
                <a:lnTo>
                  <a:pt x="4258" y="2257"/>
                </a:lnTo>
                <a:lnTo>
                  <a:pt x="4249" y="2179"/>
                </a:lnTo>
                <a:lnTo>
                  <a:pt x="4238" y="2102"/>
                </a:lnTo>
                <a:lnTo>
                  <a:pt x="4227" y="2026"/>
                </a:lnTo>
                <a:lnTo>
                  <a:pt x="4214" y="1950"/>
                </a:lnTo>
                <a:lnTo>
                  <a:pt x="4202" y="1874"/>
                </a:lnTo>
                <a:lnTo>
                  <a:pt x="4189" y="1798"/>
                </a:lnTo>
                <a:lnTo>
                  <a:pt x="4175" y="1724"/>
                </a:lnTo>
                <a:lnTo>
                  <a:pt x="4161" y="1649"/>
                </a:lnTo>
                <a:lnTo>
                  <a:pt x="4146" y="1574"/>
                </a:lnTo>
                <a:lnTo>
                  <a:pt x="4130" y="1500"/>
                </a:lnTo>
                <a:lnTo>
                  <a:pt x="4113" y="1428"/>
                </a:lnTo>
                <a:lnTo>
                  <a:pt x="4096" y="1354"/>
                </a:lnTo>
                <a:lnTo>
                  <a:pt x="4078" y="1282"/>
                </a:lnTo>
                <a:lnTo>
                  <a:pt x="4060" y="1210"/>
                </a:lnTo>
                <a:lnTo>
                  <a:pt x="4041" y="1138"/>
                </a:lnTo>
                <a:lnTo>
                  <a:pt x="4020" y="1067"/>
                </a:lnTo>
                <a:lnTo>
                  <a:pt x="4000" y="995"/>
                </a:lnTo>
                <a:lnTo>
                  <a:pt x="3979" y="926"/>
                </a:lnTo>
                <a:lnTo>
                  <a:pt x="3957" y="855"/>
                </a:lnTo>
                <a:lnTo>
                  <a:pt x="3935" y="785"/>
                </a:lnTo>
                <a:lnTo>
                  <a:pt x="3911" y="717"/>
                </a:lnTo>
                <a:lnTo>
                  <a:pt x="3888" y="648"/>
                </a:lnTo>
                <a:lnTo>
                  <a:pt x="3863" y="579"/>
                </a:lnTo>
                <a:lnTo>
                  <a:pt x="3839" y="512"/>
                </a:lnTo>
                <a:lnTo>
                  <a:pt x="3812" y="444"/>
                </a:lnTo>
                <a:lnTo>
                  <a:pt x="3786" y="377"/>
                </a:lnTo>
                <a:lnTo>
                  <a:pt x="3759" y="310"/>
                </a:lnTo>
                <a:lnTo>
                  <a:pt x="3732" y="244"/>
                </a:lnTo>
                <a:lnTo>
                  <a:pt x="3703" y="179"/>
                </a:lnTo>
                <a:lnTo>
                  <a:pt x="3675" y="113"/>
                </a:lnTo>
                <a:lnTo>
                  <a:pt x="3646" y="48"/>
                </a:lnTo>
                <a:close/>
                <a:moveTo>
                  <a:pt x="831" y="2804"/>
                </a:moveTo>
                <a:lnTo>
                  <a:pt x="2810" y="2804"/>
                </a:lnTo>
                <a:lnTo>
                  <a:pt x="2810" y="2949"/>
                </a:lnTo>
                <a:lnTo>
                  <a:pt x="831" y="2949"/>
                </a:lnTo>
                <a:lnTo>
                  <a:pt x="831" y="2804"/>
                </a:lnTo>
                <a:close/>
                <a:moveTo>
                  <a:pt x="3516" y="3370"/>
                </a:moveTo>
                <a:lnTo>
                  <a:pt x="3637" y="3750"/>
                </a:lnTo>
                <a:lnTo>
                  <a:pt x="190" y="3750"/>
                </a:lnTo>
                <a:lnTo>
                  <a:pt x="0" y="3750"/>
                </a:lnTo>
                <a:lnTo>
                  <a:pt x="0" y="3559"/>
                </a:lnTo>
                <a:lnTo>
                  <a:pt x="0" y="1320"/>
                </a:lnTo>
                <a:lnTo>
                  <a:pt x="0" y="1240"/>
                </a:lnTo>
                <a:lnTo>
                  <a:pt x="59" y="1183"/>
                </a:lnTo>
                <a:lnTo>
                  <a:pt x="764" y="503"/>
                </a:lnTo>
                <a:lnTo>
                  <a:pt x="819" y="449"/>
                </a:lnTo>
                <a:lnTo>
                  <a:pt x="895" y="449"/>
                </a:lnTo>
                <a:lnTo>
                  <a:pt x="2831" y="449"/>
                </a:lnTo>
                <a:lnTo>
                  <a:pt x="2840" y="545"/>
                </a:lnTo>
                <a:lnTo>
                  <a:pt x="2849" y="640"/>
                </a:lnTo>
                <a:lnTo>
                  <a:pt x="2859" y="735"/>
                </a:lnTo>
                <a:lnTo>
                  <a:pt x="2870" y="829"/>
                </a:lnTo>
                <a:lnTo>
                  <a:pt x="1084" y="829"/>
                </a:lnTo>
                <a:lnTo>
                  <a:pt x="1138" y="1419"/>
                </a:lnTo>
                <a:lnTo>
                  <a:pt x="1148" y="1526"/>
                </a:lnTo>
                <a:lnTo>
                  <a:pt x="1040" y="1522"/>
                </a:lnTo>
                <a:lnTo>
                  <a:pt x="380" y="1497"/>
                </a:lnTo>
                <a:lnTo>
                  <a:pt x="380" y="3370"/>
                </a:lnTo>
                <a:lnTo>
                  <a:pt x="3516" y="3370"/>
                </a:lnTo>
                <a:close/>
                <a:moveTo>
                  <a:pt x="472" y="1312"/>
                </a:moveTo>
                <a:lnTo>
                  <a:pt x="939" y="1329"/>
                </a:lnTo>
                <a:lnTo>
                  <a:pt x="900" y="898"/>
                </a:lnTo>
                <a:lnTo>
                  <a:pt x="472" y="1312"/>
                </a:lnTo>
                <a:close/>
                <a:moveTo>
                  <a:pt x="2810" y="2206"/>
                </a:moveTo>
                <a:lnTo>
                  <a:pt x="831" y="2206"/>
                </a:lnTo>
                <a:lnTo>
                  <a:pt x="831" y="2351"/>
                </a:lnTo>
                <a:lnTo>
                  <a:pt x="2810" y="2351"/>
                </a:lnTo>
                <a:lnTo>
                  <a:pt x="2810" y="2206"/>
                </a:lnTo>
                <a:close/>
                <a:moveTo>
                  <a:pt x="2810" y="1666"/>
                </a:moveTo>
                <a:lnTo>
                  <a:pt x="1621" y="1666"/>
                </a:lnTo>
                <a:lnTo>
                  <a:pt x="1621" y="1810"/>
                </a:lnTo>
                <a:lnTo>
                  <a:pt x="2810" y="1810"/>
                </a:lnTo>
                <a:lnTo>
                  <a:pt x="2810" y="1666"/>
                </a:lnTo>
                <a:close/>
                <a:moveTo>
                  <a:pt x="2810" y="1112"/>
                </a:moveTo>
                <a:lnTo>
                  <a:pt x="1621" y="1112"/>
                </a:lnTo>
                <a:lnTo>
                  <a:pt x="1621" y="1256"/>
                </a:lnTo>
                <a:lnTo>
                  <a:pt x="2810" y="1256"/>
                </a:lnTo>
                <a:lnTo>
                  <a:pt x="2810" y="1112"/>
                </a:lnTo>
                <a:close/>
                <a:moveTo>
                  <a:pt x="4318" y="3463"/>
                </a:moveTo>
                <a:lnTo>
                  <a:pt x="4002" y="3540"/>
                </a:lnTo>
                <a:lnTo>
                  <a:pt x="4007" y="3867"/>
                </a:lnTo>
                <a:lnTo>
                  <a:pt x="4237" y="4133"/>
                </a:lnTo>
                <a:lnTo>
                  <a:pt x="4387" y="4100"/>
                </a:lnTo>
                <a:lnTo>
                  <a:pt x="4477" y="3751"/>
                </a:lnTo>
                <a:lnTo>
                  <a:pt x="4318" y="3463"/>
                </a:lnTo>
                <a:close/>
                <a:moveTo>
                  <a:pt x="4272" y="2491"/>
                </a:moveTo>
                <a:lnTo>
                  <a:pt x="4272" y="2491"/>
                </a:lnTo>
                <a:lnTo>
                  <a:pt x="4388" y="3367"/>
                </a:lnTo>
                <a:lnTo>
                  <a:pt x="3870" y="3485"/>
                </a:lnTo>
                <a:lnTo>
                  <a:pt x="3583" y="2648"/>
                </a:lnTo>
                <a:lnTo>
                  <a:pt x="4272" y="249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文本框 20"/>
          <p:cNvSpPr txBox="1"/>
          <p:nvPr/>
        </p:nvSpPr>
        <p:spPr>
          <a:xfrm flipH="1">
            <a:off x="9116060" y="2320018"/>
            <a:ext cx="2211070" cy="43037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青少年偏好</a:t>
            </a:r>
          </a:p>
        </p:txBody>
      </p:sp>
      <p:sp>
        <p:nvSpPr>
          <p:cNvPr id="14" name="文本框 22"/>
          <p:cNvSpPr txBox="1"/>
          <p:nvPr/>
        </p:nvSpPr>
        <p:spPr>
          <a:xfrm flipH="1">
            <a:off x="9116060" y="2800713"/>
            <a:ext cx="2748280" cy="84600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如今大多数的青少年都或多或少的对电子游戏有不同程度的喜欢，这使得电子游戏行业能够备欢迎</a:t>
            </a:r>
          </a:p>
        </p:txBody>
      </p:sp>
      <p:sp>
        <p:nvSpPr>
          <p:cNvPr id="17" name="椭圆 16"/>
          <p:cNvSpPr/>
          <p:nvPr/>
        </p:nvSpPr>
        <p:spPr>
          <a:xfrm>
            <a:off x="8308340" y="2372723"/>
            <a:ext cx="731520" cy="73152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15240" y="300990"/>
            <a:ext cx="822960" cy="521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>
                <a:solidFill>
                  <a:schemeClr val="bg1"/>
                </a:solidFill>
                <a:latin typeface="Impact" panose="020B0806030902050204" charset="0"/>
              </a:rPr>
              <a:t>01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7720" y="320675"/>
            <a:ext cx="1752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背    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560320" y="332105"/>
            <a:ext cx="342836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The research background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F82369D-1CA9-440C-B7DA-054957D6347A}"/>
              </a:ext>
            </a:extLst>
          </p:cNvPr>
          <p:cNvSpPr txBox="1"/>
          <p:nvPr/>
        </p:nvSpPr>
        <p:spPr>
          <a:xfrm>
            <a:off x="8917305" y="5880043"/>
            <a:ext cx="2525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飞机大战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15240" y="300990"/>
            <a:ext cx="822960" cy="521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>
                <a:solidFill>
                  <a:schemeClr val="bg1"/>
                </a:solidFill>
                <a:latin typeface="Impact" panose="020B0806030902050204" charset="0"/>
              </a:rPr>
              <a:t>01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7720" y="320675"/>
            <a:ext cx="1752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意    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60320" y="332105"/>
            <a:ext cx="3580130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sym typeface="+mn-ea"/>
              </a:rPr>
              <a:t>Selected topic significance</a:t>
            </a:r>
          </a:p>
        </p:txBody>
      </p:sp>
      <p:sp>
        <p:nvSpPr>
          <p:cNvPr id="8" name="矩形 7"/>
          <p:cNvSpPr/>
          <p:nvPr/>
        </p:nvSpPr>
        <p:spPr>
          <a:xfrm>
            <a:off x="4746625" y="1803400"/>
            <a:ext cx="2698115" cy="358013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79740" y="1803400"/>
            <a:ext cx="2698115" cy="358013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13510" y="1803400"/>
            <a:ext cx="2698115" cy="358013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12387" y="2016284"/>
            <a:ext cx="1699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团队合作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84020" y="2691269"/>
            <a:ext cx="22410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在这次的开发中主要为了提高团队的合作能力。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经过这次的配合团队内部能够更好地进行协作开发。通过头脑风暴，各自提出自己的观点，使得整体协作效率高于计算机项目。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272513" y="2026920"/>
            <a:ext cx="1645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熟悉业务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21580" y="2697480"/>
            <a:ext cx="24231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让团队里的每一个成员都能知道公司的开发流程，有助于在未来的工作中更好地熟悉流程。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小组内基本的业务流程大概都清楚，然后各自又有明确的分工，去完成各自的工作。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619904" y="2054870"/>
            <a:ext cx="1659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课堂实践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354695" y="2697480"/>
            <a:ext cx="24231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通过这次的项目练习，更好的将课堂上所学的知识与实际开发相结合更好的提高学习效率。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课堂与课下的实践相结合，对所学的知识能够更好的理解，从而运用到实际工作中。</a:t>
            </a:r>
          </a:p>
        </p:txBody>
      </p:sp>
      <p:sp>
        <p:nvSpPr>
          <p:cNvPr id="2" name="矩形 1"/>
          <p:cNvSpPr/>
          <p:nvPr/>
        </p:nvSpPr>
        <p:spPr>
          <a:xfrm>
            <a:off x="1299210" y="1651635"/>
            <a:ext cx="2926715" cy="3883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31690" y="1651635"/>
            <a:ext cx="2926715" cy="3883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64805" y="1651635"/>
            <a:ext cx="2926715" cy="3883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4646613" y="0"/>
            <a:ext cx="2898775" cy="3320415"/>
          </a:xfrm>
          <a:custGeom>
            <a:avLst/>
            <a:gdLst>
              <a:gd name="connsiteX0" fmla="*/ 0 w 5668"/>
              <a:gd name="connsiteY0" fmla="*/ 0 h 6492"/>
              <a:gd name="connsiteX1" fmla="*/ 5668 w 5668"/>
              <a:gd name="connsiteY1" fmla="*/ 0 h 6492"/>
              <a:gd name="connsiteX2" fmla="*/ 5668 w 5668"/>
              <a:gd name="connsiteY2" fmla="*/ 4944 h 6492"/>
              <a:gd name="connsiteX3" fmla="*/ 2786 w 5668"/>
              <a:gd name="connsiteY3" fmla="*/ 6492 h 6492"/>
              <a:gd name="connsiteX4" fmla="*/ 0 w 5668"/>
              <a:gd name="connsiteY4" fmla="*/ 4944 h 6492"/>
              <a:gd name="connsiteX5" fmla="*/ 0 w 5668"/>
              <a:gd name="connsiteY5" fmla="*/ 0 h 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68" h="6492">
                <a:moveTo>
                  <a:pt x="0" y="0"/>
                </a:moveTo>
                <a:lnTo>
                  <a:pt x="5668" y="0"/>
                </a:lnTo>
                <a:lnTo>
                  <a:pt x="5668" y="4944"/>
                </a:lnTo>
                <a:lnTo>
                  <a:pt x="2786" y="6492"/>
                </a:lnTo>
                <a:lnTo>
                  <a:pt x="0" y="4944"/>
                </a:lnTo>
                <a:lnTo>
                  <a:pt x="0" y="0"/>
                </a:lnTo>
                <a:close/>
              </a:path>
            </a:pathLst>
          </a:cu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95265" y="6126480"/>
            <a:ext cx="1753235" cy="731520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20335" y="3192780"/>
            <a:ext cx="175323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>
                <a:solidFill>
                  <a:schemeClr val="bg1"/>
                </a:solidFill>
                <a:latin typeface="Impact" panose="020B0806030902050204" charset="0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50080" y="4808220"/>
            <a:ext cx="344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分工与合作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08803" y="5501620"/>
            <a:ext cx="3444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Division and Cooperation</a:t>
            </a:r>
            <a:endParaRPr lang="zh-CN" altLang="en-US" sz="2000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212080" y="4610100"/>
            <a:ext cx="176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5158740" y="951865"/>
            <a:ext cx="1874520" cy="1874520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0" name="书"/>
          <p:cNvSpPr/>
          <p:nvPr/>
        </p:nvSpPr>
        <p:spPr bwMode="auto">
          <a:xfrm>
            <a:off x="5448618" y="1242060"/>
            <a:ext cx="1294765" cy="1294765"/>
          </a:xfrm>
          <a:custGeom>
            <a:avLst/>
            <a:gdLst>
              <a:gd name="T0" fmla="*/ 1660229 w 8965002"/>
              <a:gd name="T1" fmla="*/ 723707 h 8673857"/>
              <a:gd name="T2" fmla="*/ 1707743 w 8965002"/>
              <a:gd name="T3" fmla="*/ 723707 h 8673857"/>
              <a:gd name="T4" fmla="*/ 1786179 w 8965002"/>
              <a:gd name="T5" fmla="*/ 872262 h 8673857"/>
              <a:gd name="T6" fmla="*/ 1398524 w 8965002"/>
              <a:gd name="T7" fmla="*/ 1455923 h 8673857"/>
              <a:gd name="T8" fmla="*/ 1307266 w 8965002"/>
              <a:gd name="T9" fmla="*/ 1501168 h 8673857"/>
              <a:gd name="T10" fmla="*/ 1079500 w 8965002"/>
              <a:gd name="T11" fmla="*/ 1501168 h 8673857"/>
              <a:gd name="T12" fmla="*/ 1079500 w 8965002"/>
              <a:gd name="T13" fmla="*/ 1685165 h 8673857"/>
              <a:gd name="T14" fmla="*/ 1049332 w 8965002"/>
              <a:gd name="T15" fmla="*/ 1734934 h 8673857"/>
              <a:gd name="T16" fmla="*/ 1021427 w 8965002"/>
              <a:gd name="T17" fmla="*/ 1741721 h 8673857"/>
              <a:gd name="T18" fmla="*/ 985980 w 8965002"/>
              <a:gd name="T19" fmla="*/ 1731164 h 8673857"/>
              <a:gd name="T20" fmla="*/ 808744 w 8965002"/>
              <a:gd name="T21" fmla="*/ 1611265 h 8673857"/>
              <a:gd name="T22" fmla="*/ 635280 w 8965002"/>
              <a:gd name="T23" fmla="*/ 1731164 h 8673857"/>
              <a:gd name="T24" fmla="*/ 571927 w 8965002"/>
              <a:gd name="T25" fmla="*/ 1734934 h 8673857"/>
              <a:gd name="T26" fmla="*/ 539497 w 8965002"/>
              <a:gd name="T27" fmla="*/ 1685165 h 8673857"/>
              <a:gd name="T28" fmla="*/ 539497 w 8965002"/>
              <a:gd name="T29" fmla="*/ 1225173 h 8673857"/>
              <a:gd name="T30" fmla="*/ 636788 w 8965002"/>
              <a:gd name="T31" fmla="*/ 1030619 h 8673857"/>
              <a:gd name="T32" fmla="*/ 667710 w 8965002"/>
              <a:gd name="T33" fmla="*/ 1022324 h 8673857"/>
              <a:gd name="T34" fmla="*/ 1142852 w 8965002"/>
              <a:gd name="T35" fmla="*/ 1022324 h 8673857"/>
              <a:gd name="T36" fmla="*/ 1077992 w 8965002"/>
              <a:gd name="T37" fmla="*/ 1261369 h 8673857"/>
              <a:gd name="T38" fmla="*/ 1250702 w 8965002"/>
              <a:gd name="T39" fmla="*/ 1261369 h 8673857"/>
              <a:gd name="T40" fmla="*/ 1660229 w 8965002"/>
              <a:gd name="T41" fmla="*/ 723707 h 8673857"/>
              <a:gd name="T42" fmla="*/ 1227016 w 8965002"/>
              <a:gd name="T43" fmla="*/ 26 h 8673857"/>
              <a:gd name="T44" fmla="*/ 1646524 w 8965002"/>
              <a:gd name="T45" fmla="*/ 27634 h 8673857"/>
              <a:gd name="T46" fmla="*/ 1722691 w 8965002"/>
              <a:gd name="T47" fmla="*/ 177681 h 8673857"/>
              <a:gd name="T48" fmla="*/ 1246833 w 8965002"/>
              <a:gd name="T49" fmla="*/ 798230 h 8673857"/>
              <a:gd name="T50" fmla="*/ 1160861 w 8965002"/>
              <a:gd name="T51" fmla="*/ 838946 h 8673857"/>
              <a:gd name="T52" fmla="*/ 443680 w 8965002"/>
              <a:gd name="T53" fmla="*/ 838946 h 8673857"/>
              <a:gd name="T54" fmla="*/ 231014 w 8965002"/>
              <a:gd name="T55" fmla="*/ 1099833 h 8673857"/>
              <a:gd name="T56" fmla="*/ 361479 w 8965002"/>
              <a:gd name="T57" fmla="*/ 1249880 h 8673857"/>
              <a:gd name="T58" fmla="*/ 418794 w 8965002"/>
              <a:gd name="T59" fmla="*/ 1261190 h 8673857"/>
              <a:gd name="T60" fmla="*/ 418794 w 8965002"/>
              <a:gd name="T61" fmla="*/ 1500965 h 8673857"/>
              <a:gd name="T62" fmla="*/ 10807 w 8965002"/>
              <a:gd name="T63" fmla="*/ 1148843 h 8673857"/>
              <a:gd name="T64" fmla="*/ 13069 w 8965002"/>
              <a:gd name="T65" fmla="*/ 949785 h 8673857"/>
              <a:gd name="T66" fmla="*/ 545488 w 8965002"/>
              <a:gd name="T67" fmla="*/ 134703 h 8673857"/>
              <a:gd name="T68" fmla="*/ 706119 w 8965002"/>
              <a:gd name="T69" fmla="*/ 45730 h 8673857"/>
              <a:gd name="T70" fmla="*/ 1227016 w 8965002"/>
              <a:gd name="T71" fmla="*/ 26 h 86738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965002" h="8673857">
                <a:moveTo>
                  <a:pt x="8267042" y="3603669"/>
                </a:moveTo>
                <a:cubicBezTo>
                  <a:pt x="8267042" y="3603669"/>
                  <a:pt x="8267042" y="3603669"/>
                  <a:pt x="8503636" y="3603669"/>
                </a:cubicBezTo>
                <a:cubicBezTo>
                  <a:pt x="8770275" y="3603669"/>
                  <a:pt x="9115779" y="3885289"/>
                  <a:pt x="8894206" y="4343392"/>
                </a:cubicBezTo>
                <a:cubicBezTo>
                  <a:pt x="8894206" y="4343392"/>
                  <a:pt x="8894206" y="4343392"/>
                  <a:pt x="6963891" y="7249712"/>
                </a:cubicBezTo>
                <a:cubicBezTo>
                  <a:pt x="6817428" y="7463743"/>
                  <a:pt x="6610877" y="7475008"/>
                  <a:pt x="6509479" y="7475008"/>
                </a:cubicBezTo>
                <a:cubicBezTo>
                  <a:pt x="6509479" y="7475008"/>
                  <a:pt x="6509479" y="7475008"/>
                  <a:pt x="5375325" y="7475008"/>
                </a:cubicBezTo>
                <a:cubicBezTo>
                  <a:pt x="5375325" y="7475008"/>
                  <a:pt x="5375325" y="7475008"/>
                  <a:pt x="5375325" y="8391212"/>
                </a:cubicBezTo>
                <a:cubicBezTo>
                  <a:pt x="5375325" y="8503860"/>
                  <a:pt x="5326504" y="8586469"/>
                  <a:pt x="5225106" y="8639038"/>
                </a:cubicBezTo>
                <a:cubicBezTo>
                  <a:pt x="5180040" y="8661567"/>
                  <a:pt x="5131219" y="8672833"/>
                  <a:pt x="5086153" y="8672833"/>
                </a:cubicBezTo>
                <a:cubicBezTo>
                  <a:pt x="5026066" y="8672833"/>
                  <a:pt x="4962223" y="8654057"/>
                  <a:pt x="4909646" y="8620263"/>
                </a:cubicBezTo>
                <a:cubicBezTo>
                  <a:pt x="4909646" y="8620263"/>
                  <a:pt x="4909646" y="8620263"/>
                  <a:pt x="4027109" y="8023229"/>
                </a:cubicBezTo>
                <a:cubicBezTo>
                  <a:pt x="4027109" y="8023229"/>
                  <a:pt x="4027109" y="8023229"/>
                  <a:pt x="3163349" y="8620263"/>
                </a:cubicBezTo>
                <a:cubicBezTo>
                  <a:pt x="3069463" y="8684097"/>
                  <a:pt x="2949287" y="8691607"/>
                  <a:pt x="2847889" y="8639038"/>
                </a:cubicBezTo>
                <a:cubicBezTo>
                  <a:pt x="2750247" y="8586469"/>
                  <a:pt x="2686404" y="8503860"/>
                  <a:pt x="2686404" y="8391212"/>
                </a:cubicBezTo>
                <a:cubicBezTo>
                  <a:pt x="2686404" y="8391212"/>
                  <a:pt x="2686404" y="8391212"/>
                  <a:pt x="2686404" y="6100701"/>
                </a:cubicBezTo>
                <a:cubicBezTo>
                  <a:pt x="2686404" y="5559991"/>
                  <a:pt x="2990598" y="5237066"/>
                  <a:pt x="3170860" y="5131928"/>
                </a:cubicBezTo>
                <a:cubicBezTo>
                  <a:pt x="3215926" y="5105644"/>
                  <a:pt x="3268503" y="5090624"/>
                  <a:pt x="3324835" y="5090624"/>
                </a:cubicBezTo>
                <a:cubicBezTo>
                  <a:pt x="3324835" y="5090624"/>
                  <a:pt x="3324835" y="5090624"/>
                  <a:pt x="5690785" y="5090624"/>
                </a:cubicBezTo>
                <a:cubicBezTo>
                  <a:pt x="5371570" y="5406038"/>
                  <a:pt x="5367814" y="5980543"/>
                  <a:pt x="5367814" y="6280938"/>
                </a:cubicBezTo>
                <a:cubicBezTo>
                  <a:pt x="5367814" y="6280938"/>
                  <a:pt x="5367814" y="6280938"/>
                  <a:pt x="6227818" y="6280938"/>
                </a:cubicBezTo>
                <a:cubicBezTo>
                  <a:pt x="6227818" y="6280938"/>
                  <a:pt x="6227818" y="6280938"/>
                  <a:pt x="8267042" y="3603669"/>
                </a:cubicBezTo>
                <a:close/>
                <a:moveTo>
                  <a:pt x="6109875" y="128"/>
                </a:moveTo>
                <a:cubicBezTo>
                  <a:pt x="6829153" y="-2490"/>
                  <a:pt x="7579192" y="34821"/>
                  <a:pt x="8198796" y="137601"/>
                </a:cubicBezTo>
                <a:cubicBezTo>
                  <a:pt x="8705745" y="220201"/>
                  <a:pt x="8739542" y="678257"/>
                  <a:pt x="8578069" y="884757"/>
                </a:cubicBezTo>
                <a:cubicBezTo>
                  <a:pt x="8578069" y="884757"/>
                  <a:pt x="6234838" y="3955980"/>
                  <a:pt x="6208552" y="3974753"/>
                </a:cubicBezTo>
                <a:cubicBezTo>
                  <a:pt x="6107162" y="4098653"/>
                  <a:pt x="5953199" y="4177498"/>
                  <a:pt x="5780461" y="4177498"/>
                </a:cubicBezTo>
                <a:cubicBezTo>
                  <a:pt x="5780461" y="4177498"/>
                  <a:pt x="5780461" y="4177498"/>
                  <a:pt x="2209285" y="4177498"/>
                </a:cubicBezTo>
                <a:cubicBezTo>
                  <a:pt x="1818747" y="4177498"/>
                  <a:pt x="970076" y="4545444"/>
                  <a:pt x="1150325" y="5476573"/>
                </a:cubicBezTo>
                <a:cubicBezTo>
                  <a:pt x="1217918" y="5825746"/>
                  <a:pt x="1465760" y="6103583"/>
                  <a:pt x="1799971" y="6223729"/>
                </a:cubicBezTo>
                <a:cubicBezTo>
                  <a:pt x="1875075" y="6253765"/>
                  <a:pt x="2002751" y="6268783"/>
                  <a:pt x="2085365" y="6280047"/>
                </a:cubicBezTo>
                <a:cubicBezTo>
                  <a:pt x="2085365" y="6280047"/>
                  <a:pt x="2085365" y="6280047"/>
                  <a:pt x="2085365" y="7473994"/>
                </a:cubicBezTo>
                <a:cubicBezTo>
                  <a:pt x="1582171" y="7440203"/>
                  <a:pt x="335451" y="7004675"/>
                  <a:pt x="53813" y="5720619"/>
                </a:cubicBezTo>
                <a:cubicBezTo>
                  <a:pt x="-25046" y="5397728"/>
                  <a:pt x="-13780" y="5056063"/>
                  <a:pt x="65078" y="4729417"/>
                </a:cubicBezTo>
                <a:cubicBezTo>
                  <a:pt x="282879" y="3283915"/>
                  <a:pt x="2351982" y="944830"/>
                  <a:pt x="2716235" y="670748"/>
                </a:cubicBezTo>
                <a:cubicBezTo>
                  <a:pt x="2960321" y="471756"/>
                  <a:pt x="3234449" y="310311"/>
                  <a:pt x="3516088" y="227711"/>
                </a:cubicBezTo>
                <a:cubicBezTo>
                  <a:pt x="3797726" y="119767"/>
                  <a:pt x="4911078" y="4491"/>
                  <a:pt x="6109875" y="128"/>
                </a:cubicBezTo>
                <a:close/>
              </a:path>
            </a:pathLst>
          </a:custGeom>
          <a:solidFill>
            <a:srgbClr val="FFCF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>
            <a:extLst>
              <a:ext uri="{FF2B5EF4-FFF2-40B4-BE49-F238E27FC236}">
                <a16:creationId xmlns:a16="http://schemas.microsoft.com/office/drawing/2014/main" id="{1FFDC62B-D377-4172-8836-5C45B6E3BAB2}"/>
              </a:ext>
            </a:extLst>
          </p:cNvPr>
          <p:cNvSpPr/>
          <p:nvPr/>
        </p:nvSpPr>
        <p:spPr>
          <a:xfrm>
            <a:off x="7046168" y="2025606"/>
            <a:ext cx="4923287" cy="4037139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15240" y="300990"/>
            <a:ext cx="822960" cy="521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</a:rPr>
              <a:t>02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7720" y="320675"/>
            <a:ext cx="1289528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合  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97248" y="319385"/>
            <a:ext cx="191269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Cooperation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3D9E5B-1533-419E-9EAB-100A4E9C3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58" y="2604733"/>
            <a:ext cx="4923287" cy="33378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FFABCA-7490-4FFD-8158-5A1DA2F38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215" y="2215721"/>
            <a:ext cx="2539682" cy="25396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9B6E908-B7A7-4D31-A6C7-1D32D826EFFF}"/>
              </a:ext>
            </a:extLst>
          </p:cNvPr>
          <p:cNvSpPr txBox="1"/>
          <p:nvPr/>
        </p:nvSpPr>
        <p:spPr>
          <a:xfrm>
            <a:off x="3707896" y="1752899"/>
            <a:ext cx="2286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需求文档</a:t>
            </a:r>
          </a:p>
        </p:txBody>
      </p:sp>
      <p:sp>
        <p:nvSpPr>
          <p:cNvPr id="18" name="圆角矩形 10">
            <a:extLst>
              <a:ext uri="{FF2B5EF4-FFF2-40B4-BE49-F238E27FC236}">
                <a16:creationId xmlns:a16="http://schemas.microsoft.com/office/drawing/2014/main" id="{352114F8-287F-44B1-9315-F72F2E518A1D}"/>
              </a:ext>
            </a:extLst>
          </p:cNvPr>
          <p:cNvSpPr/>
          <p:nvPr/>
        </p:nvSpPr>
        <p:spPr>
          <a:xfrm>
            <a:off x="925778" y="1278846"/>
            <a:ext cx="1950085" cy="746760"/>
          </a:xfrm>
          <a:prstGeom prst="round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王泽琪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213046F-67D1-4318-B030-4BED4252EC64}"/>
              </a:ext>
            </a:extLst>
          </p:cNvPr>
          <p:cNvGrpSpPr/>
          <p:nvPr/>
        </p:nvGrpSpPr>
        <p:grpSpPr>
          <a:xfrm>
            <a:off x="2897169" y="1595917"/>
            <a:ext cx="863600" cy="538029"/>
            <a:chOff x="4488" y="5028"/>
            <a:chExt cx="1360" cy="3084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F2C09F02-57D1-4D04-B73F-D16853FF09D0}"/>
                </a:ext>
              </a:extLst>
            </p:cNvPr>
            <p:cNvCxnSpPr/>
            <p:nvPr/>
          </p:nvCxnSpPr>
          <p:spPr>
            <a:xfrm>
              <a:off x="4488" y="5028"/>
              <a:ext cx="64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98695DA-646E-4895-9FEA-CF148EAC4B85}"/>
                </a:ext>
              </a:extLst>
            </p:cNvPr>
            <p:cNvCxnSpPr/>
            <p:nvPr/>
          </p:nvCxnSpPr>
          <p:spPr>
            <a:xfrm>
              <a:off x="5136" y="5028"/>
              <a:ext cx="0" cy="30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2C2C6BF-1C35-4D7F-BE82-76CFBF789ED8}"/>
                </a:ext>
              </a:extLst>
            </p:cNvPr>
            <p:cNvCxnSpPr/>
            <p:nvPr/>
          </p:nvCxnSpPr>
          <p:spPr>
            <a:xfrm>
              <a:off x="5160" y="8112"/>
              <a:ext cx="6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758F1A28-1427-41FC-B27F-4CA5F8BFD35D}"/>
              </a:ext>
            </a:extLst>
          </p:cNvPr>
          <p:cNvSpPr/>
          <p:nvPr/>
        </p:nvSpPr>
        <p:spPr>
          <a:xfrm>
            <a:off x="622663" y="1209216"/>
            <a:ext cx="5929827" cy="1214323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66BAA53-0445-4453-8989-F25C70443D13}"/>
              </a:ext>
            </a:extLst>
          </p:cNvPr>
          <p:cNvSpPr/>
          <p:nvPr/>
        </p:nvSpPr>
        <p:spPr>
          <a:xfrm>
            <a:off x="3740098" y="1804852"/>
            <a:ext cx="2301980" cy="58110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257E52E-FB45-4E4D-A6C7-A379C6AF0F6C}"/>
              </a:ext>
            </a:extLst>
          </p:cNvPr>
          <p:cNvSpPr txBox="1"/>
          <p:nvPr/>
        </p:nvSpPr>
        <p:spPr>
          <a:xfrm>
            <a:off x="3707896" y="3112972"/>
            <a:ext cx="2286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说明文档</a:t>
            </a:r>
          </a:p>
        </p:txBody>
      </p:sp>
      <p:sp>
        <p:nvSpPr>
          <p:cNvPr id="42" name="圆角矩形 10">
            <a:extLst>
              <a:ext uri="{FF2B5EF4-FFF2-40B4-BE49-F238E27FC236}">
                <a16:creationId xmlns:a16="http://schemas.microsoft.com/office/drawing/2014/main" id="{6299A215-4616-4504-A4CA-FE1BF433AE57}"/>
              </a:ext>
            </a:extLst>
          </p:cNvPr>
          <p:cNvSpPr/>
          <p:nvPr/>
        </p:nvSpPr>
        <p:spPr>
          <a:xfrm>
            <a:off x="925778" y="2638919"/>
            <a:ext cx="1950085" cy="746760"/>
          </a:xfrm>
          <a:prstGeom prst="round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刘新泽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6BFC518-603F-40B9-97EA-6B246A7DFE31}"/>
              </a:ext>
            </a:extLst>
          </p:cNvPr>
          <p:cNvGrpSpPr/>
          <p:nvPr/>
        </p:nvGrpSpPr>
        <p:grpSpPr>
          <a:xfrm>
            <a:off x="2897169" y="2955990"/>
            <a:ext cx="863600" cy="538029"/>
            <a:chOff x="4488" y="5028"/>
            <a:chExt cx="1360" cy="3084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975B9DC-270B-4CEE-AFC3-A8219810BC66}"/>
                </a:ext>
              </a:extLst>
            </p:cNvPr>
            <p:cNvCxnSpPr/>
            <p:nvPr/>
          </p:nvCxnSpPr>
          <p:spPr>
            <a:xfrm>
              <a:off x="4488" y="5028"/>
              <a:ext cx="64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8EE0EF1-FB36-488D-A023-50BF9141236E}"/>
                </a:ext>
              </a:extLst>
            </p:cNvPr>
            <p:cNvCxnSpPr/>
            <p:nvPr/>
          </p:nvCxnSpPr>
          <p:spPr>
            <a:xfrm>
              <a:off x="5136" y="5028"/>
              <a:ext cx="0" cy="30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57475E94-FBF9-43BF-91BF-6565E38D55F3}"/>
                </a:ext>
              </a:extLst>
            </p:cNvPr>
            <p:cNvCxnSpPr/>
            <p:nvPr/>
          </p:nvCxnSpPr>
          <p:spPr>
            <a:xfrm>
              <a:off x="5160" y="8112"/>
              <a:ext cx="6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56CCFF0A-A3F5-4D5C-9191-F2F7C225487A}"/>
              </a:ext>
            </a:extLst>
          </p:cNvPr>
          <p:cNvSpPr/>
          <p:nvPr/>
        </p:nvSpPr>
        <p:spPr>
          <a:xfrm>
            <a:off x="622663" y="2569289"/>
            <a:ext cx="5929827" cy="1214323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367C911-10A6-42B4-823B-3BADB65E4F4A}"/>
              </a:ext>
            </a:extLst>
          </p:cNvPr>
          <p:cNvSpPr/>
          <p:nvPr/>
        </p:nvSpPr>
        <p:spPr>
          <a:xfrm>
            <a:off x="3740098" y="3164925"/>
            <a:ext cx="2301980" cy="58110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F67EAC3-7555-4D66-8CA2-1F1CA96C2077}"/>
              </a:ext>
            </a:extLst>
          </p:cNvPr>
          <p:cNvSpPr txBox="1"/>
          <p:nvPr/>
        </p:nvSpPr>
        <p:spPr>
          <a:xfrm>
            <a:off x="3707896" y="4473045"/>
            <a:ext cx="2286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代码实现</a:t>
            </a:r>
          </a:p>
        </p:txBody>
      </p:sp>
      <p:sp>
        <p:nvSpPr>
          <p:cNvPr id="66" name="圆角矩形 10">
            <a:extLst>
              <a:ext uri="{FF2B5EF4-FFF2-40B4-BE49-F238E27FC236}">
                <a16:creationId xmlns:a16="http://schemas.microsoft.com/office/drawing/2014/main" id="{A430AADE-45D7-455B-93EA-2319A8D54D7B}"/>
              </a:ext>
            </a:extLst>
          </p:cNvPr>
          <p:cNvSpPr/>
          <p:nvPr/>
        </p:nvSpPr>
        <p:spPr>
          <a:xfrm>
            <a:off x="925778" y="3998992"/>
            <a:ext cx="1950085" cy="746760"/>
          </a:xfrm>
          <a:prstGeom prst="round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王鹏，王浩军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C607BB9-A56B-4B56-BE9C-09A611F0359F}"/>
              </a:ext>
            </a:extLst>
          </p:cNvPr>
          <p:cNvGrpSpPr/>
          <p:nvPr/>
        </p:nvGrpSpPr>
        <p:grpSpPr>
          <a:xfrm>
            <a:off x="2897169" y="4316063"/>
            <a:ext cx="863600" cy="538029"/>
            <a:chOff x="4488" y="5028"/>
            <a:chExt cx="1360" cy="3084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3F72108-FC61-4849-8099-7136E430170E}"/>
                </a:ext>
              </a:extLst>
            </p:cNvPr>
            <p:cNvCxnSpPr/>
            <p:nvPr/>
          </p:nvCxnSpPr>
          <p:spPr>
            <a:xfrm>
              <a:off x="4488" y="5028"/>
              <a:ext cx="64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963F41F-C38A-47F7-8391-294775ECBAD2}"/>
                </a:ext>
              </a:extLst>
            </p:cNvPr>
            <p:cNvCxnSpPr/>
            <p:nvPr/>
          </p:nvCxnSpPr>
          <p:spPr>
            <a:xfrm>
              <a:off x="5136" y="5028"/>
              <a:ext cx="0" cy="30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81ACF4D0-1CF6-4108-B041-79F9CBB8A8F0}"/>
                </a:ext>
              </a:extLst>
            </p:cNvPr>
            <p:cNvCxnSpPr/>
            <p:nvPr/>
          </p:nvCxnSpPr>
          <p:spPr>
            <a:xfrm>
              <a:off x="5160" y="8112"/>
              <a:ext cx="6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E14F1365-AAB1-4935-ADE7-FA4741B93C1A}"/>
              </a:ext>
            </a:extLst>
          </p:cNvPr>
          <p:cNvSpPr/>
          <p:nvPr/>
        </p:nvSpPr>
        <p:spPr>
          <a:xfrm>
            <a:off x="622663" y="3929362"/>
            <a:ext cx="5929827" cy="1214323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AD455DF-1FE9-4C03-8A31-E49CAD9A2AA3}"/>
              </a:ext>
            </a:extLst>
          </p:cNvPr>
          <p:cNvSpPr/>
          <p:nvPr/>
        </p:nvSpPr>
        <p:spPr>
          <a:xfrm>
            <a:off x="3740098" y="4524998"/>
            <a:ext cx="2301980" cy="58110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59A11AD-C5B2-4A44-8385-D0CC23C46D22}"/>
              </a:ext>
            </a:extLst>
          </p:cNvPr>
          <p:cNvSpPr txBox="1"/>
          <p:nvPr/>
        </p:nvSpPr>
        <p:spPr>
          <a:xfrm>
            <a:off x="3707896" y="5841540"/>
            <a:ext cx="2286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测试文档</a:t>
            </a:r>
          </a:p>
        </p:txBody>
      </p:sp>
      <p:sp>
        <p:nvSpPr>
          <p:cNvPr id="74" name="圆角矩形 10">
            <a:extLst>
              <a:ext uri="{FF2B5EF4-FFF2-40B4-BE49-F238E27FC236}">
                <a16:creationId xmlns:a16="http://schemas.microsoft.com/office/drawing/2014/main" id="{8FCCD4CD-9270-4C22-AE6A-404985145DF1}"/>
              </a:ext>
            </a:extLst>
          </p:cNvPr>
          <p:cNvSpPr/>
          <p:nvPr/>
        </p:nvSpPr>
        <p:spPr>
          <a:xfrm>
            <a:off x="925778" y="5367487"/>
            <a:ext cx="1950085" cy="746760"/>
          </a:xfrm>
          <a:prstGeom prst="round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王翔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80D37F6B-694A-4B99-804D-B029E854FCD3}"/>
              </a:ext>
            </a:extLst>
          </p:cNvPr>
          <p:cNvGrpSpPr/>
          <p:nvPr/>
        </p:nvGrpSpPr>
        <p:grpSpPr>
          <a:xfrm>
            <a:off x="2897169" y="5684558"/>
            <a:ext cx="863600" cy="538029"/>
            <a:chOff x="4488" y="5028"/>
            <a:chExt cx="1360" cy="3084"/>
          </a:xfrm>
        </p:grpSpPr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5E030EBA-3BC9-4147-ABEA-E44A44E2791B}"/>
                </a:ext>
              </a:extLst>
            </p:cNvPr>
            <p:cNvCxnSpPr/>
            <p:nvPr/>
          </p:nvCxnSpPr>
          <p:spPr>
            <a:xfrm>
              <a:off x="4488" y="5028"/>
              <a:ext cx="64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636E9A6F-472C-4A54-BDBF-DFC91A9E3A07}"/>
                </a:ext>
              </a:extLst>
            </p:cNvPr>
            <p:cNvCxnSpPr/>
            <p:nvPr/>
          </p:nvCxnSpPr>
          <p:spPr>
            <a:xfrm>
              <a:off x="5136" y="5028"/>
              <a:ext cx="0" cy="30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F509F518-1189-469F-9E99-C320064C4B13}"/>
                </a:ext>
              </a:extLst>
            </p:cNvPr>
            <p:cNvCxnSpPr/>
            <p:nvPr/>
          </p:nvCxnSpPr>
          <p:spPr>
            <a:xfrm>
              <a:off x="5160" y="8112"/>
              <a:ext cx="6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5A684ACA-B54D-4FC4-83D5-DCF5BB10519A}"/>
              </a:ext>
            </a:extLst>
          </p:cNvPr>
          <p:cNvSpPr/>
          <p:nvPr/>
        </p:nvSpPr>
        <p:spPr>
          <a:xfrm>
            <a:off x="622663" y="5297857"/>
            <a:ext cx="5929827" cy="1214323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80946C0-0F39-43B8-8B66-3FCDB96BEDC4}"/>
              </a:ext>
            </a:extLst>
          </p:cNvPr>
          <p:cNvSpPr/>
          <p:nvPr/>
        </p:nvSpPr>
        <p:spPr>
          <a:xfrm>
            <a:off x="3740098" y="5893493"/>
            <a:ext cx="2301980" cy="58110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DD5727E-FE0D-40AD-9063-E34D715E33CA}"/>
              </a:ext>
            </a:extLst>
          </p:cNvPr>
          <p:cNvSpPr/>
          <p:nvPr/>
        </p:nvSpPr>
        <p:spPr>
          <a:xfrm>
            <a:off x="6951736" y="1905000"/>
            <a:ext cx="5092732" cy="42494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83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10BF164-BC7E-47AE-8A7F-1107B8AB5DA9}"/>
              </a:ext>
            </a:extLst>
          </p:cNvPr>
          <p:cNvSpPr/>
          <p:nvPr/>
        </p:nvSpPr>
        <p:spPr>
          <a:xfrm>
            <a:off x="7046168" y="2025606"/>
            <a:ext cx="4923287" cy="4037139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830DA1-D82C-493C-953E-7C2AE8E3C81C}"/>
              </a:ext>
            </a:extLst>
          </p:cNvPr>
          <p:cNvSpPr/>
          <p:nvPr/>
        </p:nvSpPr>
        <p:spPr>
          <a:xfrm>
            <a:off x="6951736" y="1905000"/>
            <a:ext cx="5092732" cy="42494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15240" y="300990"/>
            <a:ext cx="822960" cy="521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</a:rPr>
              <a:t>02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7720" y="320675"/>
            <a:ext cx="1289528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合  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97248" y="319385"/>
            <a:ext cx="191269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Cooperation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7420" y="1268486"/>
            <a:ext cx="6104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2019.11.28 </a:t>
            </a: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大家共同确定飞机外形与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Boss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机的选择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以及其他小型飞机，子弹，以及背景音乐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3D9E5B-1533-419E-9EAB-100A4E9C3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58" y="2597306"/>
            <a:ext cx="4923287" cy="33378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FFABCA-7490-4FFD-8158-5A1DA2F38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215" y="2215721"/>
            <a:ext cx="2539682" cy="2539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9BDA474-51F9-45CF-B9D8-97FEC435311E}"/>
              </a:ext>
            </a:extLst>
          </p:cNvPr>
          <p:cNvSpPr txBox="1"/>
          <p:nvPr/>
        </p:nvSpPr>
        <p:spPr>
          <a:xfrm>
            <a:off x="948480" y="3170168"/>
            <a:ext cx="5693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2019.11.30 </a:t>
            </a: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组内共同确定界面风格，主题色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共同协商飞机的功能，以及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Boss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的特性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ECDEC5-794E-4E11-9B14-9E9B204D0BBA}"/>
              </a:ext>
            </a:extLst>
          </p:cNvPr>
          <p:cNvSpPr/>
          <p:nvPr/>
        </p:nvSpPr>
        <p:spPr>
          <a:xfrm>
            <a:off x="275018" y="1034194"/>
            <a:ext cx="6462529" cy="166891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722A8B-7F0C-4DC9-AB6E-14B38653F6D9}"/>
              </a:ext>
            </a:extLst>
          </p:cNvPr>
          <p:cNvSpPr/>
          <p:nvPr/>
        </p:nvSpPr>
        <p:spPr>
          <a:xfrm>
            <a:off x="275018" y="2958934"/>
            <a:ext cx="6462529" cy="166891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75287A-2551-47CB-8F9E-A63241C40AC1}"/>
              </a:ext>
            </a:extLst>
          </p:cNvPr>
          <p:cNvSpPr txBox="1"/>
          <p:nvPr/>
        </p:nvSpPr>
        <p:spPr>
          <a:xfrm>
            <a:off x="335560" y="5117964"/>
            <a:ext cx="6306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2019.12.03 </a:t>
            </a: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初代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1.0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版本完成，组内的基本任务完成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协作开发的软件大致成型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7FCD1C6-8217-4A7C-A4BC-C1B8BD69FDB6}"/>
              </a:ext>
            </a:extLst>
          </p:cNvPr>
          <p:cNvSpPr/>
          <p:nvPr/>
        </p:nvSpPr>
        <p:spPr>
          <a:xfrm>
            <a:off x="275018" y="4883674"/>
            <a:ext cx="6462529" cy="166891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8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10BF164-BC7E-47AE-8A7F-1107B8AB5DA9}"/>
              </a:ext>
            </a:extLst>
          </p:cNvPr>
          <p:cNvSpPr/>
          <p:nvPr/>
        </p:nvSpPr>
        <p:spPr>
          <a:xfrm>
            <a:off x="7046168" y="2025606"/>
            <a:ext cx="4923287" cy="4037139"/>
          </a:xfrm>
          <a:prstGeom prst="rect">
            <a:avLst/>
          </a:prstGeom>
          <a:solidFill>
            <a:srgbClr val="FFC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830DA1-D82C-493C-953E-7C2AE8E3C81C}"/>
              </a:ext>
            </a:extLst>
          </p:cNvPr>
          <p:cNvSpPr/>
          <p:nvPr/>
        </p:nvSpPr>
        <p:spPr>
          <a:xfrm>
            <a:off x="6951736" y="1905000"/>
            <a:ext cx="5092732" cy="42494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15240" y="300990"/>
            <a:ext cx="822960" cy="5219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</a:rPr>
              <a:t>02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7720" y="320675"/>
            <a:ext cx="1289528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合  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97248" y="319385"/>
            <a:ext cx="191269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Cooperation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7420" y="1268486"/>
            <a:ext cx="6104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2019.12.05 </a:t>
            </a: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组内商议后为飞机大战添加一些特色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之后又制作了新的飞机模型，供玩家选择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3D9E5B-1533-419E-9EAB-100A4E9C3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58" y="2597306"/>
            <a:ext cx="4923287" cy="33378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FFABCA-7490-4FFD-8158-5A1DA2F38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215" y="2215721"/>
            <a:ext cx="2539682" cy="2539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9BDA474-51F9-45CF-B9D8-97FEC435311E}"/>
              </a:ext>
            </a:extLst>
          </p:cNvPr>
          <p:cNvSpPr txBox="1"/>
          <p:nvPr/>
        </p:nvSpPr>
        <p:spPr>
          <a:xfrm>
            <a:off x="275018" y="3170168"/>
            <a:ext cx="6366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2019.12.08 </a:t>
            </a: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共同商议，新加特色功能，背景音乐的控制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玩家可以根据自己的喜好去选择是否带有音效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ECDEC5-794E-4E11-9B14-9E9B204D0BBA}"/>
              </a:ext>
            </a:extLst>
          </p:cNvPr>
          <p:cNvSpPr/>
          <p:nvPr/>
        </p:nvSpPr>
        <p:spPr>
          <a:xfrm>
            <a:off x="275018" y="1034194"/>
            <a:ext cx="6462529" cy="166891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722A8B-7F0C-4DC9-AB6E-14B38653F6D9}"/>
              </a:ext>
            </a:extLst>
          </p:cNvPr>
          <p:cNvSpPr/>
          <p:nvPr/>
        </p:nvSpPr>
        <p:spPr>
          <a:xfrm>
            <a:off x="275018" y="2958934"/>
            <a:ext cx="6462529" cy="166891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75287A-2551-47CB-8F9E-A63241C40AC1}"/>
              </a:ext>
            </a:extLst>
          </p:cNvPr>
          <p:cNvSpPr txBox="1"/>
          <p:nvPr/>
        </p:nvSpPr>
        <p:spPr>
          <a:xfrm>
            <a:off x="335560" y="5117964"/>
            <a:ext cx="6306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2019.12.13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2.0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版本完成全面完成，迭代版本诞生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新版本中多出一项 “设置”的功能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7FCD1C6-8217-4A7C-A4BC-C1B8BD69FDB6}"/>
              </a:ext>
            </a:extLst>
          </p:cNvPr>
          <p:cNvSpPr/>
          <p:nvPr/>
        </p:nvSpPr>
        <p:spPr>
          <a:xfrm>
            <a:off x="275018" y="4883674"/>
            <a:ext cx="6462529" cy="1668911"/>
          </a:xfrm>
          <a:prstGeom prst="rect">
            <a:avLst/>
          </a:prstGeom>
          <a:noFill/>
          <a:ln w="25400">
            <a:solidFill>
              <a:srgbClr val="FFCF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8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766</Words>
  <Application>Microsoft Office PowerPoint</Application>
  <PresentationFormat>宽屏</PresentationFormat>
  <Paragraphs>113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微软雅黑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 (33)</dc:title>
  <dc:creator>zj</dc:creator>
  <cp:lastModifiedBy>Administrator</cp:lastModifiedBy>
  <cp:revision>93</cp:revision>
  <dcterms:created xsi:type="dcterms:W3CDTF">2017-09-27T07:20:00Z</dcterms:created>
  <dcterms:modified xsi:type="dcterms:W3CDTF">2019-12-28T13:50:21Z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