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9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5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9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6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B1DB-8C37-483E-A3D4-711C89F5E306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4654-1447-46A1-BA4C-4B5E80967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7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770" y="1374459"/>
            <a:ext cx="10515600" cy="260826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Установка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650" y="165419"/>
            <a:ext cx="10515600" cy="111474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1. Установка генератора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" y="1374457"/>
            <a:ext cx="93821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490" y="612459"/>
            <a:ext cx="10515600" cy="94202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2. Создание проекта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2570" y="1554480"/>
            <a:ext cx="10515600" cy="1500187"/>
          </a:xfrm>
        </p:spPr>
        <p:txBody>
          <a:bodyPr/>
          <a:lstStyle/>
          <a:p>
            <a:r>
              <a:rPr lang="ru-RU" dirty="0" smtClean="0"/>
              <a:t>Переходим в каталог с проектами и набираем команду  </a:t>
            </a:r>
            <a:r>
              <a:rPr lang="en-US" dirty="0"/>
              <a:t>$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smtClean="0"/>
              <a:t>kraken</a:t>
            </a:r>
            <a:r>
              <a:rPr lang="ru-RU" dirty="0" smtClean="0"/>
              <a:t>, в интерактивном режиме отвечаем на вопросы генератора.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2304573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" y="378779"/>
            <a:ext cx="10515600" cy="101314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3. Запуск проекта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32410" y="1602423"/>
            <a:ext cx="10515600" cy="795337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Набираем команду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npm start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и по адресу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localhost:8000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можем полюбоваться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работающим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Kraken.js-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приложением.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" y="2397760"/>
            <a:ext cx="8010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2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2810" y="2296161"/>
            <a:ext cx="10515600" cy="176783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Презентацию подготовил Фомин Артём, 3 группа, 3 курс.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1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410" y="904240"/>
            <a:ext cx="10515600" cy="4585971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Kraken.js — это MVC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, выпущенный компанией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PayPal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относительно недавно, распространяемый как модуль npm, с основным акцентом на безопасности и поддержке интернационализации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13362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410" y="101601"/>
            <a:ext cx="10515600" cy="110744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Состав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9290" y="1676400"/>
            <a:ext cx="10515600" cy="3779520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Помимо ядра в состав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фреймворка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входят еще четыре модуля: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Garamond" panose="02020404030301010803" pitchFamily="18" charset="0"/>
              </a:rPr>
              <a:t>Lusca</a:t>
            </a:r>
            <a:r>
              <a:rPr lang="ru-RU" dirty="0">
                <a:latin typeface="Garamond" panose="02020404030301010803" pitchFamily="18" charset="0"/>
              </a:rPr>
              <a:t> — отвечает за безопасность в </a:t>
            </a:r>
            <a:r>
              <a:rPr lang="ru-RU" dirty="0" smtClean="0">
                <a:latin typeface="Garamond" panose="02020404030301010803" pitchFamily="18" charset="0"/>
              </a:rPr>
              <a:t>приложении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  <a:endParaRPr lang="ru-RU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b="1" dirty="0">
                <a:latin typeface="Garamond" panose="02020404030301010803" pitchFamily="18" charset="0"/>
              </a:rPr>
              <a:t>Kappa </a:t>
            </a:r>
            <a:r>
              <a:rPr lang="ru-RU" dirty="0">
                <a:latin typeface="Garamond" panose="02020404030301010803" pitchFamily="18" charset="0"/>
              </a:rPr>
              <a:t>— реализует локальный proxy-сервер для npm-пакетов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b="1" dirty="0">
                <a:latin typeface="Garamond" panose="02020404030301010803" pitchFamily="18" charset="0"/>
              </a:rPr>
              <a:t>Adaro</a:t>
            </a:r>
            <a:r>
              <a:rPr lang="ru-RU" dirty="0">
                <a:latin typeface="Garamond" panose="02020404030301010803" pitchFamily="18" charset="0"/>
              </a:rPr>
              <a:t> — надстройка над шаблонизатором dust.js добавляющая различные вспомогательные </a:t>
            </a:r>
            <a:r>
              <a:rPr lang="ru-RU" dirty="0" smtClean="0">
                <a:latin typeface="Garamond" panose="02020404030301010803" pitchFamily="18" charset="0"/>
              </a:rPr>
              <a:t>средства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  <a:endParaRPr lang="ru-RU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b="1" dirty="0">
                <a:latin typeface="Garamond" panose="02020404030301010803" pitchFamily="18" charset="0"/>
              </a:rPr>
              <a:t>Makara</a:t>
            </a:r>
            <a:r>
              <a:rPr lang="ru-RU" dirty="0">
                <a:latin typeface="Garamond" panose="02020404030301010803" pitchFamily="18" charset="0"/>
              </a:rPr>
              <a:t> — добавляет поддержку интернационализации в </a:t>
            </a:r>
            <a:r>
              <a:rPr lang="ru-RU" dirty="0" smtClean="0">
                <a:latin typeface="Garamond" panose="02020404030301010803" pitchFamily="18" charset="0"/>
              </a:rPr>
              <a:t>шаблонах</a:t>
            </a:r>
            <a:r>
              <a:rPr lang="en-US" dirty="0" smtClean="0">
                <a:latin typeface="Garamond" panose="02020404030301010803" pitchFamily="18" charset="0"/>
              </a:rPr>
              <a:t>.</a:t>
            </a:r>
            <a:endParaRPr lang="ru-RU" dirty="0">
              <a:latin typeface="Garamond" panose="02020404030301010803" pitchFamily="18" charset="0"/>
            </a:endParaRPr>
          </a:p>
          <a:p>
            <a:endParaRPr lang="en-US" dirty="0" smtClean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Эти модули являются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независимыми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друг от друга (за исключением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makara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, который опирается на функционал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adaro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) и могут быть подключены и использованы в любом node.js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360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55259"/>
            <a:ext cx="10515600" cy="133826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Конфигурация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960881"/>
            <a:ext cx="10515600" cy="412877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raken.js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базируется на уже набравшем популярность среди web-развработчиков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фреймворке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 express.js, конфигурация его приложения может быть произведена любыми известными вами способами прямо в файле index.js или же с помощью самописного модуля конфигурирующего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приложение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.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2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16219"/>
            <a:ext cx="10515600" cy="97250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Структура приложения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188721"/>
            <a:ext cx="10515600" cy="490093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/config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конфигурационные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файлы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controllers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контроллеры </a:t>
            </a:r>
            <a:endParaRPr lang="en-US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locales - .property-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файлы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локализации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lib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общие библиотеки используемые по всему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приложению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models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модели данных </a:t>
            </a:r>
            <a:endParaRPr lang="ru-RU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public - web-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ресурсы доступные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публично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public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-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templates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клиентские и браузерные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шаблоны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tasks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разбитые по файлам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grunt-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задачи автоматически регистрируемые с применением плагина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grunt-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config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dir</a:t>
            </a:r>
            <a:endParaRPr lang="ru-RU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just"/>
            <a:r>
              <a:rPr lang="en-US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tests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юнит и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функциональные тесты</a:t>
            </a:r>
          </a:p>
          <a:p>
            <a:pPr algn="just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index.js -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главный файл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0451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410" y="317819"/>
            <a:ext cx="10515600" cy="8709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Роутинг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188721"/>
            <a:ext cx="10515600" cy="4900929"/>
          </a:xfrm>
        </p:spPr>
        <p:txBody>
          <a:bodyPr/>
          <a:lstStyle/>
          <a:p>
            <a:pPr algn="just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Весь роутинг выполняется вручную в файле контроллера, главной функции которого, предоставляется доступ к объекту router, и выглядит это следующим образом: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10" y="2742565"/>
            <a:ext cx="5029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24779"/>
            <a:ext cx="10515600" cy="100298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Модели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90" y="1551623"/>
            <a:ext cx="10515600" cy="206533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Модели, в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krakenjs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, отделены от логики контролера, что позволяет создавать более чистый и организованный код.</a:t>
            </a:r>
          </a:p>
          <a:p>
            <a:pPr algn="just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Также модели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в kraken.js являются обычными </a:t>
            </a:r>
            <a:r>
              <a:rPr lang="ru-RU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JavaScript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-объектами со своими свойствами. Так что, выбираем любую понравившуюся вам ORM, устанавливаем ее через 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npm.</a:t>
            </a:r>
          </a:p>
          <a:p>
            <a:pPr algn="just"/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При создании нового контролера, также будет создавать простая модель.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77" y="3813810"/>
            <a:ext cx="45815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38138"/>
            <a:ext cx="10515600" cy="94202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Шаблоны</a:t>
            </a:r>
            <a:endParaRPr lang="ru-RU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326640"/>
            <a:ext cx="10515600" cy="3763010"/>
          </a:xfrm>
        </p:spPr>
        <p:txBody>
          <a:bodyPr/>
          <a:lstStyle/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Шаблоны загружаются из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public/templates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каталога, это позволяет использовать одни и те же шаблоны на стороне сервера и на стороне клиента.</a:t>
            </a:r>
          </a:p>
          <a:p>
            <a:pPr algn="just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Шаблонизатор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поддерживает фильтры, блоки-секций, условные конструкции, в общем обеспечивает разработчика всем необходимым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инструментарием.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6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610" y="246699"/>
            <a:ext cx="10515600" cy="101314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Интернационализация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840" y="1513841"/>
            <a:ext cx="10515600" cy="4392930"/>
          </a:xfrm>
        </p:spPr>
        <p:txBody>
          <a:bodyPr/>
          <a:lstStyle/>
          <a:p>
            <a:pPr algn="just"/>
            <a:r>
              <a:rPr lang="ru-RU" dirty="0" smtClean="0"/>
              <a:t>Благодаря</a:t>
            </a:r>
            <a:r>
              <a:rPr lang="en-US" dirty="0" smtClean="0"/>
              <a:t> </a:t>
            </a:r>
            <a:r>
              <a:rPr lang="ru-RU" dirty="0" smtClean="0"/>
              <a:t>модулю</a:t>
            </a:r>
            <a:r>
              <a:rPr lang="ru-RU" dirty="0"/>
              <a:t> </a:t>
            </a:r>
            <a:r>
              <a:rPr lang="ru-RU" u="sng" dirty="0"/>
              <a:t>Макара</a:t>
            </a:r>
            <a:r>
              <a:rPr lang="ru-RU" dirty="0"/>
              <a:t> , </a:t>
            </a:r>
            <a:r>
              <a:rPr lang="en-US" dirty="0" smtClean="0"/>
              <a:t>krakenjs</a:t>
            </a:r>
            <a:r>
              <a:rPr lang="ru-RU" dirty="0" smtClean="0"/>
              <a:t> обладает возможностью загрузки </a:t>
            </a:r>
            <a:r>
              <a:rPr lang="ru-RU" dirty="0"/>
              <a:t>наборов контента на </a:t>
            </a:r>
            <a:r>
              <a:rPr lang="ru-RU" dirty="0" smtClean="0"/>
              <a:t>«лету», </a:t>
            </a:r>
            <a:r>
              <a:rPr lang="ru-RU" dirty="0"/>
              <a:t>исходя из контекста запроса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832100"/>
            <a:ext cx="6172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66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308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Times New Roman</vt:lpstr>
      <vt:lpstr>Wingdings</vt:lpstr>
      <vt:lpstr>Тема Office</vt:lpstr>
      <vt:lpstr>Презентация PowerPoint</vt:lpstr>
      <vt:lpstr>Презентация PowerPoint</vt:lpstr>
      <vt:lpstr>Состав</vt:lpstr>
      <vt:lpstr>Конфигурация</vt:lpstr>
      <vt:lpstr>Структура приложения</vt:lpstr>
      <vt:lpstr>Роутинг</vt:lpstr>
      <vt:lpstr>Модели</vt:lpstr>
      <vt:lpstr>Шаблоны</vt:lpstr>
      <vt:lpstr>Интернационализация</vt:lpstr>
      <vt:lpstr>Установка</vt:lpstr>
      <vt:lpstr>1. Установка генератора</vt:lpstr>
      <vt:lpstr>2. Создание проекта</vt:lpstr>
      <vt:lpstr>3. Запуск проекта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23</cp:revision>
  <dcterms:created xsi:type="dcterms:W3CDTF">2016-12-23T16:43:34Z</dcterms:created>
  <dcterms:modified xsi:type="dcterms:W3CDTF">2016-12-23T19:08:30Z</dcterms:modified>
</cp:coreProperties>
</file>