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E5E2F-8D95-479A-B5FE-E8AF112CDAFA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4EB0-FBE7-48DC-AD45-B73EDA1A9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69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1A4B-40F7-4ACE-9588-504B5E918C23}" type="datetime1">
              <a:rPr lang="ru-RU" smtClean="0"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2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1D42-F4A2-4DAE-B480-C9850B3228A3}" type="datetime1">
              <a:rPr lang="ru-RU" smtClean="0"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6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6ACF-987C-4112-8307-467D10A3B094}" type="datetime1">
              <a:rPr lang="ru-RU" smtClean="0"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86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5E24-FA1D-435F-9523-510782EE2100}" type="datetime1">
              <a:rPr lang="ru-RU" smtClean="0"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1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D242-05EB-4767-B90D-9D80B8D9E5B5}" type="datetime1">
              <a:rPr lang="ru-RU" smtClean="0"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D57-498E-4240-8A0F-54A2265A57C2}" type="datetime1">
              <a:rPr lang="ru-RU" smtClean="0"/>
              <a:t>03.12.2016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1559-DC73-4FD0-9C19-01F386BF8A49}" type="datetime1">
              <a:rPr lang="ru-RU" smtClean="0"/>
              <a:t>03.12.2016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02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37C6-12A6-49C4-A5B5-396E33C46CE2}" type="datetime1">
              <a:rPr lang="ru-RU" smtClean="0"/>
              <a:t>03.12.2016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2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41DF-FDF4-44DD-AEB2-705ED17648CB}" type="datetime1">
              <a:rPr lang="ru-RU" smtClean="0"/>
              <a:t>03.12.2016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88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D108-CBD6-4C56-9A33-563D2426CC31}" type="datetime1">
              <a:rPr lang="ru-RU" smtClean="0"/>
              <a:t>03.12.2016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50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884B-C856-4B1F-9FB3-1AB07C9DC43A}" type="datetime1">
              <a:rPr lang="ru-RU" smtClean="0"/>
              <a:t>03.12.2016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4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25A3-E656-4B7D-B239-2DCB8495A70E}" type="datetime1">
              <a:rPr lang="ru-RU" smtClean="0"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B8A4-E58A-4220-BB13-0A56A4875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08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98" y="1028700"/>
            <a:ext cx="12178184" cy="441960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35000"/>
            <a:ext cx="10515600" cy="5541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moment("12-25-1995", "MM-DD-YYYY");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3200" dirty="0" smtClean="0"/>
              <a:t>moment("12/25/1995", "MM-DD-YYYY");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3200" dirty="0" smtClean="0"/>
              <a:t>moment('2012-10-14', 'YYYY-MM-DD', ‘</a:t>
            </a:r>
            <a:r>
              <a:rPr lang="en-US" sz="3200" dirty="0" err="1" smtClean="0"/>
              <a:t>ru</a:t>
            </a:r>
            <a:r>
              <a:rPr lang="en-US" sz="3200" dirty="0" smtClean="0"/>
              <a:t>', true);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moment("123", "hmm").format("</a:t>
            </a:r>
            <a:r>
              <a:rPr lang="en-US" sz="3200" dirty="0" err="1" smtClean="0"/>
              <a:t>HH:mm</a:t>
            </a:r>
            <a:r>
              <a:rPr lang="en-US" sz="3200" dirty="0" smtClean="0"/>
              <a:t>") === "01:23“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moment("1234", "hmm").format("</a:t>
            </a:r>
            <a:r>
              <a:rPr lang="en-US" sz="3200" dirty="0" err="1" smtClean="0"/>
              <a:t>HH:mm</a:t>
            </a:r>
            <a:r>
              <a:rPr lang="en-US" sz="3200" dirty="0" smtClean="0"/>
              <a:t>") === "12:34”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3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+ Formats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moment</a:t>
            </a:r>
            <a:r>
              <a:rPr lang="en-US" dirty="0" smtClean="0"/>
              <a:t>("05-06-1995", ["MM-DD-YYYY", "DD-MM-YYYY"], '</a:t>
            </a:r>
            <a:r>
              <a:rPr lang="en-US" dirty="0" err="1" smtClean="0"/>
              <a:t>fr</a:t>
            </a:r>
            <a:r>
              <a:rPr lang="en-US" dirty="0" smtClean="0"/>
              <a:t>', true);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var</a:t>
            </a:r>
            <a:r>
              <a:rPr lang="en-US" sz="3200" dirty="0" smtClean="0"/>
              <a:t> day = new Date(2011, 9, 16);</a:t>
            </a:r>
          </a:p>
          <a:p>
            <a:pPr marL="0" indent="0">
              <a:buNone/>
            </a:pPr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 err="1" smtClean="0"/>
              <a:t>dayWrapper</a:t>
            </a:r>
            <a:r>
              <a:rPr lang="en-US" sz="3200" dirty="0" smtClean="0"/>
              <a:t> = moment(day);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8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new Date([year, month, day, hour, minute, second, millisecond)</a:t>
            </a:r>
          </a:p>
          <a:p>
            <a:pPr marL="0" indent="0">
              <a:buNone/>
            </a:pPr>
            <a:r>
              <a:rPr lang="en-US" dirty="0" smtClean="0"/>
              <a:t>moment([2010, 	1,      14,   15,    25,         50,          125]); </a:t>
            </a:r>
          </a:p>
          <a:p>
            <a:pPr marL="0" indent="0">
              <a:buNone/>
            </a:pPr>
            <a:r>
              <a:rPr lang="en-US" dirty="0" smtClean="0"/>
              <a:t>// February 14th, 3:25:50.125 PM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0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 Clone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var</a:t>
            </a:r>
            <a:r>
              <a:rPr lang="en-US" sz="3600" dirty="0" smtClean="0"/>
              <a:t> a = moment([2012]);</a:t>
            </a:r>
          </a:p>
          <a:p>
            <a:pPr marL="0" indent="0">
              <a:buNone/>
            </a:pPr>
            <a:r>
              <a:rPr lang="en-US" sz="3600" dirty="0" err="1" smtClean="0"/>
              <a:t>var</a:t>
            </a:r>
            <a:r>
              <a:rPr lang="en-US" sz="3600" dirty="0" smtClean="0"/>
              <a:t> b = moment(a);</a:t>
            </a:r>
          </a:p>
          <a:p>
            <a:pPr marL="0" indent="0">
              <a:buNone/>
            </a:pPr>
            <a:r>
              <a:rPr lang="en-US" sz="3600" dirty="0" err="1" smtClean="0"/>
              <a:t>a.year</a:t>
            </a:r>
            <a:r>
              <a:rPr lang="en-US" sz="3600" dirty="0" smtClean="0"/>
              <a:t>(2000);</a:t>
            </a:r>
          </a:p>
          <a:p>
            <a:pPr marL="0" indent="0">
              <a:buNone/>
            </a:pPr>
            <a:r>
              <a:rPr lang="en-US" sz="3600" dirty="0" err="1" smtClean="0"/>
              <a:t>b.year</a:t>
            </a:r>
            <a:r>
              <a:rPr lang="en-US" sz="3600" dirty="0" smtClean="0"/>
              <a:t>(); 	// 2012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1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 Clone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var</a:t>
            </a:r>
            <a:r>
              <a:rPr lang="en-US" sz="3600" dirty="0" smtClean="0"/>
              <a:t> a = moment([2012]);</a:t>
            </a:r>
          </a:p>
          <a:p>
            <a:pPr marL="0" indent="0">
              <a:buNone/>
            </a:pPr>
            <a:r>
              <a:rPr lang="en-US" sz="3600" dirty="0" err="1" smtClean="0"/>
              <a:t>var</a:t>
            </a:r>
            <a:r>
              <a:rPr lang="en-US" sz="3600" dirty="0" smtClean="0"/>
              <a:t> b = </a:t>
            </a:r>
            <a:r>
              <a:rPr lang="en-US" sz="3600" dirty="0" err="1" smtClean="0"/>
              <a:t>a.clone</a:t>
            </a:r>
            <a:r>
              <a:rPr lang="en-US" sz="3600" dirty="0" smtClean="0"/>
              <a:t>();</a:t>
            </a:r>
          </a:p>
          <a:p>
            <a:pPr marL="0" indent="0">
              <a:buNone/>
            </a:pPr>
            <a:r>
              <a:rPr lang="en-US" sz="3600" dirty="0" err="1" smtClean="0"/>
              <a:t>a.year</a:t>
            </a:r>
            <a:r>
              <a:rPr lang="en-US" sz="3600" dirty="0" smtClean="0"/>
              <a:t>(2000);</a:t>
            </a:r>
          </a:p>
          <a:p>
            <a:pPr marL="0" indent="0">
              <a:buNone/>
            </a:pPr>
            <a:r>
              <a:rPr lang="en-US" sz="3600" dirty="0" err="1" smtClean="0"/>
              <a:t>b.year</a:t>
            </a:r>
            <a:r>
              <a:rPr lang="en-US" sz="3600" dirty="0" smtClean="0"/>
              <a:t>(); 	// 2012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9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moment.utc</a:t>
            </a:r>
            <a:r>
              <a:rPr lang="en-US" dirty="0" smtClean="0"/>
              <a:t>();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moment.utc</a:t>
            </a:r>
            <a:r>
              <a:rPr lang="en-US" dirty="0" smtClean="0"/>
              <a:t>(Number);</a:t>
            </a:r>
          </a:p>
          <a:p>
            <a:pPr marL="0" indent="0">
              <a:buNone/>
            </a:pPr>
            <a:r>
              <a:rPr lang="en-US" dirty="0" err="1" smtClean="0"/>
              <a:t>moment.utc</a:t>
            </a:r>
            <a:r>
              <a:rPr lang="en-US" dirty="0" smtClean="0"/>
              <a:t>(Number[]);</a:t>
            </a:r>
          </a:p>
          <a:p>
            <a:pPr marL="0" indent="0">
              <a:buNone/>
            </a:pPr>
            <a:r>
              <a:rPr lang="en-US" dirty="0" err="1" smtClean="0"/>
              <a:t>moment.utc</a:t>
            </a:r>
            <a:r>
              <a:rPr lang="en-US" dirty="0" smtClean="0"/>
              <a:t>(String);</a:t>
            </a:r>
          </a:p>
          <a:p>
            <a:pPr marL="0" indent="0">
              <a:buNone/>
            </a:pPr>
            <a:r>
              <a:rPr lang="en-US" dirty="0" err="1" smtClean="0"/>
              <a:t>moment.utc</a:t>
            </a:r>
            <a:r>
              <a:rPr lang="en-US" dirty="0" smtClean="0"/>
              <a:t>(String, String);</a:t>
            </a:r>
          </a:p>
          <a:p>
            <a:pPr marL="0" indent="0">
              <a:buNone/>
            </a:pPr>
            <a:r>
              <a:rPr lang="en-US" dirty="0" err="1" smtClean="0"/>
              <a:t>moment.utc</a:t>
            </a:r>
            <a:r>
              <a:rPr lang="en-US" dirty="0" smtClean="0"/>
              <a:t>(String, String[]);</a:t>
            </a:r>
          </a:p>
          <a:p>
            <a:pPr marL="0" indent="0">
              <a:buNone/>
            </a:pPr>
            <a:r>
              <a:rPr lang="en-US" dirty="0" err="1" smtClean="0"/>
              <a:t>moment.utc</a:t>
            </a:r>
            <a:r>
              <a:rPr lang="en-US" dirty="0" smtClean="0"/>
              <a:t>(String, String, String);</a:t>
            </a:r>
          </a:p>
          <a:p>
            <a:pPr marL="0" indent="0">
              <a:buNone/>
            </a:pPr>
            <a:r>
              <a:rPr lang="en-US" dirty="0" err="1" smtClean="0"/>
              <a:t>moment.utc</a:t>
            </a:r>
            <a:r>
              <a:rPr lang="en-US" dirty="0" smtClean="0"/>
              <a:t>(Moment);</a:t>
            </a:r>
          </a:p>
          <a:p>
            <a:pPr marL="0" indent="0">
              <a:buNone/>
            </a:pPr>
            <a:r>
              <a:rPr lang="en-US" dirty="0" err="1" smtClean="0"/>
              <a:t>moment.utc</a:t>
            </a:r>
            <a:r>
              <a:rPr lang="en-US" dirty="0" smtClean="0"/>
              <a:t>(Date);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moment().</a:t>
            </a:r>
            <a:r>
              <a:rPr lang="en-US" dirty="0" err="1" smtClean="0"/>
              <a:t>creationData</a:t>
            </a:r>
            <a:r>
              <a:rPr lang="en-US" dirty="0" smtClean="0"/>
              <a:t>();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moment("2013-01-02", "YYYY-MM-DD", true).</a:t>
            </a:r>
            <a:r>
              <a:rPr lang="en-US" dirty="0" err="1" smtClean="0"/>
              <a:t>creationData</a:t>
            </a:r>
            <a:r>
              <a:rPr lang="en-US" dirty="0" smtClean="0"/>
              <a:t>() === {</a:t>
            </a:r>
          </a:p>
          <a:p>
            <a:pPr marL="0" indent="0">
              <a:buNone/>
            </a:pPr>
            <a:r>
              <a:rPr lang="en-US" dirty="0" smtClean="0"/>
              <a:t>    input: "2013-01-02",</a:t>
            </a:r>
          </a:p>
          <a:p>
            <a:pPr marL="0" indent="0">
              <a:buNone/>
            </a:pPr>
            <a:r>
              <a:rPr lang="en-US" dirty="0" smtClean="0"/>
              <a:t>    format: "YYYY-MM-DD",</a:t>
            </a:r>
          </a:p>
          <a:p>
            <a:pPr marL="0" indent="0">
              <a:buNone/>
            </a:pPr>
            <a:r>
              <a:rPr lang="en-US" dirty="0" smtClean="0"/>
              <a:t>    locale: Locale </a:t>
            </a:r>
            <a:r>
              <a:rPr lang="en-US" dirty="0" err="1" smtClean="0"/>
              <a:t>obj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isUTC</a:t>
            </a:r>
            <a:r>
              <a:rPr lang="en-US" dirty="0" smtClean="0"/>
              <a:t>: false,</a:t>
            </a:r>
          </a:p>
          <a:p>
            <a:pPr marL="0" indent="0">
              <a:buNone/>
            </a:pPr>
            <a:r>
              <a:rPr lang="en-US" dirty="0" smtClean="0"/>
              <a:t>    strict: true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moment(5, "HH"); 					 // today, 5:00:00.000</a:t>
            </a:r>
          </a:p>
          <a:p>
            <a:pPr marL="0" indent="0">
              <a:buNone/>
            </a:pPr>
            <a:r>
              <a:rPr lang="en-US" dirty="0" smtClean="0"/>
              <a:t>moment({hour: 5});  				 // today, 5:00:00.000</a:t>
            </a:r>
          </a:p>
          <a:p>
            <a:pPr marL="0" indent="0">
              <a:buNone/>
            </a:pPr>
            <a:r>
              <a:rPr lang="en-US" dirty="0" smtClean="0"/>
              <a:t>moment({hour: 5, minute: 10});  		 // today, 5:10.00.000</a:t>
            </a:r>
          </a:p>
          <a:p>
            <a:pPr marL="0" indent="0">
              <a:buNone/>
            </a:pPr>
            <a:r>
              <a:rPr lang="en-US" dirty="0" smtClean="0"/>
              <a:t>moment({hour: 5, minute: 10, seconds: 20});  // today, 5:10.20.000</a:t>
            </a:r>
          </a:p>
          <a:p>
            <a:pPr marL="0" indent="0">
              <a:buNone/>
            </a:pPr>
            <a:r>
              <a:rPr lang="en-US" dirty="0" smtClean="0"/>
              <a:t>moment({hour: 5, minute: 10, seconds: 20, milliseconds: 300});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today, 5:10.20.300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9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+ Set (overload)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moment().seconds(30) === new Date().</a:t>
            </a:r>
            <a:r>
              <a:rPr lang="en-US" dirty="0" err="1" smtClean="0"/>
              <a:t>setSeconds</a:t>
            </a:r>
            <a:r>
              <a:rPr lang="en-US" dirty="0" smtClean="0"/>
              <a:t>(30);</a:t>
            </a:r>
          </a:p>
          <a:p>
            <a:pPr marL="0" indent="0">
              <a:buNone/>
            </a:pPr>
            <a:r>
              <a:rPr lang="en-US" dirty="0" smtClean="0"/>
              <a:t>moment().seconds()   === new Date().</a:t>
            </a:r>
            <a:r>
              <a:rPr lang="en-US" dirty="0" err="1" smtClean="0"/>
              <a:t>getSeconds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moment().hour(Number);</a:t>
            </a:r>
          </a:p>
          <a:p>
            <a:pPr marL="0" indent="0">
              <a:buNone/>
            </a:pPr>
            <a:r>
              <a:rPr lang="en-US" dirty="0" smtClean="0"/>
              <a:t>moment().hour(); 		// Number</a:t>
            </a:r>
          </a:p>
          <a:p>
            <a:pPr marL="0" indent="0">
              <a:buNone/>
            </a:pPr>
            <a:r>
              <a:rPr lang="en-US" dirty="0" smtClean="0"/>
              <a:t>moment().hours(Number);</a:t>
            </a:r>
          </a:p>
          <a:p>
            <a:pPr marL="0" indent="0">
              <a:buNone/>
            </a:pPr>
            <a:r>
              <a:rPr lang="en-US" dirty="0" smtClean="0"/>
              <a:t>moment().hours(); 	// Number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1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</a:t>
            </a:r>
            <a:r>
              <a:rPr lang="ru-RU" sz="5400" dirty="0" smtClean="0"/>
              <a:t> </a:t>
            </a:r>
            <a:endParaRPr lang="ru-RU" sz="54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524125"/>
            <a:ext cx="10515600" cy="3652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 err="1" smtClean="0">
                <a:latin typeface="+mj-lt"/>
              </a:rPr>
              <a:t>npm</a:t>
            </a:r>
            <a:r>
              <a:rPr lang="en-US" sz="6000" dirty="0" smtClean="0">
                <a:latin typeface="+mj-lt"/>
              </a:rPr>
              <a:t> install</a:t>
            </a:r>
            <a:r>
              <a:rPr lang="ru-RU" sz="6000" dirty="0" smtClean="0">
                <a:latin typeface="+mj-lt"/>
              </a:rPr>
              <a:t> </a:t>
            </a:r>
            <a:r>
              <a:rPr lang="en-US" sz="6000" dirty="0" smtClean="0">
                <a:latin typeface="+mj-lt"/>
              </a:rPr>
              <a:t>moment</a:t>
            </a:r>
            <a:endParaRPr lang="ru-RU" sz="6000" dirty="0" smtClean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13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Max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moment().subtract(1, 'day');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moment().add(1, 'day');</a:t>
            </a:r>
          </a:p>
          <a:p>
            <a:pPr marL="0" indent="0">
              <a:buNone/>
            </a:pPr>
            <a:r>
              <a:rPr lang="en-US" dirty="0" err="1" smtClean="0"/>
              <a:t>moment.min</a:t>
            </a:r>
            <a:r>
              <a:rPr lang="en-US" dirty="0" smtClean="0"/>
              <a:t>(a, b);  // a</a:t>
            </a:r>
          </a:p>
          <a:p>
            <a:pPr marL="0" indent="0">
              <a:buNone/>
            </a:pPr>
            <a:r>
              <a:rPr lang="en-US" dirty="0" err="1" smtClean="0"/>
              <a:t>moment.min</a:t>
            </a:r>
            <a:r>
              <a:rPr lang="en-US" dirty="0" smtClean="0"/>
              <a:t>([a, b]); // 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8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501" y="1825625"/>
            <a:ext cx="1169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moment().add(7, 'days').subtract(1, 'months').year(2009).hours(0).minutes(0).seconds(0);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9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4950"/>
            <a:ext cx="4962525" cy="46720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moment().add(7, 'd');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Key		Shorthand</a:t>
            </a:r>
          </a:p>
          <a:p>
            <a:pPr marL="0" indent="0">
              <a:buNone/>
            </a:pPr>
            <a:r>
              <a:rPr lang="en-US" dirty="0" smtClean="0"/>
              <a:t>years		y</a:t>
            </a:r>
          </a:p>
          <a:p>
            <a:pPr marL="0" indent="0">
              <a:buNone/>
            </a:pPr>
            <a:r>
              <a:rPr lang="en-US" dirty="0" smtClean="0"/>
              <a:t>quarters	Q</a:t>
            </a:r>
          </a:p>
          <a:p>
            <a:pPr marL="0" indent="0">
              <a:buNone/>
            </a:pPr>
            <a:r>
              <a:rPr lang="en-US" dirty="0" smtClean="0"/>
              <a:t>months	M</a:t>
            </a:r>
          </a:p>
          <a:p>
            <a:pPr marL="0" indent="0">
              <a:buNone/>
            </a:pPr>
            <a:r>
              <a:rPr lang="en-US" dirty="0" smtClean="0"/>
              <a:t>weeks		w</a:t>
            </a:r>
          </a:p>
          <a:p>
            <a:pPr marL="0" indent="0">
              <a:buNone/>
            </a:pPr>
            <a:r>
              <a:rPr lang="en-US" dirty="0" smtClean="0"/>
              <a:t>days		d</a:t>
            </a:r>
          </a:p>
          <a:p>
            <a:pPr marL="0" indent="0">
              <a:buNone/>
            </a:pPr>
            <a:r>
              <a:rPr lang="en-US" dirty="0" smtClean="0"/>
              <a:t>hours		h</a:t>
            </a:r>
          </a:p>
          <a:p>
            <a:pPr marL="0" indent="0">
              <a:buNone/>
            </a:pPr>
            <a:r>
              <a:rPr lang="en-US" dirty="0" smtClean="0"/>
              <a:t>minutes	m</a:t>
            </a:r>
          </a:p>
          <a:p>
            <a:pPr marL="0" indent="0">
              <a:buNone/>
            </a:pPr>
            <a:r>
              <a:rPr lang="en-US" dirty="0" smtClean="0"/>
              <a:t>seconds	s</a:t>
            </a:r>
          </a:p>
          <a:p>
            <a:pPr marL="0" indent="0">
              <a:buNone/>
            </a:pPr>
            <a:r>
              <a:rPr lang="en-US" dirty="0" smtClean="0"/>
              <a:t>milliseconds	</a:t>
            </a:r>
            <a:r>
              <a:rPr lang="en-US" dirty="0" err="1" smtClean="0"/>
              <a:t>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moment().subtract(7, 'days’);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moment().subtract(1.5, 'months') == moment().subtract(2, 'months')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moment().subtract(.7, 'years') == moment().subtract(8, 'months') 	//.7*12 = 8.4, rounded to 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6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of Time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495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startOf</a:t>
            </a:r>
            <a:r>
              <a:rPr lang="en-US" dirty="0" smtClean="0"/>
              <a:t>('year');    	// set to January 1st, 12:00 am this year</a:t>
            </a:r>
          </a:p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startOf</a:t>
            </a:r>
            <a:r>
              <a:rPr lang="en-US" dirty="0" smtClean="0"/>
              <a:t>('month');   	// set to the first of this month, 12:00 am</a:t>
            </a:r>
          </a:p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startOf</a:t>
            </a:r>
            <a:r>
              <a:rPr lang="en-US" dirty="0" smtClean="0"/>
              <a:t>('quarter');  // set to the beginning of the current quarter, 1st day 					of months, 12:00 am</a:t>
            </a:r>
          </a:p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startOf</a:t>
            </a:r>
            <a:r>
              <a:rPr lang="en-US" dirty="0" smtClean="0"/>
              <a:t>('week');    	// set to the first day of this week, 12:00 am</a:t>
            </a:r>
          </a:p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startOf</a:t>
            </a:r>
            <a:r>
              <a:rPr lang="en-US" dirty="0" smtClean="0"/>
              <a:t>('</a:t>
            </a:r>
            <a:r>
              <a:rPr lang="en-US" dirty="0" err="1" smtClean="0"/>
              <a:t>isoWeek</a:t>
            </a:r>
            <a:r>
              <a:rPr lang="en-US" dirty="0" smtClean="0"/>
              <a:t>'); // set to the first day of this week according to ISO 						8601, 12:00 am</a:t>
            </a:r>
          </a:p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startOf</a:t>
            </a:r>
            <a:r>
              <a:rPr lang="en-US" dirty="0" smtClean="0"/>
              <a:t>('day');     	// set to 12:00 am today</a:t>
            </a:r>
          </a:p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startOf</a:t>
            </a:r>
            <a:r>
              <a:rPr lang="en-US" dirty="0" smtClean="0"/>
              <a:t>('date');     	// set to 12:00 am today</a:t>
            </a:r>
          </a:p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startOf</a:t>
            </a:r>
            <a:r>
              <a:rPr lang="en-US" dirty="0" smtClean="0"/>
              <a:t>('hour');    	// set to now, but with 0 </a:t>
            </a:r>
            <a:r>
              <a:rPr lang="en-US" dirty="0" err="1" smtClean="0"/>
              <a:t>mins</a:t>
            </a:r>
            <a:r>
              <a:rPr lang="en-US" dirty="0" smtClean="0"/>
              <a:t>, 0 secs, and 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startOf</a:t>
            </a:r>
            <a:r>
              <a:rPr lang="en-US" dirty="0" smtClean="0"/>
              <a:t>('minute');  // set to now, but with 0 seconds and 0 milliseconds</a:t>
            </a:r>
          </a:p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startOf</a:t>
            </a:r>
            <a:r>
              <a:rPr lang="en-US" dirty="0" smtClean="0"/>
              <a:t>('second');  // same as moment().milliseconds(0)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8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Time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61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endOf</a:t>
            </a:r>
            <a:r>
              <a:rPr lang="en-US" dirty="0" smtClean="0"/>
              <a:t>("year"); // set the moment to 12-31 23:59:59.999 this year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moment().local();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moment.utc</a:t>
            </a:r>
            <a:r>
              <a:rPr lang="en-US" dirty="0" smtClean="0"/>
              <a:t>([2011, 0, 1, 8]);</a:t>
            </a:r>
          </a:p>
          <a:p>
            <a:pPr marL="0" indent="0">
              <a:buNone/>
            </a:pPr>
            <a:r>
              <a:rPr lang="en-US" dirty="0" err="1" smtClean="0"/>
              <a:t>a.hours</a:t>
            </a:r>
            <a:r>
              <a:rPr lang="en-US" dirty="0" smtClean="0"/>
              <a:t>(); // 8 UTC</a:t>
            </a:r>
          </a:p>
          <a:p>
            <a:pPr marL="0" indent="0">
              <a:buNone/>
            </a:pPr>
            <a:r>
              <a:rPr lang="en-US" dirty="0" err="1" smtClean="0"/>
              <a:t>a.local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a.hours</a:t>
            </a:r>
            <a:r>
              <a:rPr lang="en-US" dirty="0" smtClean="0"/>
              <a:t>(); // 0 PST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8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moment().</a:t>
            </a:r>
            <a:r>
              <a:rPr lang="en-US" dirty="0" err="1" smtClean="0"/>
              <a:t>utc</a:t>
            </a:r>
            <a:r>
              <a:rPr lang="en-US" dirty="0" smtClean="0"/>
              <a:t>();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moment([2011, 0, 1, 8]);</a:t>
            </a:r>
          </a:p>
          <a:p>
            <a:pPr marL="0" indent="0">
              <a:buNone/>
            </a:pPr>
            <a:r>
              <a:rPr lang="en-US" dirty="0" err="1" smtClean="0"/>
              <a:t>a.hours</a:t>
            </a:r>
            <a:r>
              <a:rPr lang="en-US" dirty="0" smtClean="0"/>
              <a:t>(); // 8 PST</a:t>
            </a:r>
          </a:p>
          <a:p>
            <a:pPr marL="0" indent="0">
              <a:buNone/>
            </a:pPr>
            <a:r>
              <a:rPr lang="en-US" dirty="0" err="1" smtClean="0"/>
              <a:t>a.utc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a.hours</a:t>
            </a:r>
            <a:r>
              <a:rPr lang="en-US" dirty="0" smtClean="0"/>
              <a:t>(); // 16 UTC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9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7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US" dirty="0" smtClean="0"/>
              <a:t>moment().format();</a:t>
            </a:r>
            <a:br>
              <a:rPr lang="en-US" dirty="0" smtClean="0"/>
            </a:br>
            <a:r>
              <a:rPr lang="en-US" dirty="0" smtClean="0"/>
              <a:t>moment().format(String);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moment().format(); 	// "2014-09-08T08:02:17-05:00" (ISO 8601)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moment().format("</a:t>
            </a:r>
            <a:r>
              <a:rPr lang="en-US" dirty="0" err="1" smtClean="0"/>
              <a:t>dddd</a:t>
            </a:r>
            <a:r>
              <a:rPr lang="en-US" dirty="0" smtClean="0"/>
              <a:t>, MMMM Do YYYY, h:mm:ss a"); // "Sunday, 						February 14th 2010, 3:25:50 pm"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moment().format("</a:t>
            </a:r>
            <a:r>
              <a:rPr lang="en-US" dirty="0" err="1" smtClean="0"/>
              <a:t>ddd</a:t>
            </a:r>
            <a:r>
              <a:rPr lang="en-US" dirty="0" smtClean="0"/>
              <a:t>, </a:t>
            </a:r>
            <a:r>
              <a:rPr lang="en-US" dirty="0" err="1" smtClean="0"/>
              <a:t>hA</a:t>
            </a:r>
            <a:r>
              <a:rPr lang="en-US" dirty="0" smtClean="0"/>
              <a:t>");                       		// "Sun, 3PM"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moment('gibberish').format('YYYY MM DD');         	// "Invalid date“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moment().format('[today] </a:t>
            </a:r>
            <a:r>
              <a:rPr lang="en-US" dirty="0" err="1" smtClean="0"/>
              <a:t>dddd</a:t>
            </a:r>
            <a:r>
              <a:rPr lang="en-US" dirty="0" smtClean="0"/>
              <a:t>'); 			// 'today Sunday'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0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Dates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199" y="1825625"/>
            <a:ext cx="1105852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moment</a:t>
            </a:r>
            <a:r>
              <a:rPr lang="en-US" sz="2400" dirty="0" smtClean="0"/>
              <a:t>().format('MMMM Do YYYY, h:mm:ss a'); </a:t>
            </a:r>
            <a:r>
              <a:rPr lang="ru-RU" sz="2400" dirty="0" smtClean="0"/>
              <a:t>	</a:t>
            </a:r>
            <a:r>
              <a:rPr lang="en-US" sz="2400" dirty="0" smtClean="0"/>
              <a:t>// December 3rd 2016, 6:30:14 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moment().format('</a:t>
            </a:r>
            <a:r>
              <a:rPr lang="en-US" sz="2400" dirty="0" err="1" smtClean="0"/>
              <a:t>dddd</a:t>
            </a:r>
            <a:r>
              <a:rPr lang="en-US" sz="2400" dirty="0" smtClean="0"/>
              <a:t>');                    </a:t>
            </a:r>
            <a:r>
              <a:rPr lang="ru-RU" sz="2400" dirty="0" smtClean="0"/>
              <a:t>			</a:t>
            </a:r>
            <a:r>
              <a:rPr lang="en-US" sz="2400" dirty="0" smtClean="0"/>
              <a:t>// Saturday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moment().format("MMM Do YY");               </a:t>
            </a:r>
            <a:r>
              <a:rPr lang="ru-RU" sz="2400" dirty="0" smtClean="0"/>
              <a:t>		</a:t>
            </a:r>
            <a:r>
              <a:rPr lang="en-US" sz="2400" dirty="0" smtClean="0"/>
              <a:t>// Dec 3rd 16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moment().format('YYYY [escaped] YYYY');     </a:t>
            </a:r>
            <a:r>
              <a:rPr lang="ru-RU" sz="2400" dirty="0" smtClean="0"/>
              <a:t>		</a:t>
            </a:r>
            <a:r>
              <a:rPr lang="en-US" sz="2400" dirty="0" smtClean="0"/>
              <a:t>// 2016 escaped 2016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moment().format();                         </a:t>
            </a:r>
            <a:r>
              <a:rPr lang="ru-RU" sz="2400" dirty="0" smtClean="0"/>
              <a:t>			</a:t>
            </a:r>
            <a:r>
              <a:rPr lang="en-US" sz="2400" dirty="0" smtClean="0"/>
              <a:t> // 2016-12-03T06:30:14+03:00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0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0975"/>
            <a:ext cx="10515600" cy="63817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Token	Output</a:t>
            </a:r>
          </a:p>
          <a:p>
            <a:pPr marL="0" indent="0">
              <a:buNone/>
            </a:pPr>
            <a:r>
              <a:rPr lang="en-US" dirty="0" smtClean="0"/>
              <a:t>Month	M	1 2 ... 11 12</a:t>
            </a:r>
          </a:p>
          <a:p>
            <a:pPr marL="0" indent="0">
              <a:buNone/>
            </a:pPr>
            <a:r>
              <a:rPr lang="en-US" dirty="0" smtClean="0"/>
              <a:t>	Mo	1st 2nd ... 11th 12th</a:t>
            </a:r>
          </a:p>
          <a:p>
            <a:pPr marL="0" indent="0">
              <a:buNone/>
            </a:pPr>
            <a:r>
              <a:rPr lang="en-US" dirty="0" smtClean="0"/>
              <a:t>	MM	01 02 ... 11 12</a:t>
            </a:r>
          </a:p>
          <a:p>
            <a:pPr marL="0" indent="0">
              <a:buNone/>
            </a:pPr>
            <a:r>
              <a:rPr lang="en-US" dirty="0" smtClean="0"/>
              <a:t>	MMM	Jan Feb ... Nov Dec</a:t>
            </a:r>
          </a:p>
          <a:p>
            <a:pPr marL="0" indent="0">
              <a:buNone/>
            </a:pPr>
            <a:r>
              <a:rPr lang="en-US" dirty="0" smtClean="0"/>
              <a:t>	MMMM	January February ... November December</a:t>
            </a:r>
          </a:p>
          <a:p>
            <a:pPr marL="0" indent="0">
              <a:buNone/>
            </a:pPr>
            <a:r>
              <a:rPr lang="en-US" dirty="0" smtClean="0"/>
              <a:t>Quarter	Q	1 2 3 4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Qo</a:t>
            </a:r>
            <a:r>
              <a:rPr lang="en-US" dirty="0" smtClean="0"/>
              <a:t>	1st 2nd 3rd 4th</a:t>
            </a:r>
          </a:p>
          <a:p>
            <a:pPr marL="0" indent="0">
              <a:buNone/>
            </a:pPr>
            <a:r>
              <a:rPr lang="en-US" dirty="0" smtClean="0"/>
              <a:t>Day of Month	D	1 2 ... 30 31</a:t>
            </a:r>
          </a:p>
          <a:p>
            <a:pPr marL="0" indent="0">
              <a:buNone/>
            </a:pPr>
            <a:r>
              <a:rPr lang="en-US" dirty="0" smtClean="0"/>
              <a:t>	Do	1st 2nd ... 30th 31st</a:t>
            </a:r>
          </a:p>
          <a:p>
            <a:pPr marL="0" indent="0">
              <a:buNone/>
            </a:pPr>
            <a:r>
              <a:rPr lang="en-US" dirty="0" smtClean="0"/>
              <a:t>	DD	01 02 ... 30 31</a:t>
            </a:r>
          </a:p>
          <a:p>
            <a:pPr marL="0" indent="0">
              <a:buNone/>
            </a:pPr>
            <a:r>
              <a:rPr lang="en-US" dirty="0" smtClean="0"/>
              <a:t>Day of Year	DDD	1 2 ... 364 365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DDDo</a:t>
            </a:r>
            <a:r>
              <a:rPr lang="en-US" dirty="0" smtClean="0"/>
              <a:t>	1st 2nd ... 364th 365th</a:t>
            </a:r>
          </a:p>
          <a:p>
            <a:pPr marL="0" indent="0">
              <a:buNone/>
            </a:pPr>
            <a:r>
              <a:rPr lang="en-US" dirty="0" smtClean="0"/>
              <a:t>	DDDD	001 002 ... 364 365</a:t>
            </a:r>
          </a:p>
          <a:p>
            <a:pPr marL="0" indent="0">
              <a:buNone/>
            </a:pPr>
            <a:r>
              <a:rPr lang="en-US" dirty="0" smtClean="0"/>
              <a:t>Day of Week	d	0 1 ... 5 6</a:t>
            </a:r>
          </a:p>
          <a:p>
            <a:pPr marL="0" indent="0">
              <a:buNone/>
            </a:pPr>
            <a:r>
              <a:rPr lang="en-US" dirty="0" smtClean="0"/>
              <a:t>	do	0th 1st ... 5th 6th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dd</a:t>
            </a:r>
            <a:r>
              <a:rPr lang="en-US" dirty="0" smtClean="0"/>
              <a:t>	Su Mo ... Fr Sa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ddd</a:t>
            </a:r>
            <a:r>
              <a:rPr lang="en-US" dirty="0" smtClean="0"/>
              <a:t>	Sun Mon ... Fri Sat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dddd</a:t>
            </a:r>
            <a:r>
              <a:rPr lang="en-US" dirty="0" smtClean="0"/>
              <a:t>	Sunday Monday ... Friday Saturday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9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0500"/>
            <a:ext cx="10515600" cy="62865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Day of Week (Locale)	e	0 1 ... 5 6</a:t>
            </a:r>
          </a:p>
          <a:p>
            <a:pPr marL="0" indent="0">
              <a:buNone/>
            </a:pPr>
            <a:r>
              <a:rPr lang="en-US" dirty="0" smtClean="0"/>
              <a:t>Day of Week (ISO)	E	1 2 ... 6 7</a:t>
            </a:r>
          </a:p>
          <a:p>
            <a:pPr marL="0" indent="0">
              <a:buNone/>
            </a:pPr>
            <a:r>
              <a:rPr lang="en-US" dirty="0" smtClean="0"/>
              <a:t>Week of Year		w	1 2 ... 52 53</a:t>
            </a:r>
          </a:p>
          <a:p>
            <a:pPr marL="0" indent="0">
              <a:buNone/>
            </a:pPr>
            <a:r>
              <a:rPr lang="en-US" dirty="0" smtClean="0"/>
              <a:t>			wo	1st 2nd ... 52nd 53rd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ww</a:t>
            </a:r>
            <a:r>
              <a:rPr lang="en-US" dirty="0" smtClean="0"/>
              <a:t>	01 02 ... 52 53</a:t>
            </a:r>
          </a:p>
          <a:p>
            <a:pPr marL="0" indent="0">
              <a:buNone/>
            </a:pPr>
            <a:r>
              <a:rPr lang="en-US" dirty="0" smtClean="0"/>
              <a:t>Week of Year (ISO)	W	1 2 ... 52 53</a:t>
            </a:r>
          </a:p>
          <a:p>
            <a:pPr marL="0" indent="0">
              <a:buNone/>
            </a:pPr>
            <a:r>
              <a:rPr lang="en-US" dirty="0" smtClean="0"/>
              <a:t>			Wo	1st 2nd ... 52nd 53rd</a:t>
            </a:r>
          </a:p>
          <a:p>
            <a:pPr marL="0" indent="0">
              <a:buNone/>
            </a:pPr>
            <a:r>
              <a:rPr lang="en-US" dirty="0" smtClean="0"/>
              <a:t>			WW	01 02 ... 52 53</a:t>
            </a:r>
          </a:p>
          <a:p>
            <a:pPr marL="0" indent="0">
              <a:buNone/>
            </a:pPr>
            <a:r>
              <a:rPr lang="en-US" dirty="0" smtClean="0"/>
              <a:t>Year			YY	70 71 ... 29 30</a:t>
            </a:r>
          </a:p>
          <a:p>
            <a:pPr marL="0" indent="0">
              <a:buNone/>
            </a:pPr>
            <a:r>
              <a:rPr lang="en-US" dirty="0" smtClean="0"/>
              <a:t>			YYYY	1970 1971 ... 2029 2030</a:t>
            </a:r>
          </a:p>
          <a:p>
            <a:pPr marL="0" indent="0">
              <a:buNone/>
            </a:pPr>
            <a:r>
              <a:rPr lang="en-US" dirty="0" smtClean="0"/>
              <a:t>			Y	1970 1971 ... 9999 +10000 +10001 </a:t>
            </a:r>
          </a:p>
          <a:p>
            <a:pPr marL="0" indent="0">
              <a:buNone/>
            </a:pPr>
            <a:r>
              <a:rPr lang="en-US" dirty="0" smtClean="0"/>
              <a:t>	Note: This complies with the ISO 8601 standard for dates past the year 9999</a:t>
            </a:r>
          </a:p>
          <a:p>
            <a:pPr marL="0" indent="0">
              <a:buNone/>
            </a:pPr>
            <a:r>
              <a:rPr lang="en-US" dirty="0" smtClean="0"/>
              <a:t>Week Year		gg	70 71 ... 29 30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gggg</a:t>
            </a:r>
            <a:r>
              <a:rPr lang="en-US" dirty="0" smtClean="0"/>
              <a:t>	1970 1971 ... 2029 2030</a:t>
            </a:r>
          </a:p>
          <a:p>
            <a:pPr marL="0" indent="0">
              <a:buNone/>
            </a:pPr>
            <a:r>
              <a:rPr lang="en-US" dirty="0" smtClean="0"/>
              <a:t>Week Year (ISO)		GG	70 71 ... 29 30</a:t>
            </a:r>
          </a:p>
          <a:p>
            <a:pPr marL="0" indent="0">
              <a:buNone/>
            </a:pPr>
            <a:r>
              <a:rPr lang="en-US" dirty="0" smtClean="0"/>
              <a:t>			GGGG	1970 1971 ... 2029 2030</a:t>
            </a:r>
          </a:p>
          <a:p>
            <a:pPr marL="0" indent="0">
              <a:buNone/>
            </a:pPr>
            <a:r>
              <a:rPr lang="en-US" dirty="0" smtClean="0"/>
              <a:t>AM/PM			A	AM PM</a:t>
            </a:r>
          </a:p>
          <a:p>
            <a:pPr marL="0" indent="0">
              <a:buNone/>
            </a:pPr>
            <a:r>
              <a:rPr lang="en-US" dirty="0" smtClean="0"/>
              <a:t>			a	am pm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7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9150" y="228600"/>
            <a:ext cx="10515600" cy="5919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Hour		H	0 1 ... 22 23</a:t>
            </a:r>
          </a:p>
          <a:p>
            <a:pPr marL="0" indent="0">
              <a:buNone/>
            </a:pPr>
            <a:r>
              <a:rPr lang="en-US" dirty="0" smtClean="0"/>
              <a:t>		HH	00 01 ... 22 23</a:t>
            </a:r>
          </a:p>
          <a:p>
            <a:pPr marL="0" indent="0">
              <a:buNone/>
            </a:pPr>
            <a:r>
              <a:rPr lang="en-US" dirty="0" smtClean="0"/>
              <a:t>		h	1 2 ... 11 12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hh</a:t>
            </a:r>
            <a:r>
              <a:rPr lang="en-US" dirty="0" smtClean="0"/>
              <a:t>	01 02 ... 11 12</a:t>
            </a:r>
          </a:p>
          <a:p>
            <a:pPr marL="0" indent="0">
              <a:buNone/>
            </a:pPr>
            <a:r>
              <a:rPr lang="en-US" dirty="0" smtClean="0"/>
              <a:t>		k	1 2 ... 23 24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kk</a:t>
            </a:r>
            <a:r>
              <a:rPr lang="en-US" dirty="0" smtClean="0"/>
              <a:t>	01 02 ... 23 24</a:t>
            </a:r>
          </a:p>
          <a:p>
            <a:pPr marL="0" indent="0">
              <a:buNone/>
            </a:pPr>
            <a:r>
              <a:rPr lang="en-US" dirty="0" smtClean="0"/>
              <a:t>Minute	m	0 1 ... 58 59</a:t>
            </a:r>
          </a:p>
          <a:p>
            <a:pPr marL="0" indent="0">
              <a:buNone/>
            </a:pPr>
            <a:r>
              <a:rPr lang="en-US" dirty="0" smtClean="0"/>
              <a:t>		mm	00 01 ... 58 59</a:t>
            </a:r>
          </a:p>
          <a:p>
            <a:pPr marL="0" indent="0">
              <a:buNone/>
            </a:pPr>
            <a:r>
              <a:rPr lang="en-US" dirty="0" smtClean="0"/>
              <a:t>Second	s	0 1 ... 58 59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ss</a:t>
            </a:r>
            <a:r>
              <a:rPr lang="en-US" dirty="0" smtClean="0"/>
              <a:t>	00 01 ... 58 59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7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from now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fromNow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fromNow</a:t>
            </a:r>
            <a:r>
              <a:rPr lang="en-US" dirty="0" smtClean="0"/>
              <a:t>(Boolean);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moment([2012, 0, 29]).</a:t>
            </a:r>
            <a:r>
              <a:rPr lang="en-US" dirty="0" err="1" smtClean="0"/>
              <a:t>fromNow</a:t>
            </a:r>
            <a:r>
              <a:rPr lang="en-US" dirty="0" smtClean="0"/>
              <a:t>();     		// 4 years ago</a:t>
            </a:r>
          </a:p>
          <a:p>
            <a:pPr marL="0" indent="0">
              <a:buNone/>
            </a:pPr>
            <a:r>
              <a:rPr lang="en-US" dirty="0" smtClean="0"/>
              <a:t>moment([2012, 0, 29]).</a:t>
            </a:r>
            <a:r>
              <a:rPr lang="en-US" dirty="0" err="1" smtClean="0"/>
              <a:t>fromNow</a:t>
            </a:r>
            <a:r>
              <a:rPr lang="en-US" dirty="0" smtClean="0"/>
              <a:t>(true); 	// 4 years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3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Range				Key	Sample Output</a:t>
            </a:r>
          </a:p>
          <a:p>
            <a:pPr marL="0" indent="0">
              <a:buNone/>
            </a:pPr>
            <a:r>
              <a:rPr lang="en-US" dirty="0" smtClean="0"/>
              <a:t>0 to 44 seconds		s	a few seconds ago</a:t>
            </a:r>
          </a:p>
          <a:p>
            <a:pPr marL="0" indent="0">
              <a:buNone/>
            </a:pPr>
            <a:r>
              <a:rPr lang="en-US" dirty="0" smtClean="0"/>
              <a:t>45 to 89 seconds		m	a minute ago</a:t>
            </a:r>
          </a:p>
          <a:p>
            <a:pPr marL="0" indent="0">
              <a:buNone/>
            </a:pPr>
            <a:r>
              <a:rPr lang="en-US" dirty="0" smtClean="0"/>
              <a:t>90 seconds to 44 minutes	mm	2 minutes ago ... 44 minutes ago</a:t>
            </a:r>
          </a:p>
          <a:p>
            <a:pPr marL="0" indent="0">
              <a:buNone/>
            </a:pPr>
            <a:r>
              <a:rPr lang="en-US" dirty="0" smtClean="0"/>
              <a:t>45 to 89 minutes		h	an hour ago</a:t>
            </a:r>
          </a:p>
          <a:p>
            <a:pPr marL="0" indent="0">
              <a:buNone/>
            </a:pPr>
            <a:r>
              <a:rPr lang="en-US" dirty="0" smtClean="0"/>
              <a:t>90 minutes to 21 hours 	</a:t>
            </a:r>
            <a:r>
              <a:rPr lang="en-US" dirty="0" err="1" smtClean="0"/>
              <a:t>hh</a:t>
            </a:r>
            <a:r>
              <a:rPr lang="en-US" dirty="0" smtClean="0"/>
              <a:t>	2 hours ago ... 21 hours ago</a:t>
            </a:r>
          </a:p>
          <a:p>
            <a:pPr marL="0" indent="0">
              <a:buNone/>
            </a:pPr>
            <a:r>
              <a:rPr lang="en-US" dirty="0" smtClean="0"/>
              <a:t>22 to 35 hours		d	a day ago</a:t>
            </a:r>
          </a:p>
          <a:p>
            <a:pPr marL="0" indent="0">
              <a:buNone/>
            </a:pPr>
            <a:r>
              <a:rPr lang="en-US" dirty="0" smtClean="0"/>
              <a:t>36 hours to 25 days		</a:t>
            </a:r>
            <a:r>
              <a:rPr lang="en-US" dirty="0" err="1" smtClean="0"/>
              <a:t>dd</a:t>
            </a:r>
            <a:r>
              <a:rPr lang="en-US" dirty="0" smtClean="0"/>
              <a:t>	2 days ago ... 25 days ago</a:t>
            </a:r>
          </a:p>
          <a:p>
            <a:pPr marL="0" indent="0">
              <a:buNone/>
            </a:pPr>
            <a:r>
              <a:rPr lang="en-US" dirty="0" smtClean="0"/>
              <a:t>26 to 45 days			M	a month ago</a:t>
            </a:r>
          </a:p>
          <a:p>
            <a:pPr marL="0" indent="0">
              <a:buNone/>
            </a:pPr>
            <a:r>
              <a:rPr lang="en-US" dirty="0" smtClean="0"/>
              <a:t>45 to 319 days		MM	2 months ago ... 10 months ago</a:t>
            </a:r>
          </a:p>
          <a:p>
            <a:pPr marL="0" indent="0">
              <a:buNone/>
            </a:pPr>
            <a:r>
              <a:rPr lang="en-US" dirty="0" smtClean="0"/>
              <a:t>320 to 547 days (1.5 years)	y	a year ago</a:t>
            </a:r>
          </a:p>
          <a:p>
            <a:pPr marL="0" indent="0">
              <a:buNone/>
            </a:pPr>
            <a:r>
              <a:rPr lang="en-US" dirty="0" smtClean="0"/>
              <a:t>548 days+			</a:t>
            </a:r>
            <a:r>
              <a:rPr lang="en-US" dirty="0" err="1" smtClean="0"/>
              <a:t>yy</a:t>
            </a:r>
            <a:r>
              <a:rPr lang="en-US" dirty="0" smtClean="0"/>
              <a:t>	2 years ago ... 20 years ago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1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moment().diff(</a:t>
            </a:r>
            <a:r>
              <a:rPr lang="en-US" dirty="0" err="1" smtClean="0"/>
              <a:t>Moment|String|Number|Date|Array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moment().diff(</a:t>
            </a:r>
            <a:r>
              <a:rPr lang="en-US" dirty="0" err="1" smtClean="0"/>
              <a:t>Moment|String|Number|Date|Array</a:t>
            </a:r>
            <a:r>
              <a:rPr lang="en-US" dirty="0" smtClean="0"/>
              <a:t>, String);</a:t>
            </a:r>
          </a:p>
          <a:p>
            <a:pPr marL="0" indent="0">
              <a:buNone/>
            </a:pPr>
            <a:r>
              <a:rPr lang="en-US" dirty="0" smtClean="0"/>
              <a:t>moment().diff(</a:t>
            </a:r>
            <a:r>
              <a:rPr lang="en-US" dirty="0" err="1" smtClean="0"/>
              <a:t>Moment|String|Number|Date|Array</a:t>
            </a:r>
            <a:r>
              <a:rPr lang="en-US" dirty="0" smtClean="0"/>
              <a:t>, String, Boolean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moment([2007, 0, 29]);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moment([2007, 0, 28]);</a:t>
            </a:r>
          </a:p>
          <a:p>
            <a:pPr marL="0" indent="0">
              <a:buNone/>
            </a:pPr>
            <a:r>
              <a:rPr lang="en-US" dirty="0" err="1" smtClean="0"/>
              <a:t>a.diff</a:t>
            </a:r>
            <a:r>
              <a:rPr lang="en-US" dirty="0" smtClean="0"/>
              <a:t>(b) 		// 86400000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3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5624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moment([2008, 6]);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moment([2007, 0]);</a:t>
            </a:r>
          </a:p>
          <a:p>
            <a:pPr marL="0" indent="0">
              <a:buNone/>
            </a:pPr>
            <a:r>
              <a:rPr lang="en-US" dirty="0" err="1" smtClean="0"/>
              <a:t>a.diff</a:t>
            </a:r>
            <a:r>
              <a:rPr lang="en-US" dirty="0" smtClean="0"/>
              <a:t>(b, 'years');       // 1</a:t>
            </a:r>
          </a:p>
          <a:p>
            <a:pPr marL="0" indent="0">
              <a:buNone/>
            </a:pPr>
            <a:r>
              <a:rPr lang="en-US" dirty="0" err="1" smtClean="0"/>
              <a:t>a.diff</a:t>
            </a:r>
            <a:r>
              <a:rPr lang="en-US" dirty="0" smtClean="0"/>
              <a:t>(b, 'years', true); // 1.5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moment();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moment().add(1, 'seconds');</a:t>
            </a:r>
          </a:p>
          <a:p>
            <a:pPr marL="0" indent="0">
              <a:buNone/>
            </a:pPr>
            <a:r>
              <a:rPr lang="en-US" dirty="0" err="1" smtClean="0"/>
              <a:t>a.diff</a:t>
            </a:r>
            <a:r>
              <a:rPr lang="en-US" dirty="0" smtClean="0"/>
              <a:t>(b) 			// -1000</a:t>
            </a:r>
          </a:p>
          <a:p>
            <a:pPr marL="0" indent="0">
              <a:buNone/>
            </a:pPr>
            <a:r>
              <a:rPr lang="en-US" dirty="0" err="1" smtClean="0"/>
              <a:t>b.diff</a:t>
            </a:r>
            <a:r>
              <a:rPr lang="en-US" dirty="0" smtClean="0"/>
              <a:t>(a) 			// 1000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6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56721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moment("2012-01", "YYYY-MM").</a:t>
            </a:r>
            <a:r>
              <a:rPr lang="en-US" dirty="0" err="1" smtClean="0"/>
              <a:t>daysInMonth</a:t>
            </a:r>
            <a:r>
              <a:rPr lang="en-US" dirty="0" smtClean="0"/>
              <a:t>();	// 31</a:t>
            </a:r>
          </a:p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toArray</a:t>
            </a:r>
            <a:r>
              <a:rPr lang="en-US" dirty="0" smtClean="0"/>
              <a:t>(); 	// [2013, 1, 4, 14, 40, 16, 154</a:t>
            </a:r>
          </a:p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toDate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toJSON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toISOString</a:t>
            </a:r>
            <a:r>
              <a:rPr lang="en-US" dirty="0" smtClean="0"/>
              <a:t>() // 2013-02-04T22:44:30.652Z</a:t>
            </a:r>
          </a:p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toObject</a:t>
            </a:r>
            <a:r>
              <a:rPr lang="en-US" dirty="0" smtClean="0"/>
              <a:t>()  // {</a:t>
            </a:r>
          </a:p>
          <a:p>
            <a:pPr marL="0" indent="0">
              <a:buNone/>
            </a:pPr>
            <a:r>
              <a:rPr lang="en-US" dirty="0" smtClean="0"/>
              <a:t>                     		//     years: 2015</a:t>
            </a:r>
          </a:p>
          <a:p>
            <a:pPr marL="0" indent="0">
              <a:buNone/>
            </a:pPr>
            <a:r>
              <a:rPr lang="en-US" dirty="0" smtClean="0"/>
              <a:t>                     		//     months: 6</a:t>
            </a:r>
          </a:p>
          <a:p>
            <a:pPr marL="0" indent="0">
              <a:buNone/>
            </a:pPr>
            <a:r>
              <a:rPr lang="en-US" dirty="0" smtClean="0"/>
              <a:t>                    		 //     date: 26,</a:t>
            </a:r>
          </a:p>
          <a:p>
            <a:pPr marL="0" indent="0">
              <a:buNone/>
            </a:pPr>
            <a:r>
              <a:rPr lang="en-US" dirty="0" smtClean="0"/>
              <a:t>                     		//     hours: 1,</a:t>
            </a:r>
          </a:p>
          <a:p>
            <a:pPr marL="0" indent="0">
              <a:buNone/>
            </a:pPr>
            <a:r>
              <a:rPr lang="en-US" dirty="0" smtClean="0"/>
              <a:t>                     		//     minutes: 53,</a:t>
            </a:r>
          </a:p>
          <a:p>
            <a:pPr marL="0" indent="0">
              <a:buNone/>
            </a:pPr>
            <a:r>
              <a:rPr lang="en-US" dirty="0" smtClean="0"/>
              <a:t>                     		//     seconds: 14,</a:t>
            </a:r>
          </a:p>
          <a:p>
            <a:pPr marL="0" indent="0">
              <a:buNone/>
            </a:pPr>
            <a:r>
              <a:rPr lang="en-US" dirty="0" smtClean="0"/>
              <a:t>                     		//     milliseconds: 600}</a:t>
            </a:r>
          </a:p>
          <a:p>
            <a:pPr marL="0" indent="0"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toString</a:t>
            </a:r>
            <a:r>
              <a:rPr lang="en-US" dirty="0" smtClean="0"/>
              <a:t>() // "Sat Apr 30 2016 16:59:46 GMT-0500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78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5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81000"/>
            <a:ext cx="11582400" cy="579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moment('2010-10-20').</a:t>
            </a:r>
            <a:r>
              <a:rPr lang="en-US" dirty="0" err="1" smtClean="0"/>
              <a:t>isBefore</a:t>
            </a:r>
            <a:r>
              <a:rPr lang="en-US" dirty="0" smtClean="0"/>
              <a:t>('2011-01-01', 'year'); // true</a:t>
            </a:r>
          </a:p>
          <a:p>
            <a:pPr marL="0" indent="0">
              <a:buNone/>
            </a:pPr>
            <a:r>
              <a:rPr lang="en-US" dirty="0" smtClean="0"/>
              <a:t>moment('2010-10-20').</a:t>
            </a:r>
            <a:r>
              <a:rPr lang="en-US" dirty="0" err="1" smtClean="0"/>
              <a:t>isSame</a:t>
            </a:r>
            <a:r>
              <a:rPr lang="en-US" dirty="0" smtClean="0"/>
              <a:t>('2010-01-01', 'year');  // true</a:t>
            </a:r>
          </a:p>
          <a:p>
            <a:pPr marL="0" indent="0">
              <a:buNone/>
            </a:pPr>
            <a:r>
              <a:rPr lang="en-US" dirty="0" smtClean="0"/>
              <a:t>moment('2010-10-20').</a:t>
            </a:r>
            <a:r>
              <a:rPr lang="en-US" dirty="0" err="1" smtClean="0"/>
              <a:t>isAfter</a:t>
            </a:r>
            <a:r>
              <a:rPr lang="en-US" dirty="0" smtClean="0"/>
              <a:t>('2009-12-31', 'year'); // true</a:t>
            </a:r>
          </a:p>
          <a:p>
            <a:pPr marL="0" indent="0">
              <a:buNone/>
            </a:pPr>
            <a:r>
              <a:rPr lang="en-US" dirty="0" smtClean="0"/>
              <a:t>moment('2010-10-20').</a:t>
            </a:r>
            <a:r>
              <a:rPr lang="en-US" dirty="0" err="1" smtClean="0"/>
              <a:t>isSameOrBefore</a:t>
            </a:r>
            <a:r>
              <a:rPr lang="en-US" dirty="0" smtClean="0"/>
              <a:t>('2010-12-31', 'year'); // true</a:t>
            </a:r>
          </a:p>
          <a:p>
            <a:pPr marL="0" indent="0">
              <a:buNone/>
            </a:pPr>
            <a:r>
              <a:rPr lang="en-US" dirty="0" smtClean="0"/>
              <a:t>moment('2010-10-20').</a:t>
            </a:r>
            <a:r>
              <a:rPr lang="en-US" dirty="0" err="1" smtClean="0"/>
              <a:t>isSameOrAfter</a:t>
            </a:r>
            <a:r>
              <a:rPr lang="en-US" dirty="0" smtClean="0"/>
              <a:t>('2010-01-01', 'year'); // true</a:t>
            </a:r>
          </a:p>
          <a:p>
            <a:pPr marL="0" indent="0">
              <a:buNone/>
            </a:pPr>
            <a:r>
              <a:rPr lang="en-US" dirty="0" smtClean="0"/>
              <a:t>moment('2016-10-30').</a:t>
            </a:r>
            <a:r>
              <a:rPr lang="en-US" dirty="0" err="1" smtClean="0"/>
              <a:t>isBetween</a:t>
            </a:r>
            <a:r>
              <a:rPr lang="en-US" dirty="0" smtClean="0"/>
              <a:t>('2016-01-01', '2016-10-30', null, '(]'); //true</a:t>
            </a:r>
          </a:p>
          <a:p>
            <a:pPr marL="0" indent="0">
              <a:buNone/>
            </a:pPr>
            <a:r>
              <a:rPr lang="en-US" dirty="0" smtClean="0"/>
              <a:t>moment([2011, 2, 14]).</a:t>
            </a:r>
            <a:r>
              <a:rPr lang="en-US" dirty="0" err="1" smtClean="0"/>
              <a:t>isDST</a:t>
            </a:r>
            <a:r>
              <a:rPr lang="en-US" dirty="0" smtClean="0"/>
              <a:t>(); 	// true, March 14 2011 is DST</a:t>
            </a:r>
          </a:p>
          <a:p>
            <a:pPr marL="0" indent="0">
              <a:buNone/>
            </a:pPr>
            <a:r>
              <a:rPr lang="en-US" dirty="0" smtClean="0"/>
              <a:t>moment([2000]).</a:t>
            </a:r>
            <a:r>
              <a:rPr lang="en-US" dirty="0" err="1" smtClean="0"/>
              <a:t>isLeapYear</a:t>
            </a:r>
            <a:r>
              <a:rPr lang="en-US" dirty="0" smtClean="0"/>
              <a:t>() // true</a:t>
            </a:r>
          </a:p>
          <a:p>
            <a:pPr marL="0" indent="0">
              <a:buNone/>
            </a:pPr>
            <a:r>
              <a:rPr lang="en-US" dirty="0" err="1" smtClean="0"/>
              <a:t>moment.isMoment</a:t>
            </a:r>
            <a:r>
              <a:rPr lang="en-US" dirty="0" smtClean="0"/>
              <a:t>(moment()) // true</a:t>
            </a:r>
          </a:p>
          <a:p>
            <a:pPr marL="0" indent="0">
              <a:buNone/>
            </a:pPr>
            <a:r>
              <a:rPr lang="en-US" dirty="0" err="1" smtClean="0"/>
              <a:t>moment.isDate</a:t>
            </a:r>
            <a:r>
              <a:rPr lang="en-US" dirty="0" smtClean="0"/>
              <a:t>(new Date()); // true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4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Относительное время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moment("20111031", "YYYYMMDD").</a:t>
            </a:r>
            <a:r>
              <a:rPr lang="en-US" dirty="0" err="1" smtClean="0"/>
              <a:t>fromNow</a:t>
            </a:r>
            <a:r>
              <a:rPr lang="en-US" dirty="0" smtClean="0"/>
              <a:t>(); // 5 years ago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moment("20120620", "YYYYMMDD").</a:t>
            </a:r>
            <a:r>
              <a:rPr lang="en-US" dirty="0" err="1" smtClean="0"/>
              <a:t>fromNow</a:t>
            </a:r>
            <a:r>
              <a:rPr lang="en-US" dirty="0" smtClean="0"/>
              <a:t>(); // 4 years ago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startOf</a:t>
            </a:r>
            <a:r>
              <a:rPr lang="en-US" dirty="0" smtClean="0"/>
              <a:t>('day').</a:t>
            </a:r>
            <a:r>
              <a:rPr lang="en-US" dirty="0" err="1" smtClean="0"/>
              <a:t>fromNow</a:t>
            </a:r>
            <a:r>
              <a:rPr lang="en-US" dirty="0" smtClean="0"/>
              <a:t>();        // 7 hours ago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endOf</a:t>
            </a:r>
            <a:r>
              <a:rPr lang="en-US" dirty="0" smtClean="0"/>
              <a:t>('day').</a:t>
            </a:r>
            <a:r>
              <a:rPr lang="en-US" dirty="0" err="1" smtClean="0"/>
              <a:t>fromNow</a:t>
            </a:r>
            <a:r>
              <a:rPr lang="en-US" dirty="0" smtClean="0"/>
              <a:t>();          // in 17 hours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moment().</a:t>
            </a:r>
            <a:r>
              <a:rPr lang="en-US" dirty="0" err="1" smtClean="0"/>
              <a:t>startOf</a:t>
            </a:r>
            <a:r>
              <a:rPr lang="en-US" dirty="0" smtClean="0"/>
              <a:t>('hour').</a:t>
            </a:r>
            <a:r>
              <a:rPr lang="en-US" dirty="0" err="1" smtClean="0"/>
              <a:t>fromNow</a:t>
            </a:r>
            <a:r>
              <a:rPr lang="en-US" dirty="0" smtClean="0"/>
              <a:t>();       // 40 minutes ago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5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moment.locale('fr');</a:t>
            </a:r>
          </a:p>
          <a:p>
            <a:pPr marL="0" indent="0">
              <a:buNone/>
            </a:pPr>
            <a:r>
              <a:rPr lang="fr-FR" dirty="0" smtClean="0"/>
              <a:t>moment(1316116057189).fromNow(); // il y a une heure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moment.locale</a:t>
            </a:r>
            <a:r>
              <a:rPr lang="en-US" dirty="0" smtClean="0"/>
              <a:t>(); // returns ‘</a:t>
            </a:r>
            <a:r>
              <a:rPr lang="en-US" dirty="0" err="1" smtClean="0"/>
              <a:t>fr</a:t>
            </a:r>
            <a:r>
              <a:rPr lang="en-US" dirty="0" smtClean="0"/>
              <a:t>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61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(Number, String);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(Number);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(Object);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(String);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(2, 'seconds’);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Key	Shorthand</a:t>
            </a:r>
          </a:p>
          <a:p>
            <a:pPr marL="0" indent="0">
              <a:buNone/>
            </a:pPr>
            <a:r>
              <a:rPr lang="en-US" dirty="0" smtClean="0"/>
              <a:t>years	y</a:t>
            </a:r>
          </a:p>
          <a:p>
            <a:pPr marL="0" indent="0">
              <a:buNone/>
            </a:pPr>
            <a:r>
              <a:rPr lang="en-US" dirty="0" smtClean="0"/>
              <a:t>months	M</a:t>
            </a:r>
          </a:p>
          <a:p>
            <a:pPr marL="0" indent="0">
              <a:buNone/>
            </a:pPr>
            <a:r>
              <a:rPr lang="en-US" dirty="0" smtClean="0"/>
              <a:t>weeks	w</a:t>
            </a:r>
          </a:p>
          <a:p>
            <a:pPr marL="0" indent="0">
              <a:buNone/>
            </a:pPr>
            <a:r>
              <a:rPr lang="en-US" dirty="0" smtClean="0"/>
              <a:t>days	d</a:t>
            </a:r>
          </a:p>
          <a:p>
            <a:pPr marL="0" indent="0">
              <a:buNone/>
            </a:pPr>
            <a:r>
              <a:rPr lang="en-US" dirty="0" smtClean="0"/>
              <a:t>hours	h</a:t>
            </a:r>
          </a:p>
          <a:p>
            <a:pPr marL="0" indent="0">
              <a:buNone/>
            </a:pPr>
            <a:r>
              <a:rPr lang="en-US" dirty="0" smtClean="0"/>
              <a:t>minutes	m</a:t>
            </a:r>
          </a:p>
          <a:p>
            <a:pPr marL="0" indent="0">
              <a:buNone/>
            </a:pPr>
            <a:r>
              <a:rPr lang="en-US" dirty="0" smtClean="0"/>
              <a:t>seconds	s</a:t>
            </a:r>
          </a:p>
          <a:p>
            <a:pPr marL="0" indent="0">
              <a:buNone/>
            </a:pPr>
            <a:r>
              <a:rPr lang="en-US" dirty="0" smtClean="0"/>
              <a:t>milliseconds	</a:t>
            </a:r>
            <a:r>
              <a:rPr lang="en-US" dirty="0" err="1" smtClean="0"/>
              <a:t>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1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9575"/>
            <a:ext cx="10515600" cy="57673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(1, "minutes").humanize(); // a minute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(2, "minutes").humanize(); // 2 minutes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(24, "hours").humanize();  // a day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Milliseconds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moment.duration(500).milliseconds(); // 500</a:t>
            </a:r>
          </a:p>
          <a:p>
            <a:pPr marL="0" indent="0">
              <a:buNone/>
            </a:pPr>
            <a:r>
              <a:rPr lang="fr-FR" dirty="0" smtClean="0"/>
              <a:t>moment.duration(1500).milliseconds(); // 500</a:t>
            </a:r>
          </a:p>
          <a:p>
            <a:pPr marL="0" indent="0">
              <a:buNone/>
            </a:pPr>
            <a:r>
              <a:rPr lang="fr-FR" dirty="0" smtClean="0"/>
              <a:t>moment.duration(15000).milliseconds(); // 0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moment.duration(500).asMilliseconds(); // 500</a:t>
            </a:r>
          </a:p>
          <a:p>
            <a:pPr marL="0" indent="0">
              <a:buNone/>
            </a:pPr>
            <a:r>
              <a:rPr lang="fr-FR" dirty="0" smtClean="0"/>
              <a:t>moment.duration(1500).asMilliseconds(); // 1500</a:t>
            </a:r>
          </a:p>
          <a:p>
            <a:pPr marL="0" indent="0">
              <a:buNone/>
            </a:pPr>
            <a:r>
              <a:rPr lang="fr-FR" dirty="0" smtClean="0"/>
              <a:t>moment.duration(15000).asMilliseconds(); // 15000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74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(500).seconds(); // 0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(1500).seconds(); // 1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(15000).seconds(); // 15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(500).</a:t>
            </a:r>
            <a:r>
              <a:rPr lang="en-US" dirty="0" err="1" smtClean="0"/>
              <a:t>asSeconds</a:t>
            </a:r>
            <a:r>
              <a:rPr lang="en-US" dirty="0" smtClean="0"/>
              <a:t>(); // 0.5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(1500).</a:t>
            </a:r>
            <a:r>
              <a:rPr lang="en-US" dirty="0" err="1" smtClean="0"/>
              <a:t>asSeconds</a:t>
            </a:r>
            <a:r>
              <a:rPr lang="en-US" dirty="0" smtClean="0"/>
              <a:t>(); // 1.5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(15000).</a:t>
            </a:r>
            <a:r>
              <a:rPr lang="en-US" dirty="0" err="1" smtClean="0"/>
              <a:t>asSeconds</a:t>
            </a:r>
            <a:r>
              <a:rPr lang="en-US" dirty="0" smtClean="0"/>
              <a:t>(); // 15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8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0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().minutes();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().</a:t>
            </a:r>
            <a:r>
              <a:rPr lang="en-US" dirty="0" err="1" smtClean="0"/>
              <a:t>asMinutes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().hours();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().</a:t>
            </a:r>
            <a:r>
              <a:rPr lang="en-US" dirty="0" err="1" smtClean="0"/>
              <a:t>asHours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().days();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().</a:t>
            </a:r>
            <a:r>
              <a:rPr lang="en-US" dirty="0" err="1" smtClean="0"/>
              <a:t>asDays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().weeks();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().</a:t>
            </a:r>
            <a:r>
              <a:rPr lang="en-US" dirty="0" err="1" smtClean="0"/>
              <a:t>asWeeks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().months();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().</a:t>
            </a:r>
            <a:r>
              <a:rPr lang="en-US" dirty="0" err="1" smtClean="0"/>
              <a:t>asMonths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().years();</a:t>
            </a:r>
          </a:p>
          <a:p>
            <a:pPr marL="0" indent="0">
              <a:buNone/>
            </a:pPr>
            <a:r>
              <a:rPr lang="en-US" dirty="0" err="1" smtClean="0"/>
              <a:t>moment.duration</a:t>
            </a:r>
            <a:r>
              <a:rPr lang="en-US" dirty="0" smtClean="0"/>
              <a:t>().</a:t>
            </a:r>
            <a:r>
              <a:rPr lang="en-US" dirty="0" err="1" smtClean="0"/>
              <a:t>asYears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Календарь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55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moment().subtract(10, 'days').calendar(); </a:t>
            </a:r>
            <a:r>
              <a:rPr lang="ru-RU" dirty="0" smtClean="0"/>
              <a:t>	</a:t>
            </a:r>
            <a:r>
              <a:rPr lang="en-US" dirty="0" smtClean="0"/>
              <a:t>// 11/23/2016</a:t>
            </a:r>
            <a:endParaRPr lang="ru-RU" dirty="0" smtClean="0"/>
          </a:p>
          <a:p>
            <a:r>
              <a:rPr lang="en-US" dirty="0" smtClean="0"/>
              <a:t>moment().subtract(6, 'days').calendar();  </a:t>
            </a:r>
            <a:r>
              <a:rPr lang="ru-RU" dirty="0" smtClean="0"/>
              <a:t>	</a:t>
            </a:r>
            <a:r>
              <a:rPr lang="en-US" dirty="0" smtClean="0"/>
              <a:t>// Last Sunday at 6:43 AM</a:t>
            </a:r>
            <a:endParaRPr lang="ru-RU" dirty="0" smtClean="0"/>
          </a:p>
          <a:p>
            <a:r>
              <a:rPr lang="en-US" dirty="0" smtClean="0"/>
              <a:t>moment().subtract(3, 'days').calendar();  </a:t>
            </a:r>
            <a:r>
              <a:rPr lang="ru-RU" dirty="0" smtClean="0"/>
              <a:t>	</a:t>
            </a:r>
            <a:r>
              <a:rPr lang="en-US" dirty="0" smtClean="0"/>
              <a:t>// Last Wednesday at 6:43 AM</a:t>
            </a:r>
            <a:endParaRPr lang="ru-RU" dirty="0" smtClean="0"/>
          </a:p>
          <a:p>
            <a:r>
              <a:rPr lang="en-US" dirty="0" smtClean="0"/>
              <a:t>moment().subtract(1, 'days').calendar();  </a:t>
            </a:r>
            <a:r>
              <a:rPr lang="ru-RU" dirty="0" smtClean="0"/>
              <a:t>	</a:t>
            </a:r>
            <a:r>
              <a:rPr lang="en-US" dirty="0" smtClean="0"/>
              <a:t>// Yesterday at 6:43 AM</a:t>
            </a:r>
            <a:endParaRPr lang="ru-RU" dirty="0" smtClean="0"/>
          </a:p>
          <a:p>
            <a:r>
              <a:rPr lang="en-US" dirty="0" smtClean="0"/>
              <a:t>moment().calendar();                      </a:t>
            </a:r>
            <a:r>
              <a:rPr lang="ru-RU" dirty="0" smtClean="0"/>
              <a:t>		</a:t>
            </a:r>
            <a:r>
              <a:rPr lang="en-US" dirty="0" smtClean="0"/>
              <a:t>// Today at 6:43 AM</a:t>
            </a:r>
            <a:endParaRPr lang="ru-RU" dirty="0" smtClean="0"/>
          </a:p>
          <a:p>
            <a:r>
              <a:rPr lang="en-US" dirty="0" smtClean="0"/>
              <a:t>moment().add(1, 'days').calendar();       </a:t>
            </a:r>
            <a:r>
              <a:rPr lang="ru-RU" dirty="0" smtClean="0"/>
              <a:t>	</a:t>
            </a:r>
            <a:r>
              <a:rPr lang="en-US" dirty="0" smtClean="0"/>
              <a:t>// Tomorrow at 6:43 AM</a:t>
            </a:r>
            <a:endParaRPr lang="ru-RU" dirty="0" smtClean="0"/>
          </a:p>
          <a:p>
            <a:r>
              <a:rPr lang="en-US" dirty="0" smtClean="0"/>
              <a:t>moment().add(3, 'days').calendar();       </a:t>
            </a:r>
            <a:r>
              <a:rPr lang="ru-RU" dirty="0" smtClean="0"/>
              <a:t>	</a:t>
            </a:r>
            <a:r>
              <a:rPr lang="en-US" dirty="0" smtClean="0"/>
              <a:t>// Tuesday at 6:43 AM</a:t>
            </a:r>
            <a:endParaRPr lang="ru-RU" dirty="0" smtClean="0"/>
          </a:p>
          <a:p>
            <a:r>
              <a:rPr lang="en-US" dirty="0" smtClean="0"/>
              <a:t>moment().add(10, 'days').calendar();     </a:t>
            </a:r>
            <a:r>
              <a:rPr lang="ru-RU" dirty="0" smtClean="0"/>
              <a:t>	</a:t>
            </a:r>
            <a:r>
              <a:rPr lang="en-US" dirty="0" smtClean="0"/>
              <a:t> // 12/13/2016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700" y="558800"/>
            <a:ext cx="10820400" cy="59817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moment.locale</a:t>
            </a:r>
            <a:r>
              <a:rPr lang="en-US" dirty="0" smtClean="0"/>
              <a:t>();        </a:t>
            </a:r>
            <a:r>
              <a:rPr lang="ru-RU" dirty="0" smtClean="0"/>
              <a:t>		</a:t>
            </a:r>
            <a:r>
              <a:rPr lang="en-US" dirty="0" smtClean="0"/>
              <a:t> // </a:t>
            </a:r>
            <a:r>
              <a:rPr lang="en-US" dirty="0" err="1" smtClean="0"/>
              <a:t>en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moment().format('LT');   </a:t>
            </a:r>
            <a:r>
              <a:rPr lang="ru-RU" dirty="0" smtClean="0"/>
              <a:t>	</a:t>
            </a:r>
            <a:r>
              <a:rPr lang="en-US" dirty="0" smtClean="0"/>
              <a:t>// 6:47 AM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moment().format('LTS');  </a:t>
            </a:r>
            <a:r>
              <a:rPr lang="ru-RU" dirty="0" smtClean="0"/>
              <a:t>	</a:t>
            </a:r>
            <a:r>
              <a:rPr lang="en-US" dirty="0" smtClean="0"/>
              <a:t>// 6:47:30 AM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moment().format('L');    </a:t>
            </a:r>
            <a:r>
              <a:rPr lang="ru-RU" dirty="0" smtClean="0"/>
              <a:t>		</a:t>
            </a:r>
            <a:r>
              <a:rPr lang="en-US" dirty="0" smtClean="0"/>
              <a:t>// 12/03/2016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moment().format('l');    </a:t>
            </a:r>
            <a:r>
              <a:rPr lang="ru-RU" dirty="0" smtClean="0"/>
              <a:t>		</a:t>
            </a:r>
            <a:r>
              <a:rPr lang="en-US" dirty="0" smtClean="0"/>
              <a:t>// 12/3/2016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moment().format('LL');   </a:t>
            </a:r>
            <a:r>
              <a:rPr lang="ru-RU" dirty="0" smtClean="0"/>
              <a:t>	</a:t>
            </a:r>
            <a:r>
              <a:rPr lang="en-US" dirty="0" smtClean="0"/>
              <a:t>// December 3, 2016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moment().format('ll');   </a:t>
            </a:r>
            <a:r>
              <a:rPr lang="ru-RU" dirty="0" smtClean="0"/>
              <a:t>		</a:t>
            </a:r>
            <a:r>
              <a:rPr lang="en-US" dirty="0" smtClean="0"/>
              <a:t>// Dec 3, 2016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moment().format('LLL'); </a:t>
            </a:r>
            <a:r>
              <a:rPr lang="ru-RU" dirty="0" smtClean="0"/>
              <a:t>		</a:t>
            </a:r>
            <a:r>
              <a:rPr lang="en-US" dirty="0" smtClean="0"/>
              <a:t> // December 3, 2016 6:47 AM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moment().format('</a:t>
            </a:r>
            <a:r>
              <a:rPr lang="en-US" dirty="0" err="1" smtClean="0"/>
              <a:t>lll</a:t>
            </a:r>
            <a:r>
              <a:rPr lang="en-US" dirty="0" smtClean="0"/>
              <a:t>');  </a:t>
            </a:r>
            <a:r>
              <a:rPr lang="ru-RU" dirty="0" smtClean="0"/>
              <a:t>		</a:t>
            </a:r>
            <a:r>
              <a:rPr lang="en-US" dirty="0" smtClean="0"/>
              <a:t>// Dec 3, 2016 6:47 AM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moment().format('LLLL'); </a:t>
            </a:r>
            <a:r>
              <a:rPr lang="ru-RU" dirty="0" smtClean="0"/>
              <a:t>	</a:t>
            </a:r>
            <a:r>
              <a:rPr lang="en-US" dirty="0" smtClean="0"/>
              <a:t>// Saturday, December 3, 2016 6:47 AM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moment().format('</a:t>
            </a:r>
            <a:r>
              <a:rPr lang="en-US" dirty="0" err="1" smtClean="0"/>
              <a:t>llll</a:t>
            </a:r>
            <a:r>
              <a:rPr lang="en-US" dirty="0" smtClean="0"/>
              <a:t>'); </a:t>
            </a:r>
            <a:r>
              <a:rPr lang="ru-RU" dirty="0" smtClean="0"/>
              <a:t>		</a:t>
            </a:r>
            <a:r>
              <a:rPr lang="en-US" dirty="0" smtClean="0"/>
              <a:t>// Sat, Dec 3, 2016 6:47 AM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var</a:t>
            </a:r>
            <a:r>
              <a:rPr lang="en-US" sz="3600" dirty="0" smtClean="0"/>
              <a:t> now = moment(); </a:t>
            </a:r>
            <a:r>
              <a:rPr lang="ru-RU" sz="3600" dirty="0"/>
              <a:t>	</a:t>
            </a:r>
            <a:r>
              <a:rPr lang="en-US" sz="3600" dirty="0" smtClean="0"/>
              <a:t>//</a:t>
            </a:r>
            <a:r>
              <a:rPr lang="ru-RU" sz="3600" dirty="0" smtClean="0"/>
              <a:t>текущая дата и время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en-US" sz="3600" dirty="0" smtClean="0"/>
              <a:t>moment(String);</a:t>
            </a:r>
            <a:r>
              <a:rPr lang="ru-RU" sz="3600" dirty="0" smtClean="0"/>
              <a:t>		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en-US" sz="3600" dirty="0" smtClean="0"/>
              <a:t>moment("not a real date").</a:t>
            </a:r>
            <a:r>
              <a:rPr lang="en-US" sz="3600" dirty="0" err="1" smtClean="0"/>
              <a:t>isValid</a:t>
            </a:r>
            <a:r>
              <a:rPr lang="en-US" sz="3600" dirty="0" smtClean="0"/>
              <a:t>(); </a:t>
            </a:r>
            <a:r>
              <a:rPr lang="ru-RU" sz="3600" dirty="0" smtClean="0"/>
              <a:t>	</a:t>
            </a:r>
            <a:r>
              <a:rPr lang="en-US" sz="3600" dirty="0" smtClean="0"/>
              <a:t>// false</a:t>
            </a:r>
            <a:endParaRPr lang="ru-RU" sz="3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8601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2013-02-08  # A calendar date part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2013-W06-5  # A week date part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2013-039    # An ordinal date part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20130208    # Basic (short) full date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2013W065    # Basic (short) week, weekday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2013W06     # Basic (short) week only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2013050     # Basic (short) ordinal date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9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+ Format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moment(String, String);</a:t>
            </a:r>
            <a:endParaRPr lang="ru-RU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moment(String, String, String);</a:t>
            </a:r>
            <a:endParaRPr lang="ru-RU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moment(String, String, Boolean);</a:t>
            </a:r>
            <a:endParaRPr lang="ru-RU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moment(String, String, String, Boolean);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B8A4-E58A-4220-BB13-0A56A4875CF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21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1073</Words>
  <Application>Microsoft Office PowerPoint</Application>
  <PresentationFormat>Широкоэкранный</PresentationFormat>
  <Paragraphs>375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Тема Office</vt:lpstr>
      <vt:lpstr>Презентация PowerPoint</vt:lpstr>
      <vt:lpstr>Install </vt:lpstr>
      <vt:lpstr>Format Dates</vt:lpstr>
      <vt:lpstr>Относительное время</vt:lpstr>
      <vt:lpstr>Календарь</vt:lpstr>
      <vt:lpstr>Презентация PowerPoint</vt:lpstr>
      <vt:lpstr>Презентация PowerPoint</vt:lpstr>
      <vt:lpstr>ISO 8601</vt:lpstr>
      <vt:lpstr>String + Format</vt:lpstr>
      <vt:lpstr>Презентация PowerPoint</vt:lpstr>
      <vt:lpstr>String + Formats</vt:lpstr>
      <vt:lpstr>Date</vt:lpstr>
      <vt:lpstr>Array</vt:lpstr>
      <vt:lpstr>Moment Clone</vt:lpstr>
      <vt:lpstr>Moment Clone</vt:lpstr>
      <vt:lpstr>moment.utc();</vt:lpstr>
      <vt:lpstr>moment().creationData();</vt:lpstr>
      <vt:lpstr>Defaults </vt:lpstr>
      <vt:lpstr>Get + Set (overload)</vt:lpstr>
      <vt:lpstr>Min Max</vt:lpstr>
      <vt:lpstr>Manipulate</vt:lpstr>
      <vt:lpstr>Add</vt:lpstr>
      <vt:lpstr>Subtract</vt:lpstr>
      <vt:lpstr>Start of Time</vt:lpstr>
      <vt:lpstr>End of Time</vt:lpstr>
      <vt:lpstr>moment().local();</vt:lpstr>
      <vt:lpstr>moment().utc();</vt:lpstr>
      <vt:lpstr>Display</vt:lpstr>
      <vt:lpstr>moment().format(); moment().format(String);</vt:lpstr>
      <vt:lpstr>Презентация PowerPoint</vt:lpstr>
      <vt:lpstr>Презентация PowerPoint</vt:lpstr>
      <vt:lpstr>Презентация PowerPoint</vt:lpstr>
      <vt:lpstr>Time from now</vt:lpstr>
      <vt:lpstr>Презентация PowerPoint</vt:lpstr>
      <vt:lpstr>Difference</vt:lpstr>
      <vt:lpstr>Презентация PowerPoint</vt:lpstr>
      <vt:lpstr>Презентация PowerPoint</vt:lpstr>
      <vt:lpstr>Query</vt:lpstr>
      <vt:lpstr>Презентация PowerPoint</vt:lpstr>
      <vt:lpstr>Локализация</vt:lpstr>
      <vt:lpstr>Durations</vt:lpstr>
      <vt:lpstr>Презентация PowerPoint</vt:lpstr>
      <vt:lpstr>Milliseconds</vt:lpstr>
      <vt:lpstr>Seconds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Mr Gentleman</dc:creator>
  <cp:lastModifiedBy>Mr Gentleman</cp:lastModifiedBy>
  <cp:revision>19</cp:revision>
  <dcterms:created xsi:type="dcterms:W3CDTF">2016-12-03T03:01:47Z</dcterms:created>
  <dcterms:modified xsi:type="dcterms:W3CDTF">2016-12-03T07:41:57Z</dcterms:modified>
</cp:coreProperties>
</file>