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37E2FCB-41D6-4D29-BB4C-D23190BD394B}">
          <p14:sldIdLst>
            <p14:sldId id="257"/>
            <p14:sldId id="258"/>
            <p14:sldId id="259"/>
            <p14:sldId id="260"/>
            <p14:sldId id="265"/>
            <p14:sldId id="266"/>
            <p14:sldId id="261"/>
            <p14:sldId id="262"/>
            <p14:sldId id="263"/>
            <p14:sldId id="264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42" d="100"/>
          <a:sy n="42" d="100"/>
        </p:scale>
        <p:origin x="72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napToGrid="0">
      <p:cViewPr varScale="1">
        <p:scale>
          <a:sx n="75" d="100"/>
          <a:sy n="75" d="100"/>
        </p:scale>
        <p:origin x="121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ru-RU" smtClean="0"/>
              <a:t>23.12.2016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ru-RU" smtClean="0"/>
              <a:t>23.12.2016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ru-RU" smtClean="0"/>
              <a:t>23.12.2016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Панорамное 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23.12.2016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ние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23.12.2016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едло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23.12.2016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Надпись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"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  <p:sp>
        <p:nvSpPr>
          <p:cNvPr id="15" name="Надпись 14"/>
          <p:cNvSpPr txBox="1"/>
          <p:nvPr/>
        </p:nvSpPr>
        <p:spPr>
          <a:xfrm>
            <a:off x="9322667" y="26094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"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Именная карточ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23.12.2016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менная карточка с предло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23.12.2016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Надпись 8"/>
          <p:cNvSpPr txBox="1"/>
          <p:nvPr/>
        </p:nvSpPr>
        <p:spPr>
          <a:xfrm>
            <a:off x="805368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"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  <p:sp>
        <p:nvSpPr>
          <p:cNvPr id="15" name="Надпись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"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23.12.2016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Текст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Текст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Текст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Текст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23.12.2016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толбца с изображени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Текст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Рисунок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30" name="Рисунок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31" name="Рисунок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23.12.2016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23.12.2016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23.12.2016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23.12.2016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ru-RU" smtClean="0"/>
              <a:t>23.12.2016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ru-RU" smtClean="0"/>
              <a:t>23.12.2016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ru-RU" smtClean="0"/>
              <a:t>23.12.2016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23.12.2016</a:t>
            </a:fld>
            <a:endParaRPr lang="ru-RU" dirty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23.12.2016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23.12.2016</a:t>
            </a:fld>
            <a:endParaRPr lang="ru-RU" dirty="0"/>
          </a:p>
        </p:txBody>
      </p:sp>
      <p:sp>
        <p:nvSpPr>
          <p:cNvPr id="5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23.12.2016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Овал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ru-RU" smtClean="0"/>
              <a:t>23.12.2016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>
            <a:spLocks noGrp="1"/>
          </p:cNvSpPr>
          <p:nvPr>
            <p:ph type="ctrTitle"/>
          </p:nvPr>
        </p:nvSpPr>
        <p:spPr>
          <a:xfrm>
            <a:off x="1383555" y="1303020"/>
            <a:ext cx="5062965" cy="2262781"/>
          </a:xfrm>
        </p:spPr>
        <p:txBody>
          <a:bodyPr/>
          <a:lstStyle/>
          <a:p>
            <a:pPr algn="l" defTabSz="457200">
              <a:spcBef>
                <a:spcPts val="1"/>
              </a:spcBef>
              <a:buNone/>
            </a:pPr>
            <a:r>
              <a:rPr lang="en-US" sz="7200" b="0" i="0" dirty="0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Bluebird</a:t>
            </a:r>
            <a:endParaRPr lang="ru-RU" sz="7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5" name="Прямоугольник 4"/>
          <p:cNvSpPr>
            <a:spLocks noGrp="1"/>
          </p:cNvSpPr>
          <p:nvPr>
            <p:ph type="subTitle" idx="1"/>
          </p:nvPr>
        </p:nvSpPr>
        <p:spPr>
          <a:xfrm>
            <a:off x="1383555" y="3565801"/>
            <a:ext cx="8825658" cy="861420"/>
          </a:xfrm>
        </p:spPr>
        <p:txBody>
          <a:bodyPr/>
          <a:lstStyle/>
          <a:p>
            <a:pPr marL="0" indent="0" algn="l">
              <a:buNone/>
            </a:pPr>
            <a:r>
              <a:rPr lang="ru-RU" dirty="0" smtClean="0"/>
              <a:t>Популярная библиотека для реализации асинхронного кода.</a:t>
            </a:r>
            <a:endParaRPr lang="ru-RU" b="0" i="0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3414179" y="5982116"/>
            <a:ext cx="6064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/>
              <a:t>http://bluebirdjs.com/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.error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Как .</a:t>
            </a:r>
            <a:r>
              <a:rPr lang="en-US" sz="3200" dirty="0" smtClean="0"/>
              <a:t>catch</a:t>
            </a:r>
            <a:r>
              <a:rPr lang="ru-RU" sz="3200" dirty="0" smtClean="0"/>
              <a:t> но вместо того, что бы ловить ВСЕ типы исключений, оно только ловит эксплуатационные ошибки.</a:t>
            </a:r>
            <a:endParaRPr lang="ru-RU" sz="3200" dirty="0"/>
          </a:p>
          <a:p>
            <a:pPr marL="0" indent="0">
              <a:buNone/>
            </a:pPr>
            <a:r>
              <a:rPr lang="ru-RU" sz="3200" dirty="0" smtClean="0"/>
              <a:t>Обратите внимание, « Ошибки » в смысле ошибок в объектах,  которые являются не строками, числами и т.д.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03312" y="5247740"/>
            <a:ext cx="35585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.error(function(e) {</a:t>
            </a:r>
          </a:p>
          <a:p>
            <a:r>
              <a:rPr lang="en-US" sz="2800" dirty="0"/>
              <a:t>    // ...</a:t>
            </a:r>
          </a:p>
          <a:p>
            <a:r>
              <a:rPr lang="en-US" sz="2800" dirty="0"/>
              <a:t>});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9084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.spread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В отличии от </a:t>
            </a:r>
            <a:r>
              <a:rPr lang="en-US" sz="2800" dirty="0" smtClean="0"/>
              <a:t>.then</a:t>
            </a:r>
            <a:r>
              <a:rPr lang="ru-RU" sz="2800" dirty="0" smtClean="0"/>
              <a:t>, результатом является не массив, а писок параметров.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en-US" sz="2800" dirty="0"/>
              <a:t>.spread</a:t>
            </a:r>
            <a:r>
              <a:rPr lang="en-US" sz="2800" dirty="0" smtClean="0"/>
              <a:t>([</a:t>
            </a:r>
            <a:r>
              <a:rPr lang="en-US" sz="2800" dirty="0"/>
              <a:t>function(any values...) </a:t>
            </a:r>
            <a:r>
              <a:rPr lang="en-US" sz="2800" dirty="0" err="1"/>
              <a:t>fulfilledHandler</a:t>
            </a:r>
            <a:r>
              <a:rPr lang="en-US" sz="2800" dirty="0"/>
              <a:t>]</a:t>
            </a:r>
          </a:p>
          <a:p>
            <a:pPr marL="0" indent="0">
              <a:buNone/>
            </a:pPr>
            <a:r>
              <a:rPr lang="en-US" sz="2800" dirty="0"/>
              <a:t>) -&gt; Promise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5689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.finally</a:t>
            </a:r>
            <a:br>
              <a:rPr lang="en-US" sz="4800" b="1" dirty="0"/>
            </a:b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530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Данный блок выполняется в любом случае. 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85582" y="2703016"/>
            <a:ext cx="838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function </a:t>
            </a:r>
            <a:r>
              <a:rPr lang="en-US" sz="2400" dirty="0" err="1"/>
              <a:t>ajaxGetAsync</a:t>
            </a:r>
            <a:r>
              <a:rPr lang="en-US" sz="2400" dirty="0"/>
              <a:t>(</a:t>
            </a:r>
            <a:r>
              <a:rPr lang="en-US" sz="2400" dirty="0" err="1"/>
              <a:t>url</a:t>
            </a:r>
            <a:r>
              <a:rPr lang="en-US" sz="2400" dirty="0"/>
              <a:t>) {</a:t>
            </a:r>
          </a:p>
          <a:p>
            <a:r>
              <a:rPr lang="en-US" sz="2400" dirty="0"/>
              <a:t>    return new Promise(function (resolve, reject) {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xhr</a:t>
            </a:r>
            <a:r>
              <a:rPr lang="en-US" sz="2400" dirty="0"/>
              <a:t> = new </a:t>
            </a:r>
            <a:r>
              <a:rPr lang="en-US" sz="2400" dirty="0" err="1"/>
              <a:t>XMLHttpRequest</a:t>
            </a:r>
            <a:r>
              <a:rPr lang="en-US" sz="2400" dirty="0"/>
              <a:t>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xhr.addEventListener</a:t>
            </a:r>
            <a:r>
              <a:rPr lang="en-US" sz="2400" dirty="0"/>
              <a:t>("error", reject);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xhr.addEventListener</a:t>
            </a:r>
            <a:r>
              <a:rPr lang="en-US" sz="2400" dirty="0"/>
              <a:t>("load", resolve);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xhr.open</a:t>
            </a:r>
            <a:r>
              <a:rPr lang="en-US" sz="2400" dirty="0"/>
              <a:t>("GET", </a:t>
            </a:r>
            <a:r>
              <a:rPr lang="en-US" sz="2400" dirty="0" err="1"/>
              <a:t>url</a:t>
            </a:r>
            <a:r>
              <a:rPr lang="en-US" sz="2400" dirty="0"/>
              <a:t>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xhr.send</a:t>
            </a:r>
            <a:r>
              <a:rPr lang="en-US" sz="2400" dirty="0"/>
              <a:t>(null);</a:t>
            </a:r>
          </a:p>
          <a:p>
            <a:r>
              <a:rPr lang="en-US" sz="2400" dirty="0"/>
              <a:t>    }).finally(function() {</a:t>
            </a:r>
          </a:p>
          <a:p>
            <a:r>
              <a:rPr lang="en-US" sz="2400" dirty="0"/>
              <a:t>        $("#ajax-loader-animation").hide();</a:t>
            </a:r>
          </a:p>
          <a:p>
            <a:r>
              <a:rPr lang="en-US" sz="2400" dirty="0"/>
              <a:t>    });</a:t>
            </a:r>
          </a:p>
          <a:p>
            <a:r>
              <a:rPr lang="en-US" sz="2400" dirty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5537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Promise.join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 </a:t>
            </a:r>
            <a:r>
              <a:rPr lang="ru-RU" sz="2800" dirty="0"/>
              <a:t>Для </a:t>
            </a:r>
            <a:r>
              <a:rPr lang="ru-RU" sz="2800" dirty="0" smtClean="0"/>
              <a:t>согласования нескольких </a:t>
            </a:r>
            <a:r>
              <a:rPr lang="ru-RU" sz="2800" dirty="0"/>
              <a:t>параллельных дискретных </a:t>
            </a:r>
            <a:r>
              <a:rPr lang="en-US" sz="2800" dirty="0" smtClean="0"/>
              <a:t>promise </a:t>
            </a:r>
            <a:r>
              <a:rPr lang="ru-RU" sz="2800" dirty="0" smtClean="0"/>
              <a:t>.В </a:t>
            </a:r>
            <a:r>
              <a:rPr lang="ru-RU" sz="2800" dirty="0"/>
              <a:t>то время как .</a:t>
            </a:r>
            <a:r>
              <a:rPr lang="ru-RU" sz="2800" dirty="0" err="1"/>
              <a:t>all</a:t>
            </a:r>
            <a:r>
              <a:rPr lang="ru-RU" sz="2800" dirty="0"/>
              <a:t> </a:t>
            </a:r>
            <a:r>
              <a:rPr lang="ru-RU" sz="2800" dirty="0" smtClean="0"/>
              <a:t>нужен для обработки </a:t>
            </a:r>
            <a:r>
              <a:rPr lang="ru-RU" sz="2800" dirty="0"/>
              <a:t>динамически </a:t>
            </a:r>
            <a:r>
              <a:rPr lang="ru-RU" sz="2800" dirty="0" smtClean="0"/>
              <a:t>изменяемого </a:t>
            </a:r>
            <a:r>
              <a:rPr lang="ru-RU" sz="2800" dirty="0"/>
              <a:t>размер списка </a:t>
            </a:r>
            <a:r>
              <a:rPr lang="ru-RU" sz="2800" dirty="0" smtClean="0"/>
              <a:t>однородных</a:t>
            </a:r>
            <a:r>
              <a:rPr lang="en-US" sz="2800" dirty="0" smtClean="0"/>
              <a:t> promise</a:t>
            </a:r>
            <a:r>
              <a:rPr lang="ru-RU" sz="2800" dirty="0" smtClean="0"/>
              <a:t>, </a:t>
            </a:r>
            <a:r>
              <a:rPr lang="ru-RU" sz="2800" dirty="0" err="1"/>
              <a:t>Promise.join</a:t>
            </a:r>
            <a:r>
              <a:rPr lang="ru-RU" sz="2800" dirty="0"/>
              <a:t> </a:t>
            </a:r>
            <a:r>
              <a:rPr lang="ru-RU" sz="2800" dirty="0" smtClean="0"/>
              <a:t>более эффективные</a:t>
            </a:r>
            <a:r>
              <a:rPr lang="en-US" sz="2800" dirty="0" smtClean="0"/>
              <a:t> </a:t>
            </a:r>
            <a:r>
              <a:rPr lang="ru-RU" sz="2800" dirty="0" smtClean="0"/>
              <a:t>для </a:t>
            </a:r>
            <a:r>
              <a:rPr lang="ru-RU" sz="2800" dirty="0"/>
              <a:t>использования, когда у вас есть фиксированное количество </a:t>
            </a:r>
            <a:r>
              <a:rPr lang="ru-RU" sz="2800" dirty="0" smtClean="0"/>
              <a:t>дискретных</a:t>
            </a:r>
            <a:r>
              <a:rPr lang="en-US" sz="2800" dirty="0"/>
              <a:t> </a:t>
            </a:r>
            <a:r>
              <a:rPr lang="en-US" sz="2800" dirty="0" smtClean="0"/>
              <a:t>promise</a:t>
            </a:r>
            <a:r>
              <a:rPr lang="ru-RU" sz="2800" dirty="0" smtClean="0"/>
              <a:t>, которые вы </a:t>
            </a:r>
            <a:r>
              <a:rPr lang="ru-RU" sz="2800" dirty="0"/>
              <a:t>хотите согласовать одновременно.</a:t>
            </a:r>
          </a:p>
        </p:txBody>
      </p:sp>
    </p:spTree>
    <p:extLst>
      <p:ext uri="{BB962C8B-B14F-4D97-AF65-F5344CB8AC3E}">
        <p14:creationId xmlns:p14="http://schemas.microsoft.com/office/powerpoint/2010/main" val="253695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Promise.try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Запускает цепочку </a:t>
            </a:r>
            <a:r>
              <a:rPr lang="en-US" sz="2800" dirty="0" err="1" smtClean="0"/>
              <a:t>pomise</a:t>
            </a:r>
            <a:r>
              <a:rPr lang="en-US" sz="2800" dirty="0" smtClean="0"/>
              <a:t> c </a:t>
            </a:r>
            <a:r>
              <a:rPr lang="en-US" sz="2800" dirty="0" err="1" smtClean="0"/>
              <a:t>Promise.try</a:t>
            </a:r>
            <a:r>
              <a:rPr lang="en-US" sz="2800" dirty="0" smtClean="0"/>
              <a:t>. </a:t>
            </a:r>
            <a:r>
              <a:rPr lang="ru-RU" sz="2800" dirty="0"/>
              <a:t>Любые синхронные исключения будут превращены </a:t>
            </a:r>
            <a:r>
              <a:rPr lang="ru-RU" sz="2800" dirty="0" smtClean="0"/>
              <a:t>в</a:t>
            </a:r>
            <a:r>
              <a:rPr lang="en-US" sz="2800" dirty="0"/>
              <a:t> </a:t>
            </a:r>
            <a:r>
              <a:rPr lang="en-US" sz="2800" dirty="0" smtClean="0"/>
              <a:t>rejections </a:t>
            </a:r>
            <a:r>
              <a:rPr lang="ru-RU" sz="2800" dirty="0" smtClean="0"/>
              <a:t>на возвращаемом </a:t>
            </a:r>
            <a:r>
              <a:rPr lang="en-US" sz="2800" dirty="0" smtClean="0"/>
              <a:t>promise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r>
              <a:rPr lang="ru-RU" sz="2800" dirty="0"/>
              <a:t>Теперь, если кто-то использует </a:t>
            </a:r>
            <a:r>
              <a:rPr lang="ru-RU" sz="2800" dirty="0" smtClean="0"/>
              <a:t>данную </a:t>
            </a:r>
            <a:r>
              <a:rPr lang="ru-RU" sz="2800" dirty="0"/>
              <a:t>функцию, </a:t>
            </a:r>
            <a:r>
              <a:rPr lang="ru-RU" sz="2800" dirty="0" smtClean="0"/>
              <a:t>она будет </a:t>
            </a:r>
            <a:r>
              <a:rPr lang="ru-RU" sz="2800" dirty="0"/>
              <a:t>перехватывать все ошибки </a:t>
            </a:r>
            <a:r>
              <a:rPr lang="ru-RU" sz="2800" dirty="0" smtClean="0"/>
              <a:t>в </a:t>
            </a:r>
            <a:r>
              <a:rPr lang="en-US" sz="2800" dirty="0" smtClean="0"/>
              <a:t>.catch</a:t>
            </a:r>
            <a:r>
              <a:rPr lang="ru-RU" sz="2800" dirty="0" smtClean="0"/>
              <a:t> обработчика </a:t>
            </a:r>
            <a:r>
              <a:rPr lang="ru-RU" sz="2800" dirty="0"/>
              <a:t>вместо того, чтобы обрабатывать синхронные и асинхронные исключения </a:t>
            </a:r>
            <a:r>
              <a:rPr lang="ru-RU" sz="2800" dirty="0" smtClean="0"/>
              <a:t>потоков.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422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/>
              <a:t>Этот метод полезен, когда вы хотите ждать больше, чем </a:t>
            </a:r>
            <a:r>
              <a:rPr lang="ru-RU" sz="2800" dirty="0" smtClean="0"/>
              <a:t>один </a:t>
            </a:r>
            <a:r>
              <a:rPr lang="en-US" sz="2800" dirty="0" smtClean="0"/>
              <a:t>promise</a:t>
            </a:r>
            <a:r>
              <a:rPr lang="ru-RU" sz="2800" dirty="0" smtClean="0"/>
              <a:t> для завершения.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/>
              <a:t>Promise.all</a:t>
            </a:r>
            <a:r>
              <a:rPr lang="en-US" dirty="0"/>
              <a:t>(</a:t>
            </a:r>
            <a:r>
              <a:rPr lang="en-US" dirty="0" err="1"/>
              <a:t>Iterable</a:t>
            </a:r>
            <a:r>
              <a:rPr lang="en-US" dirty="0"/>
              <a:t>&lt;any&gt;|Promise&lt;</a:t>
            </a:r>
            <a:r>
              <a:rPr lang="en-US" dirty="0" err="1"/>
              <a:t>Iterable</a:t>
            </a:r>
            <a:r>
              <a:rPr lang="en-US" dirty="0"/>
              <a:t>&lt;any&gt;&gt; input) -&gt; Promise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Promise.all</a:t>
            </a:r>
            <a:r>
              <a:rPr lang="en-US" sz="4800" b="1" dirty="0"/>
              <a:t/>
            </a:r>
            <a:br>
              <a:rPr lang="en-US" sz="4800" b="1" dirty="0"/>
            </a:b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8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Promise.any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Результатом выполнения будет первый выполнившийся </a:t>
            </a:r>
            <a:r>
              <a:rPr lang="en-US" sz="2800" dirty="0" smtClean="0"/>
              <a:t>promise</a:t>
            </a:r>
            <a:r>
              <a:rPr lang="ru-RU" sz="2800" dirty="0" smtClean="0"/>
              <a:t>, не зависимости от результата. 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en-US" dirty="0" err="1"/>
              <a:t>Promise.any</a:t>
            </a:r>
            <a:r>
              <a:rPr lang="en-US" dirty="0"/>
              <a:t>(</a:t>
            </a:r>
            <a:r>
              <a:rPr lang="en-US" dirty="0" err="1"/>
              <a:t>Iterable</a:t>
            </a:r>
            <a:r>
              <a:rPr lang="en-US" dirty="0"/>
              <a:t>&lt;any&gt;|Promise&lt;</a:t>
            </a:r>
            <a:r>
              <a:rPr lang="en-US" dirty="0" err="1"/>
              <a:t>Iterable</a:t>
            </a:r>
            <a:r>
              <a:rPr lang="en-US" dirty="0"/>
              <a:t>&lt;any&gt;&gt; input) -&gt; Promise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02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2290" name="Picture 2" descr="http://www.suplimentuldecultura.ro/imgart/big/1808IFF-the-end-cop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2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4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1321398"/>
            <a:ext cx="3148649" cy="918882"/>
          </a:xfrm>
        </p:spPr>
        <p:txBody>
          <a:bodyPr/>
          <a:lstStyle/>
          <a:p>
            <a:r>
              <a:rPr lang="en-US" sz="5400" b="1" dirty="0"/>
              <a:t>Promise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3310219"/>
            <a:ext cx="8946541" cy="2130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err="1" smtClean="0"/>
              <a:t>Promise</a:t>
            </a:r>
            <a:r>
              <a:rPr lang="ru-RU" sz="3200" dirty="0" smtClean="0"/>
              <a:t> – </a:t>
            </a:r>
            <a:r>
              <a:rPr lang="ru-RU" sz="3200" dirty="0"/>
              <a:t>предоставляют удобный способ организации асинхронного кода.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8287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5640389" cy="941742"/>
          </a:xfrm>
        </p:spPr>
        <p:txBody>
          <a:bodyPr/>
          <a:lstStyle/>
          <a:p>
            <a:r>
              <a:rPr lang="ru-RU" b="1" dirty="0"/>
              <a:t>Что такое </a:t>
            </a:r>
            <a:r>
              <a:rPr lang="en-US" b="1" dirty="0"/>
              <a:t>Promise?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394460"/>
            <a:ext cx="10852468" cy="4617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000" dirty="0" err="1"/>
              <a:t>Promise</a:t>
            </a:r>
            <a:r>
              <a:rPr lang="ru-RU" sz="4000" dirty="0"/>
              <a:t> – это специальный объект, который содержит своё состояние. Вначале </a:t>
            </a:r>
            <a:r>
              <a:rPr lang="ru-RU" sz="4000" dirty="0" err="1"/>
              <a:t>pending</a:t>
            </a:r>
            <a:r>
              <a:rPr lang="ru-RU" sz="4000" dirty="0"/>
              <a:t> («ожидание»), затем – одно из: </a:t>
            </a:r>
            <a:r>
              <a:rPr lang="ru-RU" sz="4000" dirty="0" err="1"/>
              <a:t>fulfilled</a:t>
            </a:r>
            <a:r>
              <a:rPr lang="ru-RU" sz="4000" dirty="0"/>
              <a:t> («выполнено успешно») или </a:t>
            </a:r>
            <a:r>
              <a:rPr lang="ru-RU" sz="4000" dirty="0" err="1"/>
              <a:t>rejected</a:t>
            </a:r>
            <a:r>
              <a:rPr lang="ru-RU" sz="4000" dirty="0"/>
              <a:t> («выполнено с ошибкой»).</a:t>
            </a:r>
          </a:p>
        </p:txBody>
      </p:sp>
    </p:spTree>
    <p:extLst>
      <p:ext uri="{BB962C8B-B14F-4D97-AF65-F5344CB8AC3E}">
        <p14:creationId xmlns:p14="http://schemas.microsoft.com/office/powerpoint/2010/main" val="89142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354772" y="104707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На </a:t>
            </a:r>
            <a:r>
              <a:rPr lang="ru-RU" sz="3200" dirty="0" err="1"/>
              <a:t>promise</a:t>
            </a:r>
            <a:r>
              <a:rPr lang="ru-RU" sz="3200" dirty="0"/>
              <a:t> можно навешивать </a:t>
            </a:r>
            <a:r>
              <a:rPr lang="ru-RU" sz="3200" dirty="0" err="1"/>
              <a:t>коллбэки</a:t>
            </a:r>
            <a:r>
              <a:rPr lang="ru-RU" sz="3200" dirty="0"/>
              <a:t> двух типов:</a:t>
            </a:r>
          </a:p>
          <a:p>
            <a:pPr marL="0" indent="0">
              <a:buNone/>
            </a:pPr>
            <a:r>
              <a:rPr lang="ru-RU" sz="3200" dirty="0" smtClean="0"/>
              <a:t>1) </a:t>
            </a:r>
            <a:r>
              <a:rPr lang="ru-RU" sz="3200" dirty="0" err="1" smtClean="0"/>
              <a:t>onFulfilled</a:t>
            </a:r>
            <a:r>
              <a:rPr lang="ru-RU" sz="3200" dirty="0" smtClean="0"/>
              <a:t> </a:t>
            </a:r>
            <a:r>
              <a:rPr lang="ru-RU" sz="3200" dirty="0"/>
              <a:t>– срабатывают, когда </a:t>
            </a:r>
            <a:r>
              <a:rPr lang="ru-RU" sz="3200" dirty="0" err="1"/>
              <a:t>promise</a:t>
            </a:r>
            <a:r>
              <a:rPr lang="ru-RU" sz="3200" dirty="0"/>
              <a:t> в состоянии «выполнен успешно</a:t>
            </a:r>
            <a:r>
              <a:rPr lang="ru-RU" sz="3200" dirty="0" smtClean="0"/>
              <a:t>».</a:t>
            </a:r>
          </a:p>
          <a:p>
            <a:pPr marL="0" indent="0">
              <a:buNone/>
            </a:pPr>
            <a:r>
              <a:rPr lang="ru-RU" sz="3200" dirty="0" smtClean="0"/>
              <a:t>2) </a:t>
            </a:r>
            <a:r>
              <a:rPr lang="ru-RU" sz="3200" dirty="0" err="1" smtClean="0"/>
              <a:t>onRejected</a:t>
            </a:r>
            <a:r>
              <a:rPr lang="ru-RU" sz="3200" dirty="0" smtClean="0"/>
              <a:t> </a:t>
            </a:r>
            <a:r>
              <a:rPr lang="ru-RU" sz="3200" dirty="0"/>
              <a:t>– срабатывают, когда </a:t>
            </a:r>
            <a:r>
              <a:rPr lang="ru-RU" sz="3200" dirty="0" err="1"/>
              <a:t>promise</a:t>
            </a:r>
            <a:r>
              <a:rPr lang="ru-RU" sz="3200" dirty="0"/>
              <a:t> в состоянии «выполнен с ошибкой».</a:t>
            </a:r>
          </a:p>
        </p:txBody>
      </p:sp>
    </p:spTree>
    <p:extLst>
      <p:ext uri="{BB962C8B-B14F-4D97-AF65-F5344CB8AC3E}">
        <p14:creationId xmlns:p14="http://schemas.microsoft.com/office/powerpoint/2010/main" val="114728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91931" y="2258658"/>
            <a:ext cx="9404723" cy="3136302"/>
          </a:xfrm>
        </p:spPr>
        <p:txBody>
          <a:bodyPr/>
          <a:lstStyle/>
          <a:p>
            <a:r>
              <a:rPr lang="ru-RU" sz="4400" dirty="0"/>
              <a:t>Основные </a:t>
            </a:r>
            <a:r>
              <a:rPr lang="ru-RU" sz="4400" dirty="0" smtClean="0"/>
              <a:t>методы </a:t>
            </a:r>
            <a:r>
              <a:rPr lang="en-US" sz="4400" dirty="0" smtClean="0"/>
              <a:t>Promise</a:t>
            </a:r>
            <a:r>
              <a:rPr lang="ru-RU" sz="4400" dirty="0" smtClean="0"/>
              <a:t> </a:t>
            </a:r>
            <a:r>
              <a:rPr lang="ru-RU" sz="4400" dirty="0"/>
              <a:t>экземпляров и основных статических </a:t>
            </a:r>
            <a:r>
              <a:rPr lang="ru-RU" sz="4400" dirty="0" smtClean="0"/>
              <a:t>методов класса </a:t>
            </a:r>
            <a:r>
              <a:rPr lang="en-US" sz="4400" dirty="0" smtClean="0"/>
              <a:t>Promise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9223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83680" y="1938618"/>
            <a:ext cx="4863148" cy="40278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err="1" smtClean="0"/>
              <a:t>Promise.join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err="1" smtClean="0"/>
              <a:t>Promise.try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err="1" smtClean="0"/>
              <a:t>Promise.method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err="1" smtClean="0"/>
              <a:t>Promise.resolve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err="1" smtClean="0"/>
              <a:t>Promise.refect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11580" y="1938618"/>
            <a:ext cx="53721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/>
              <a:t>.</a:t>
            </a:r>
            <a:r>
              <a:rPr lang="en-US" sz="4000" dirty="0"/>
              <a:t>then</a:t>
            </a:r>
          </a:p>
          <a:p>
            <a:r>
              <a:rPr lang="en-US" sz="4000" dirty="0"/>
              <a:t>.spread</a:t>
            </a:r>
          </a:p>
          <a:p>
            <a:r>
              <a:rPr lang="en-US" sz="4000" dirty="0"/>
              <a:t>.catch</a:t>
            </a:r>
          </a:p>
          <a:p>
            <a:r>
              <a:rPr lang="en-US" sz="4000" dirty="0"/>
              <a:t>.error</a:t>
            </a:r>
          </a:p>
          <a:p>
            <a:r>
              <a:rPr lang="en-US" sz="4000" dirty="0"/>
              <a:t>.finally</a:t>
            </a:r>
          </a:p>
          <a:p>
            <a:r>
              <a:rPr lang="en-US" sz="4000" dirty="0"/>
              <a:t>.bind</a:t>
            </a:r>
          </a:p>
        </p:txBody>
      </p:sp>
    </p:spTree>
    <p:extLst>
      <p:ext uri="{BB962C8B-B14F-4D97-AF65-F5344CB8AC3E}">
        <p14:creationId xmlns:p14="http://schemas.microsoft.com/office/powerpoint/2010/main" val="70549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Универсальный метод для навешивания обработчиков: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promise.then</a:t>
            </a:r>
            <a:r>
              <a:rPr lang="en-US" sz="3200" dirty="0"/>
              <a:t>(</a:t>
            </a:r>
            <a:r>
              <a:rPr lang="en-US" sz="3200" dirty="0" err="1"/>
              <a:t>onFulfilled</a:t>
            </a:r>
            <a:r>
              <a:rPr lang="en-US" sz="3200" dirty="0"/>
              <a:t>, </a:t>
            </a:r>
            <a:r>
              <a:rPr lang="en-US" sz="3200" dirty="0" err="1"/>
              <a:t>onRejected</a:t>
            </a:r>
            <a:r>
              <a:rPr lang="en-US" sz="3200" dirty="0" smtClean="0"/>
              <a:t>)</a:t>
            </a: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 err="1"/>
              <a:t>onFulfilled</a:t>
            </a:r>
            <a:r>
              <a:rPr lang="ru-RU" sz="3200" dirty="0"/>
              <a:t> – функция, которая будет вызвана с результатом при </a:t>
            </a:r>
            <a:r>
              <a:rPr lang="ru-RU" sz="3200" dirty="0" err="1"/>
              <a:t>resolve</a:t>
            </a:r>
            <a:r>
              <a:rPr lang="ru-RU" sz="3200" dirty="0" smtClean="0"/>
              <a:t>.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 err="1"/>
              <a:t>onRejected</a:t>
            </a:r>
            <a:r>
              <a:rPr lang="ru-RU" sz="3200" dirty="0"/>
              <a:t> – функция, которая будет вызвана с ошибкой при </a:t>
            </a:r>
            <a:r>
              <a:rPr lang="ru-RU" sz="3200" dirty="0" err="1"/>
              <a:t>reject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720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С его помощью можно назначить как оба обработчика сразу, так и только один: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// </a:t>
            </a:r>
            <a:r>
              <a:rPr lang="en-US" sz="2400" dirty="0" err="1"/>
              <a:t>onFulfilled</a:t>
            </a:r>
            <a:r>
              <a:rPr lang="en-US" sz="2400" dirty="0"/>
              <a:t> </a:t>
            </a:r>
            <a:r>
              <a:rPr lang="ru-RU" sz="2400" dirty="0"/>
              <a:t>сработает </a:t>
            </a:r>
            <a:r>
              <a:rPr lang="ru-RU" sz="2400" dirty="0" smtClean="0"/>
              <a:t>при успешном </a:t>
            </a:r>
            <a:r>
              <a:rPr lang="ru-RU" sz="2400" dirty="0"/>
              <a:t>выполнении</a:t>
            </a:r>
          </a:p>
          <a:p>
            <a:pPr marL="0" indent="0">
              <a:buNone/>
            </a:pPr>
            <a:r>
              <a:rPr lang="en-US" sz="3600" dirty="0" err="1"/>
              <a:t>promise.then</a:t>
            </a:r>
            <a:r>
              <a:rPr lang="en-US" sz="3600" dirty="0"/>
              <a:t>(</a:t>
            </a:r>
            <a:r>
              <a:rPr lang="en-US" sz="3600" dirty="0" err="1"/>
              <a:t>onFulfilled</a:t>
            </a:r>
            <a:r>
              <a:rPr lang="en-US" sz="3600" dirty="0" smtClean="0"/>
              <a:t>)</a:t>
            </a:r>
            <a:endParaRPr lang="ru-RU" sz="36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2800" dirty="0"/>
              <a:t>// </a:t>
            </a:r>
            <a:r>
              <a:rPr lang="en-US" sz="2800" dirty="0" err="1"/>
              <a:t>onRejected</a:t>
            </a:r>
            <a:r>
              <a:rPr lang="en-US" sz="2800" dirty="0"/>
              <a:t> </a:t>
            </a:r>
            <a:r>
              <a:rPr lang="ru-RU" sz="2800" dirty="0"/>
              <a:t>сработает при ошибке</a:t>
            </a:r>
          </a:p>
          <a:p>
            <a:pPr marL="0" indent="0">
              <a:buNone/>
            </a:pPr>
            <a:r>
              <a:rPr lang="en-US" sz="3600" dirty="0" err="1"/>
              <a:t>promise.then</a:t>
            </a:r>
            <a:r>
              <a:rPr lang="en-US" sz="3600" dirty="0"/>
              <a:t>(null, </a:t>
            </a:r>
            <a:r>
              <a:rPr lang="en-US" sz="3600" dirty="0" err="1"/>
              <a:t>onRejected</a:t>
            </a:r>
            <a:r>
              <a:rPr lang="en-US" sz="3600" dirty="0"/>
              <a:t>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56978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.catch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4000" dirty="0"/>
              <a:t>Для того, чтобы поставить обработчик только на ошибку, вместо </a:t>
            </a:r>
            <a:endParaRPr lang="ru-RU" sz="4000" dirty="0" smtClean="0"/>
          </a:p>
          <a:p>
            <a:pPr marL="0" indent="0">
              <a:buNone/>
            </a:pPr>
            <a:r>
              <a:rPr lang="ru-RU" sz="4000" dirty="0" smtClean="0"/>
              <a:t>.</a:t>
            </a:r>
            <a:r>
              <a:rPr lang="ru-RU" sz="4000" dirty="0" err="1"/>
              <a:t>then</a:t>
            </a:r>
            <a:r>
              <a:rPr lang="ru-RU" sz="4000" dirty="0"/>
              <a:t>(</a:t>
            </a:r>
            <a:r>
              <a:rPr lang="ru-RU" sz="4000" dirty="0" err="1"/>
              <a:t>null</a:t>
            </a:r>
            <a:r>
              <a:rPr lang="ru-RU" sz="4000" dirty="0"/>
              <a:t>, </a:t>
            </a:r>
            <a:r>
              <a:rPr lang="ru-RU" sz="4000" dirty="0" err="1"/>
              <a:t>onRejected</a:t>
            </a:r>
            <a:r>
              <a:rPr lang="ru-RU" sz="4000" dirty="0"/>
              <a:t>) </a:t>
            </a:r>
            <a:endParaRPr lang="ru-RU" sz="4000" dirty="0" smtClean="0"/>
          </a:p>
          <a:p>
            <a:pPr marL="0" indent="0">
              <a:buNone/>
            </a:pPr>
            <a:r>
              <a:rPr lang="ru-RU" sz="4000" dirty="0" smtClean="0"/>
              <a:t>можно </a:t>
            </a:r>
            <a:r>
              <a:rPr lang="ru-RU" sz="4000" dirty="0"/>
              <a:t>написать .</a:t>
            </a:r>
            <a:r>
              <a:rPr lang="ru-RU" sz="4000" dirty="0" err="1"/>
              <a:t>catch</a:t>
            </a:r>
            <a:r>
              <a:rPr lang="ru-RU" sz="4000" dirty="0"/>
              <a:t>(</a:t>
            </a:r>
            <a:r>
              <a:rPr lang="ru-RU" sz="4000" dirty="0" err="1"/>
              <a:t>onRejected</a:t>
            </a:r>
            <a:r>
              <a:rPr lang="ru-RU" sz="4000" dirty="0"/>
              <a:t>) – это то же самое.</a:t>
            </a:r>
          </a:p>
        </p:txBody>
      </p:sp>
    </p:spTree>
    <p:extLst>
      <p:ext uri="{BB962C8B-B14F-4D97-AF65-F5344CB8AC3E}">
        <p14:creationId xmlns:p14="http://schemas.microsoft.com/office/powerpoint/2010/main" val="404988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_Plan_IonGreen_16X9_TP103417220.potx" id="{4B1FCF6B-AC37-473E-AFE9-684358FD50D7}" vid="{D849E02E-A37B-4F65-A00F-6E9D5C4BFA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бизнес-плана (светло-зеленое оформление, широкоэкранный формат)</Template>
  <TotalTime>298</TotalTime>
  <Words>471</Words>
  <Application>Microsoft Office PowerPoint</Application>
  <PresentationFormat>Широкоэкранный</PresentationFormat>
  <Paragraphs>77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Ион</vt:lpstr>
      <vt:lpstr>Bluebird</vt:lpstr>
      <vt:lpstr>Promise </vt:lpstr>
      <vt:lpstr>Что такое Promise? </vt:lpstr>
      <vt:lpstr>Презентация PowerPoint</vt:lpstr>
      <vt:lpstr>Основные методы Promise экземпляров и основных статических методов класса Promise</vt:lpstr>
      <vt:lpstr>Презентация PowerPoint</vt:lpstr>
      <vt:lpstr>Универсальный метод для навешивания обработчиков:</vt:lpstr>
      <vt:lpstr>С его помощью можно назначить как оба обработчика сразу, так и только один:</vt:lpstr>
      <vt:lpstr>.catch</vt:lpstr>
      <vt:lpstr>.error </vt:lpstr>
      <vt:lpstr>.spread </vt:lpstr>
      <vt:lpstr>.finally </vt:lpstr>
      <vt:lpstr>Promise.join </vt:lpstr>
      <vt:lpstr>Promise.try </vt:lpstr>
      <vt:lpstr>Promise.all  </vt:lpstr>
      <vt:lpstr>Promise.any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Игорь Картаврев</dc:creator>
  <cp:keywords/>
  <cp:lastModifiedBy>Игорь Картаврев</cp:lastModifiedBy>
  <cp:revision>16</cp:revision>
  <cp:lastPrinted>2012-08-15T21:38:02Z</cp:lastPrinted>
  <dcterms:created xsi:type="dcterms:W3CDTF">2016-12-23T15:39:30Z</dcterms:created>
  <dcterms:modified xsi:type="dcterms:W3CDTF">2016-12-23T20:38:22Z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