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80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8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14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7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69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90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69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D736-392B-48EC-98E5-47A1CAE00005}" type="datetimeFigureOut">
              <a:rPr lang="ru-RU" smtClean="0"/>
              <a:t>16.12.2016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DA96-F4F8-446F-8D5B-8A28CDBC5F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21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29001"/>
            <a:ext cx="2559402" cy="23762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3669842" cy="16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7939" y="4005064"/>
            <a:ext cx="2952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28" y="0"/>
            <a:ext cx="2924024" cy="19975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9552" y="2413338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пользовательский формат выдачи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предупреждений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большое количество готовых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пресетов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 конфигурационных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расширен дополнительными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плагинами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28" y="0"/>
            <a:ext cx="2924024" cy="19975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9552" y="2551837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Следит только за стилем кода. JSCS не определяет потенциальные баги вроде неиспользуемых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медленный из всех, но это не проблема при обычном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700808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самый новый инструмент из всех четырёх. Он был спроектирован с расчётом на расширяемость, он поставляется с большим количеством пользовательских правил, также для него существует множество плагинов. Следует отметить, что его сообщения весьма лаконичны и информативны, так как он включает в них название правила, которое было нарушено.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9872" y="5805264"/>
            <a:ext cx="266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http://eslint.org/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556792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может быть отключено, множество правил имеют дополнительные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опции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плагинов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для понимания вывод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отчётов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правила, которых нет в других линтерах, что делает этот инструмент более полезным для обнаружения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 также единственная в своём роде поддержка 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636912"/>
            <a:ext cx="8208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небольшой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Медленный, но это не является сильной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помехой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0" y="1412776"/>
            <a:ext cx="83439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2" y="1438994"/>
            <a:ext cx="83439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4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7544" y="1412776"/>
            <a:ext cx="3768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idea\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jsLinters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\jshint.xml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5054"/>
            <a:ext cx="8262482" cy="388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9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68976" y="2780928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Relaxing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3528" y="2406367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с жесткими ограничениями.</a:t>
            </a:r>
          </a:p>
          <a:p>
            <a:pPr algn="just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казывают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 более строго проверять ваш код.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76672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анализ кода это процесс выявления ошибок и недочетов в исходном коде программ.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628800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анализаторы просматривают код и находят в нем ошибки, прежде чем вы его запустите. Они выполняют простые проверки, например, проверку синтаксиса принудительного исполнения (например, наличия табуляции вместо пробелов) и более глобальные проверки, такие как проверка того, чтобы функции не были слишком сложными.</a:t>
            </a:r>
          </a:p>
        </p:txBody>
      </p:sp>
    </p:spTree>
    <p:extLst>
      <p:ext uri="{BB962C8B-B14F-4D97-AF65-F5344CB8AC3E}">
        <p14:creationId xmlns:p14="http://schemas.microsoft.com/office/powerpoint/2010/main" val="8417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0724" y="2492896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апрещает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 == и != в пользу === и !==.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15616"/>
            <a:ext cx="7076818" cy="19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0983" y="1753652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Eqeqeq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3631" y="1700808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Latedef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402885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апрещает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переменных до их объявления.</a:t>
            </a:r>
            <a:r>
              <a:rPr lang="ru-RU" sz="2800" dirty="0"/>
              <a:t> 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5450574" cy="148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69160"/>
            <a:ext cx="5200888" cy="143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6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528" y="2406367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Relaxing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с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мягкими ограничениями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озволяют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подавлять некоторые сообщения об ошибках. 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50" y="4112121"/>
            <a:ext cx="5403060" cy="9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63631" y="1700808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402885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одавляет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об ошибке, вызванной пропущенной точкой с запятой.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15886"/>
            <a:ext cx="5078887" cy="10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63631" y="1700808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Esnext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402885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ообщает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-у, что ваш код использует возможности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ES.next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такие как 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406367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 исполнения.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озволяют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определить глобальные переменные используемых библиотек, браузера или node.js.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31" y="1700808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7544" y="3645024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бъявляет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объекты для кода, исполняемого внутри node.js.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31" y="1700808"/>
            <a:ext cx="1471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7544" y="3645024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бъявляет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объекты современных браузеров, такие как 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объекты HTML5 типа 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другие.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700808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eslint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24028"/>
            <a:ext cx="6048672" cy="43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8" y="1556792"/>
            <a:ext cx="8438703" cy="499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2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-11151"/>
            <a:ext cx="5544616" cy="16516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5536" y="1632754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первым статическим анализатором для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00830" y="3717032"/>
            <a:ext cx="2826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http://jslint.com/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05430"/>
            <a:ext cx="7272808" cy="41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3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844824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-&gt; inspect code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62212"/>
            <a:ext cx="8086024" cy="26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3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27384"/>
            <a:ext cx="1551153" cy="1440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232772"/>
            <a:ext cx="2963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endParaRPr lang="ru-R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0648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–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для возможных синтаксических или логических ошибок в коде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правила для более эффективного решения проблем.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Strict Mode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строгие правила.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объявления переменных.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and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CommonJS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для кода, работающего в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в браузерах с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CommonJS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Stylistic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правила стиля кода.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ECMAScript 6 –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для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184" y="2420888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Поставляется полностью готовым к использованию (если вы согласны с прописанными в нём правилами по умолчанию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-11151"/>
            <a:ext cx="5544616" cy="16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9887" y="1340768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 имеет файла конфигурации, что может стать проблемой если вам потребуется поменять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количество конфигурируемых параметров, некоторые правила не могут быть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отключены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добавлять собственные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Недокументированные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 понять, что именно нарушает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-11151"/>
            <a:ext cx="5544616" cy="16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7544" y="141277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позиционируется как более настраиваемая версия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(он является его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форком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Вы можете настроить каждое правило и поместить ваши настройки в файл конфигурации. Это упрощает использование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 крупных проектах.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имеет хорошую документацию для каждого из правил, так что вы точно будете знать, что делает то или иное правило.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5543863"/>
            <a:ext cx="2852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http://jshint.com/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9552" y="1844824"/>
            <a:ext cx="8064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параметров может быть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настроено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файл конфигурации, что облегчает использование этого инструмента в крупных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 коробки поддерживает многие библиотеки вроде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QUnit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Mocha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поддержка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316"/>
            <a:ext cx="2946680" cy="1169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5624" y="2060848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Тяжело понять, что именно вызывает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ошибку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два режима работы: строгий и мягкий (могут быть использованы, чтобы сделать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строже или наоборот чтобы подавить его предупреждения). Это может немного запутать вас в процессе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конфигурирования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поддержки пользовательских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28" y="0"/>
            <a:ext cx="2924024" cy="19975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4044" y="2492896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JSCS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 остальных инструментов тем, что он ничего не сможет сделать без файла конфигурации.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9872" y="4725144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http://jscs.info/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395</Words>
  <Application>Microsoft Office PowerPoint</Application>
  <PresentationFormat>Экран (4:3)</PresentationFormat>
  <Paragraphs>86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Шатило</dc:creator>
  <cp:lastModifiedBy>Александр Шатило</cp:lastModifiedBy>
  <cp:revision>30</cp:revision>
  <dcterms:created xsi:type="dcterms:W3CDTF">2016-12-15T15:54:35Z</dcterms:created>
  <dcterms:modified xsi:type="dcterms:W3CDTF">2016-12-16T15:20:02Z</dcterms:modified>
</cp:coreProperties>
</file>