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70" r:id="rId4"/>
    <p:sldId id="260" r:id="rId5"/>
    <p:sldId id="261" r:id="rId6"/>
    <p:sldId id="262" r:id="rId7"/>
    <p:sldId id="264" r:id="rId8"/>
    <p:sldId id="265" r:id="rId9"/>
    <p:sldId id="263" r:id="rId10"/>
    <p:sldId id="256" r:id="rId11"/>
    <p:sldId id="257" r:id="rId12"/>
    <p:sldId id="266" r:id="rId13"/>
    <p:sldId id="267" r:id="rId14"/>
    <p:sldId id="274" r:id="rId15"/>
    <p:sldId id="275" r:id="rId16"/>
    <p:sldId id="268" r:id="rId17"/>
    <p:sldId id="269" r:id="rId18"/>
    <p:sldId id="271" r:id="rId19"/>
    <p:sldId id="273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1E07F-6CB7-47D1-BB4C-9AFB1E83106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D803B-2888-4044-A25A-3E6A62AD9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803B-2888-4044-A25A-3E6A62AD98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9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8D29-F9C8-4A78-9ECD-8B4ABD8F8B83}" type="datetime1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9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66E-23B4-4D20-96FC-A3EBE856D59C}" type="datetime1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7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C80-B88C-463F-A327-C8F65BD4F16D}" type="datetime1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F8AE-8425-4671-8F57-F0599E52ECCF}" type="datetime1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E1F3-DF26-4E85-9644-F9493A113C53}" type="datetime1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2CAC-88CF-419F-866D-CB7257F4AC48}" type="datetime1">
              <a:rPr lang="ru-RU" smtClean="0"/>
              <a:t>10.04.2017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0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AB48-107A-4728-AE10-19E76469766F}" type="datetime1">
              <a:rPr lang="ru-RU" smtClean="0"/>
              <a:t>10.04.2017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53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9089-CE1F-4982-91E1-517BE3CFB52E}" type="datetime1">
              <a:rPr lang="ru-RU" smtClean="0"/>
              <a:t>10.04.2017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54E-815D-4758-92EC-0CF6DF394FAA}" type="datetime1">
              <a:rPr lang="ru-RU" smtClean="0"/>
              <a:t>10.04.2017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285-5C9C-4E62-893D-A06409665DCC}" type="datetime1">
              <a:rPr lang="ru-RU" smtClean="0"/>
              <a:t>10.04.2017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53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BEF-FB27-4A6B-8119-60910943767B}" type="datetime1">
              <a:rPr lang="ru-RU" smtClean="0"/>
              <a:t>10.04.2017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9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7924-C323-4C58-954C-15A0992D4EE7}" type="datetime1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2E8D-B5C0-48A4-A2EC-B645EF687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87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runch.io/docs/why-brunch" TargetMode="External"/><Relationship Id="rId7" Type="http://schemas.openxmlformats.org/officeDocument/2006/relationships/image" Target="../media/image18.jpeg"/><Relationship Id="rId2" Type="http://schemas.openxmlformats.org/officeDocument/2006/relationships/hyperlink" Target="https://www.npmjs.com/search?q=&amp;page=0&amp;ranking=optim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ontender.info/no-need-to-grunt-take-a-gulp-of-fresh-air/" TargetMode="External"/><Relationship Id="rId5" Type="http://schemas.openxmlformats.org/officeDocument/2006/relationships/hyperlink" Target="https://blog.toggl.com/2014/03/grunt-vs-gulp-vs-brunch/" TargetMode="External"/><Relationship Id="rId4" Type="http://schemas.openxmlformats.org/officeDocument/2006/relationships/hyperlink" Target="https://npmcompare.com/compare/brunch,grunt,gulp,npm,webpack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3080" y="2768283"/>
            <a:ext cx="16965168" cy="579351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1028" name="Picture 4" descr="Картинки по запросу gulp vs brunch vs gru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" y="556895"/>
            <a:ext cx="11556203" cy="552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53432"/>
            <a:ext cx="11028921" cy="680456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34" y="365125"/>
            <a:ext cx="11404261" cy="55626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178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6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632" y="365125"/>
            <a:ext cx="10770735" cy="635508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5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3888" y="365125"/>
            <a:ext cx="12599776" cy="551905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49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cdn.scotch.io/15775/ak62S5UcQACaYF3aHNbL_Screen%20Shot%202017-02-07%20at%205.21.56%20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594"/>
            <a:ext cx="18298271" cy="311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30" y="167640"/>
            <a:ext cx="11208594" cy="61721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2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80075"/>
            <a:ext cx="9753599" cy="677792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links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://www.npmjs.com/search?q=&amp;</a:t>
            </a:r>
            <a:r>
              <a:rPr lang="en-US" dirty="0" smtClean="0">
                <a:hlinkClick r:id="rId2"/>
              </a:rPr>
              <a:t>page=0&amp;ranking=optimal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brunch.io/docs/why-brunch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npmcompare.com/compare/brunch,grunt,gulp,npm,webpack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https://blog.toggl.com/2014/03/grunt-vs-gulp-vs-brunch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http://frontender.info/no-need-to-grunt-take-a-gulp-of-fresh-air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u="sng" dirty="0">
                <a:solidFill>
                  <a:srgbClr val="0070C0"/>
                </a:solidFill>
              </a:rPr>
              <a:t>https://stackshare.io/stackups/brunch-vs-grunt-vs-gulp</a:t>
            </a:r>
            <a:endParaRPr lang="ru-RU" u="sng" dirty="0">
              <a:solidFill>
                <a:srgbClr val="0070C0"/>
              </a:solidFill>
            </a:endParaRPr>
          </a:p>
        </p:txBody>
      </p:sp>
      <p:pic>
        <p:nvPicPr>
          <p:cNvPr id="3074" name="Picture 2" descr="Картинки по запросу link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60" y="137304"/>
            <a:ext cx="8503079" cy="273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7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Картинки по запросу any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0"/>
            <a:ext cx="9220200" cy="75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4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b="1" dirty="0" smtClean="0"/>
              <a:t>Task-manager</a:t>
            </a:r>
            <a:endParaRPr lang="ru-RU" b="1" dirty="0"/>
          </a:p>
        </p:txBody>
      </p:sp>
      <p:pic>
        <p:nvPicPr>
          <p:cNvPr id="2050" name="Picture 2" descr="Картинки по запросу task manager real worl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51" y="1871345"/>
            <a:ext cx="61526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5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Картинки по запросу thx for atten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-33074"/>
            <a:ext cx="9387840" cy="689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Картинки по запросу gulp gru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9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60" y="-13356"/>
            <a:ext cx="8107679" cy="687135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4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7549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gulp vs brunch vs gru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3" y="182880"/>
            <a:ext cx="11241873" cy="64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67" y="365125"/>
            <a:ext cx="11754186" cy="579405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" y="365125"/>
            <a:ext cx="11689080" cy="577970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5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145"/>
            <a:ext cx="10515600" cy="71646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E8D-B5C0-48A4-A2EC-B645EF6873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3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47</Words>
  <Application>Microsoft Office PowerPoint</Application>
  <PresentationFormat>Широкоэкранный</PresentationFormat>
  <Paragraphs>32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                            Task-manager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                  links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User-PC</dc:creator>
  <cp:lastModifiedBy>User-PC</cp:lastModifiedBy>
  <cp:revision>17</cp:revision>
  <dcterms:created xsi:type="dcterms:W3CDTF">2017-04-09T08:31:03Z</dcterms:created>
  <dcterms:modified xsi:type="dcterms:W3CDTF">2017-04-10T06:38:27Z</dcterms:modified>
</cp:coreProperties>
</file>