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4" r:id="rId8"/>
    <p:sldId id="261" r:id="rId9"/>
    <p:sldId id="265" r:id="rId10"/>
    <p:sldId id="269" r:id="rId11"/>
    <p:sldId id="262" r:id="rId12"/>
    <p:sldId id="263" r:id="rId13"/>
    <p:sldId id="266" r:id="rId14"/>
    <p:sldId id="267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899E-BE53-4BEC-AFF8-EF6E983A62DA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24C3E-B641-4DC9-A813-A4DB6CCC89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7022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899E-BE53-4BEC-AFF8-EF6E983A62DA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24C3E-B641-4DC9-A813-A4DB6CCC89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41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899E-BE53-4BEC-AFF8-EF6E983A62DA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24C3E-B641-4DC9-A813-A4DB6CCC89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5293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899E-BE53-4BEC-AFF8-EF6E983A62DA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24C3E-B641-4DC9-A813-A4DB6CCC89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70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899E-BE53-4BEC-AFF8-EF6E983A62DA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24C3E-B641-4DC9-A813-A4DB6CCC89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95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899E-BE53-4BEC-AFF8-EF6E983A62DA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24C3E-B641-4DC9-A813-A4DB6CCC89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03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899E-BE53-4BEC-AFF8-EF6E983A62DA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24C3E-B641-4DC9-A813-A4DB6CCC89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0339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899E-BE53-4BEC-AFF8-EF6E983A62DA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24C3E-B641-4DC9-A813-A4DB6CCC89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7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899E-BE53-4BEC-AFF8-EF6E983A62DA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24C3E-B641-4DC9-A813-A4DB6CCC89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276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899E-BE53-4BEC-AFF8-EF6E983A62DA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24C3E-B641-4DC9-A813-A4DB6CCC89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64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899E-BE53-4BEC-AFF8-EF6E983A62DA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24C3E-B641-4DC9-A813-A4DB6CCC89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9251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1899E-BE53-4BEC-AFF8-EF6E983A62DA}" type="datetimeFigureOut">
              <a:rPr lang="ru-RU" smtClean="0"/>
              <a:t>23.12.2016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24C3E-B641-4DC9-A813-A4DB6CCC89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589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98120" y="1302589"/>
            <a:ext cx="9144000" cy="332116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Socket.IO </a:t>
            </a:r>
            <a:b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</a:rPr>
              <a:t>Real-Time Web for Everywhere</a:t>
            </a:r>
            <a:br>
              <a:rPr lang="en-US" b="1" dirty="0">
                <a:solidFill>
                  <a:schemeClr val="bg1"/>
                </a:solidFill>
              </a:rPr>
            </a:b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16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725" y="2586742"/>
            <a:ext cx="104965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85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1638" y="1376413"/>
            <a:ext cx="8148723" cy="538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13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9771" y="1289785"/>
            <a:ext cx="7612458" cy="55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52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760563" y="405441"/>
            <a:ext cx="10515600" cy="59781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chemeClr val="accent6"/>
                </a:solidFill>
              </a:rPr>
              <a:t>    </a:t>
            </a:r>
            <a:r>
              <a:rPr lang="ru-RU" sz="1600" dirty="0" smtClean="0">
                <a:solidFill>
                  <a:schemeClr val="accent6"/>
                </a:solidFill>
              </a:rPr>
              <a:t>// </a:t>
            </a:r>
            <a:r>
              <a:rPr lang="ru-RU" sz="1600" dirty="0">
                <a:solidFill>
                  <a:schemeClr val="accent6"/>
                </a:solidFill>
              </a:rPr>
              <a:t>отправить текущему сокету сформировавшему запрос (туда откуда пришла)</a:t>
            </a:r>
          </a:p>
          <a:p>
            <a:r>
              <a:rPr lang="en-US" sz="1600" dirty="0" err="1"/>
              <a:t>socket.emit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FF0000"/>
                </a:solidFill>
              </a:rPr>
              <a:t>'</a:t>
            </a:r>
            <a:r>
              <a:rPr lang="en-US" sz="1600" dirty="0" err="1">
                <a:solidFill>
                  <a:srgbClr val="FF0000"/>
                </a:solidFill>
              </a:rPr>
              <a:t>eventClient</a:t>
            </a:r>
            <a:r>
              <a:rPr lang="en-US" sz="1600" dirty="0">
                <a:solidFill>
                  <a:srgbClr val="FF0000"/>
                </a:solidFill>
              </a:rPr>
              <a:t>'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FF0000"/>
                </a:solidFill>
              </a:rPr>
              <a:t>"this is a test"</a:t>
            </a:r>
            <a:r>
              <a:rPr lang="en-US" sz="1600" dirty="0"/>
              <a:t>);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6"/>
                </a:solidFill>
              </a:rPr>
              <a:t>   // </a:t>
            </a:r>
            <a:r>
              <a:rPr lang="ru-RU" sz="1600" dirty="0">
                <a:solidFill>
                  <a:schemeClr val="accent6"/>
                </a:solidFill>
              </a:rPr>
              <a:t>отправить всем пользователям, включая отправителя</a:t>
            </a:r>
          </a:p>
          <a:p>
            <a:r>
              <a:rPr lang="en-US" sz="1600" dirty="0" err="1"/>
              <a:t>io.sockets.emit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FF0000"/>
                </a:solidFill>
              </a:rPr>
              <a:t>'</a:t>
            </a:r>
            <a:r>
              <a:rPr lang="en-US" sz="1600" dirty="0" err="1">
                <a:solidFill>
                  <a:srgbClr val="FF0000"/>
                </a:solidFill>
              </a:rPr>
              <a:t>eventClient</a:t>
            </a:r>
            <a:r>
              <a:rPr lang="en-US" sz="1600" dirty="0">
                <a:solidFill>
                  <a:srgbClr val="FF0000"/>
                </a:solidFill>
              </a:rPr>
              <a:t>'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FF0000"/>
                </a:solidFill>
              </a:rPr>
              <a:t>"this is a test"</a:t>
            </a:r>
            <a:r>
              <a:rPr lang="en-US" sz="1600" dirty="0"/>
              <a:t>);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6"/>
                </a:solidFill>
              </a:rPr>
              <a:t>   // </a:t>
            </a:r>
            <a:r>
              <a:rPr lang="ru-RU" sz="1600" dirty="0">
                <a:solidFill>
                  <a:schemeClr val="accent6"/>
                </a:solidFill>
              </a:rPr>
              <a:t>отправить всем, кроме отправителя</a:t>
            </a:r>
          </a:p>
          <a:p>
            <a:r>
              <a:rPr lang="en-US" sz="1600" dirty="0" err="1"/>
              <a:t>socket.broadcast.emit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FF0000"/>
                </a:solidFill>
              </a:rPr>
              <a:t>'</a:t>
            </a:r>
            <a:r>
              <a:rPr lang="en-US" sz="1600" dirty="0" err="1">
                <a:solidFill>
                  <a:srgbClr val="FF0000"/>
                </a:solidFill>
              </a:rPr>
              <a:t>eventClient</a:t>
            </a:r>
            <a:r>
              <a:rPr lang="en-US" sz="1600" dirty="0">
                <a:solidFill>
                  <a:srgbClr val="FF0000"/>
                </a:solidFill>
              </a:rPr>
              <a:t>'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FF0000"/>
                </a:solidFill>
              </a:rPr>
              <a:t>"this is a test</a:t>
            </a:r>
            <a:r>
              <a:rPr lang="en-US" sz="1600" dirty="0" smtClean="0">
                <a:solidFill>
                  <a:srgbClr val="FF0000"/>
                </a:solidFill>
              </a:rPr>
              <a:t>"</a:t>
            </a:r>
            <a:r>
              <a:rPr lang="en-US" sz="1600" dirty="0" smtClean="0"/>
              <a:t>);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6"/>
                </a:solidFill>
              </a:rPr>
              <a:t>   // </a:t>
            </a:r>
            <a:r>
              <a:rPr lang="ru-RU" sz="1600" dirty="0">
                <a:solidFill>
                  <a:schemeClr val="accent6"/>
                </a:solidFill>
              </a:rPr>
              <a:t>отправить всем клиентам в комнате (канале) '</a:t>
            </a:r>
            <a:r>
              <a:rPr lang="en-US" sz="1600" dirty="0">
                <a:solidFill>
                  <a:schemeClr val="accent6"/>
                </a:solidFill>
              </a:rPr>
              <a:t>game', </a:t>
            </a:r>
            <a:r>
              <a:rPr lang="ru-RU" sz="1600" dirty="0">
                <a:solidFill>
                  <a:schemeClr val="accent6"/>
                </a:solidFill>
              </a:rPr>
              <a:t>кроме отправителя</a:t>
            </a:r>
          </a:p>
          <a:p>
            <a:r>
              <a:rPr lang="en-US" sz="1600" dirty="0"/>
              <a:t>socket.broadcast.to(</a:t>
            </a:r>
            <a:r>
              <a:rPr lang="en-US" sz="1600" dirty="0">
                <a:solidFill>
                  <a:srgbClr val="FF0000"/>
                </a:solidFill>
              </a:rPr>
              <a:t>'game'</a:t>
            </a:r>
            <a:r>
              <a:rPr lang="en-US" sz="1600" dirty="0"/>
              <a:t>).emit(</a:t>
            </a:r>
            <a:r>
              <a:rPr lang="en-US" sz="1600" dirty="0">
                <a:solidFill>
                  <a:srgbClr val="FF0000"/>
                </a:solidFill>
              </a:rPr>
              <a:t>'</a:t>
            </a:r>
            <a:r>
              <a:rPr lang="en-US" sz="1600" dirty="0" err="1">
                <a:solidFill>
                  <a:srgbClr val="FF0000"/>
                </a:solidFill>
              </a:rPr>
              <a:t>eventClient</a:t>
            </a:r>
            <a:r>
              <a:rPr lang="en-US" sz="1600" dirty="0">
                <a:solidFill>
                  <a:srgbClr val="FF0000"/>
                </a:solidFill>
              </a:rPr>
              <a:t>'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FF0000"/>
                </a:solidFill>
              </a:rPr>
              <a:t>'nice game'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6"/>
                </a:solidFill>
              </a:rPr>
              <a:t>   // </a:t>
            </a:r>
            <a:r>
              <a:rPr lang="ru-RU" sz="1600" dirty="0">
                <a:solidFill>
                  <a:schemeClr val="accent6"/>
                </a:solidFill>
              </a:rPr>
              <a:t>отправить всем клиентам в комнате (канале) '</a:t>
            </a:r>
            <a:r>
              <a:rPr lang="en-US" sz="1600" dirty="0">
                <a:solidFill>
                  <a:schemeClr val="accent6"/>
                </a:solidFill>
              </a:rPr>
              <a:t>game', </a:t>
            </a:r>
            <a:r>
              <a:rPr lang="ru-RU" sz="1600" dirty="0">
                <a:solidFill>
                  <a:schemeClr val="accent6"/>
                </a:solidFill>
              </a:rPr>
              <a:t>включая отправителя</a:t>
            </a:r>
          </a:p>
          <a:p>
            <a:r>
              <a:rPr lang="en-US" sz="1600" dirty="0"/>
              <a:t>io.sockets.in(</a:t>
            </a:r>
            <a:r>
              <a:rPr lang="en-US" sz="1600" dirty="0">
                <a:solidFill>
                  <a:srgbClr val="FF0000"/>
                </a:solidFill>
              </a:rPr>
              <a:t>'game'</a:t>
            </a:r>
            <a:r>
              <a:rPr lang="en-US" sz="1600" dirty="0"/>
              <a:t>).emit(</a:t>
            </a:r>
            <a:r>
              <a:rPr lang="en-US" sz="1600" dirty="0">
                <a:solidFill>
                  <a:srgbClr val="FF0000"/>
                </a:solidFill>
              </a:rPr>
              <a:t>'</a:t>
            </a:r>
            <a:r>
              <a:rPr lang="en-US" sz="1600" dirty="0" err="1">
                <a:solidFill>
                  <a:srgbClr val="FF0000"/>
                </a:solidFill>
              </a:rPr>
              <a:t>eventClient</a:t>
            </a:r>
            <a:r>
              <a:rPr lang="en-US" sz="1600" dirty="0">
                <a:solidFill>
                  <a:srgbClr val="FF0000"/>
                </a:solidFill>
              </a:rPr>
              <a:t>'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FF0000"/>
                </a:solidFill>
              </a:rPr>
              <a:t>'cool game</a:t>
            </a:r>
            <a:r>
              <a:rPr lang="en-US" sz="1600" dirty="0" smtClean="0">
                <a:solidFill>
                  <a:srgbClr val="FF0000"/>
                </a:solidFill>
              </a:rPr>
              <a:t>'</a:t>
            </a:r>
            <a:r>
              <a:rPr lang="en-US" sz="1600" dirty="0" smtClean="0"/>
              <a:t>);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6"/>
                </a:solidFill>
              </a:rPr>
              <a:t>   // </a:t>
            </a:r>
            <a:r>
              <a:rPr lang="ru-RU" sz="1600" dirty="0">
                <a:solidFill>
                  <a:schemeClr val="accent6"/>
                </a:solidFill>
              </a:rPr>
              <a:t>отправить конкретному сокету, по </a:t>
            </a:r>
            <a:r>
              <a:rPr lang="en-US" sz="1600" dirty="0" err="1">
                <a:solidFill>
                  <a:schemeClr val="accent6"/>
                </a:solidFill>
              </a:rPr>
              <a:t>socketid</a:t>
            </a:r>
            <a:endParaRPr lang="en-US" sz="1600" dirty="0">
              <a:solidFill>
                <a:schemeClr val="accent6"/>
              </a:solidFill>
            </a:endParaRPr>
          </a:p>
          <a:p>
            <a:r>
              <a:rPr lang="en-US" sz="1600" dirty="0" err="1"/>
              <a:t>io.sockets.socket</a:t>
            </a:r>
            <a:r>
              <a:rPr lang="en-US" sz="1600" dirty="0"/>
              <a:t>(</a:t>
            </a:r>
            <a:r>
              <a:rPr lang="en-US" sz="1600" dirty="0" err="1"/>
              <a:t>socketid</a:t>
            </a:r>
            <a:r>
              <a:rPr lang="en-US" sz="1600" dirty="0"/>
              <a:t>).emit(</a:t>
            </a:r>
            <a:r>
              <a:rPr lang="en-US" sz="1600" dirty="0">
                <a:solidFill>
                  <a:srgbClr val="FF0000"/>
                </a:solidFill>
              </a:rPr>
              <a:t>'</a:t>
            </a:r>
            <a:r>
              <a:rPr lang="en-US" sz="1600" dirty="0" err="1">
                <a:solidFill>
                  <a:srgbClr val="FF0000"/>
                </a:solidFill>
              </a:rPr>
              <a:t>eventClient</a:t>
            </a:r>
            <a:r>
              <a:rPr lang="en-US" sz="1600" dirty="0">
                <a:solidFill>
                  <a:srgbClr val="FF0000"/>
                </a:solidFill>
              </a:rPr>
              <a:t>', 'for your eyes only'</a:t>
            </a:r>
            <a:r>
              <a:rPr lang="en-US" sz="1600" dirty="0"/>
              <a:t>);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01110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памяти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385" y="1874671"/>
            <a:ext cx="5243423" cy="447181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437" y="1874671"/>
            <a:ext cx="5149969" cy="440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89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Вопросы?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453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3913" y="2573488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Comet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20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Ajax Polling</a:t>
            </a:r>
            <a:endParaRPr lang="ru-RU" b="1" dirty="0">
              <a:solidFill>
                <a:schemeClr val="bg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6731" y="1340414"/>
            <a:ext cx="8841257" cy="543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13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Long Polling</a:t>
            </a:r>
            <a:endParaRPr lang="ru-RU" b="1" dirty="0">
              <a:solidFill>
                <a:schemeClr val="bg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6281" y="1289787"/>
            <a:ext cx="8726638" cy="557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97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Sockets</a:t>
            </a:r>
            <a:endParaRPr lang="ru-RU" b="1" dirty="0">
              <a:solidFill>
                <a:schemeClr val="bg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9035" y="1414914"/>
            <a:ext cx="8993930" cy="506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06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57294" cy="825320"/>
          </a:xfrm>
        </p:spPr>
        <p:txBody>
          <a:bodyPr/>
          <a:lstStyle/>
          <a:p>
            <a:r>
              <a:rPr lang="ru-RU" dirty="0" smtClean="0"/>
              <a:t>Производительность </a:t>
            </a:r>
            <a:r>
              <a:rPr lang="en-US" dirty="0" err="1" smtClean="0"/>
              <a:t>WebSockets</a:t>
            </a:r>
            <a:r>
              <a:rPr lang="en-US" dirty="0" smtClean="0"/>
              <a:t> vs Ajax</a:t>
            </a:r>
            <a:endParaRPr lang="ru-RU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0614" y="1538514"/>
            <a:ext cx="10050772" cy="514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31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515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Sockets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399" y="790457"/>
            <a:ext cx="9513499" cy="86581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b="1" dirty="0" smtClean="0"/>
              <a:t>WS </a:t>
            </a:r>
          </a:p>
          <a:p>
            <a:pPr marL="0" indent="0" algn="ctr">
              <a:buNone/>
            </a:pPr>
            <a:r>
              <a:rPr lang="en-US" b="1" dirty="0" err="1"/>
              <a:t>n</a:t>
            </a:r>
            <a:r>
              <a:rPr lang="en-US" b="1" dirty="0" err="1" smtClean="0"/>
              <a:t>pm</a:t>
            </a:r>
            <a:r>
              <a:rPr lang="en-US" b="1" dirty="0" smtClean="0"/>
              <a:t>  install –save </a:t>
            </a:r>
            <a:r>
              <a:rPr lang="en-US" b="1" dirty="0" err="1" smtClean="0"/>
              <a:t>ws</a:t>
            </a:r>
            <a:endParaRPr lang="ru-RU" b="1" dirty="0" smtClean="0"/>
          </a:p>
          <a:p>
            <a:pPr marL="0" indent="0" algn="ctr">
              <a:buNone/>
            </a:pPr>
            <a:endParaRPr lang="ru-RU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50" y="1656273"/>
            <a:ext cx="72009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05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1198" y="1924417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Socket.IO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887579"/>
            <a:ext cx="10515600" cy="3289384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endParaRPr lang="en-US" sz="3000" b="1" dirty="0" smtClean="0"/>
          </a:p>
          <a:p>
            <a:pPr marL="457200" lvl="1" indent="0" algn="ctr">
              <a:buNone/>
            </a:pPr>
            <a:r>
              <a:rPr lang="en-US" sz="3000" b="1" dirty="0" err="1" smtClean="0"/>
              <a:t>npm</a:t>
            </a:r>
            <a:r>
              <a:rPr lang="en-US" sz="3000" b="1" dirty="0" smtClean="0"/>
              <a:t> install –save socket.io</a:t>
            </a:r>
          </a:p>
          <a:p>
            <a:pPr marL="457200" lvl="1" indent="0" algn="ctr">
              <a:buNone/>
            </a:pPr>
            <a:endParaRPr lang="en-US" sz="3000" b="1" dirty="0" smtClean="0"/>
          </a:p>
        </p:txBody>
      </p:sp>
    </p:spTree>
    <p:extLst>
      <p:ext uri="{BB962C8B-B14F-4D97-AF65-F5344CB8AC3E}">
        <p14:creationId xmlns:p14="http://schemas.microsoft.com/office/powerpoint/2010/main" val="71334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8913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Socket.IO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406770"/>
            <a:ext cx="10515600" cy="3537280"/>
          </a:xfrm>
        </p:spPr>
        <p:txBody>
          <a:bodyPr>
            <a:normAutofit lnSpcReduction="10000"/>
          </a:bodyPr>
          <a:lstStyle/>
          <a:p>
            <a:r>
              <a:rPr lang="ru-RU" sz="3300" dirty="0"/>
              <a:t>И</a:t>
            </a:r>
            <a:r>
              <a:rPr lang="ru-RU" sz="3300" dirty="0" smtClean="0"/>
              <a:t>спользует </a:t>
            </a:r>
            <a:r>
              <a:rPr lang="ru-RU" sz="3300" dirty="0"/>
              <a:t>наиболее эффективный транспортный протокол из </a:t>
            </a:r>
            <a:r>
              <a:rPr lang="ru-RU" sz="3300" dirty="0" smtClean="0"/>
              <a:t>поддерживаемых.</a:t>
            </a:r>
            <a:endParaRPr lang="en-US" sz="3300" dirty="0" smtClean="0"/>
          </a:p>
          <a:p>
            <a:r>
              <a:rPr lang="ru-RU" sz="3300" dirty="0" smtClean="0"/>
              <a:t>Имеет встроенный механизм подтверждения отправки сообщений.</a:t>
            </a:r>
          </a:p>
          <a:p>
            <a:r>
              <a:rPr lang="ru-RU" sz="3300" dirty="0" smtClean="0"/>
              <a:t>Автоматически </a:t>
            </a:r>
            <a:r>
              <a:rPr lang="ru-RU" sz="3300" dirty="0" err="1" smtClean="0"/>
              <a:t>сериализует</a:t>
            </a:r>
            <a:r>
              <a:rPr lang="ru-RU" sz="3300" dirty="0" smtClean="0"/>
              <a:t> объекты для передачи.</a:t>
            </a:r>
          </a:p>
          <a:p>
            <a:r>
              <a:rPr lang="ru-RU" sz="3300" dirty="0" smtClean="0"/>
              <a:t>Имеет возможность рассылки сообщений сразу всем подключенным пользователям.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636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189</Words>
  <Application>Microsoft Office PowerPoint</Application>
  <PresentationFormat>Широкоэкранный</PresentationFormat>
  <Paragraphs>38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Тема Office</vt:lpstr>
      <vt:lpstr>Socket.IO  Real-Time Web for Everywhere </vt:lpstr>
      <vt:lpstr>Comet</vt:lpstr>
      <vt:lpstr>Ajax Polling</vt:lpstr>
      <vt:lpstr>Long Polling</vt:lpstr>
      <vt:lpstr>Sockets</vt:lpstr>
      <vt:lpstr>Производительность WebSockets vs Ajax</vt:lpstr>
      <vt:lpstr>Sockets </vt:lpstr>
      <vt:lpstr>Socket.IO</vt:lpstr>
      <vt:lpstr>Socket.IO</vt:lpstr>
      <vt:lpstr>Презентация PowerPoint</vt:lpstr>
      <vt:lpstr>Клиент</vt:lpstr>
      <vt:lpstr>Сервер</vt:lpstr>
      <vt:lpstr>Презентация PowerPoint</vt:lpstr>
      <vt:lpstr>Использование памяти</vt:lpstr>
      <vt:lpstr>Вопросы?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Comet</dc:title>
  <dc:creator>Игорь Литвинович</dc:creator>
  <cp:lastModifiedBy>Игорь Литвинович</cp:lastModifiedBy>
  <cp:revision>18</cp:revision>
  <dcterms:created xsi:type="dcterms:W3CDTF">2016-12-21T11:47:14Z</dcterms:created>
  <dcterms:modified xsi:type="dcterms:W3CDTF">2016-12-23T23:23:31Z</dcterms:modified>
</cp:coreProperties>
</file>