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65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D9D-4728-4D37-BF20-D2C402FAC7C5}" type="datetimeFigureOut">
              <a:rPr lang="ru-RU" smtClean="0"/>
              <a:t>02.12.2016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F6FA-4114-4C2A-8E4A-2F3AB99C6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27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D9D-4728-4D37-BF20-D2C402FAC7C5}" type="datetimeFigureOut">
              <a:rPr lang="ru-RU" smtClean="0"/>
              <a:t>02.12.2016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F6FA-4114-4C2A-8E4A-2F3AB99C6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77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D9D-4728-4D37-BF20-D2C402FAC7C5}" type="datetimeFigureOut">
              <a:rPr lang="ru-RU" smtClean="0"/>
              <a:t>02.12.2016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F6FA-4114-4C2A-8E4A-2F3AB99C6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780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D9D-4728-4D37-BF20-D2C402FAC7C5}" type="datetimeFigureOut">
              <a:rPr lang="ru-RU" smtClean="0"/>
              <a:t>02.12.2016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F6FA-4114-4C2A-8E4A-2F3AB99C6B1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369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D9D-4728-4D37-BF20-D2C402FAC7C5}" type="datetimeFigureOut">
              <a:rPr lang="ru-RU" smtClean="0"/>
              <a:t>02.12.2016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F6FA-4114-4C2A-8E4A-2F3AB99C6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907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D9D-4728-4D37-BF20-D2C402FAC7C5}" type="datetimeFigureOut">
              <a:rPr lang="ru-RU" smtClean="0"/>
              <a:t>02.12.2016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F6FA-4114-4C2A-8E4A-2F3AB99C6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621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D9D-4728-4D37-BF20-D2C402FAC7C5}" type="datetimeFigureOut">
              <a:rPr lang="ru-RU" smtClean="0"/>
              <a:t>02.12.2016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F6FA-4114-4C2A-8E4A-2F3AB99C6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605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D9D-4728-4D37-BF20-D2C402FAC7C5}" type="datetimeFigureOut">
              <a:rPr lang="ru-RU" smtClean="0"/>
              <a:t>02.12.2016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F6FA-4114-4C2A-8E4A-2F3AB99C6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881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D9D-4728-4D37-BF20-D2C402FAC7C5}" type="datetimeFigureOut">
              <a:rPr lang="ru-RU" smtClean="0"/>
              <a:t>02.12.2016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F6FA-4114-4C2A-8E4A-2F3AB99C6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43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D9D-4728-4D37-BF20-D2C402FAC7C5}" type="datetimeFigureOut">
              <a:rPr lang="ru-RU" smtClean="0"/>
              <a:t>02.12.2016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F6FA-4114-4C2A-8E4A-2F3AB99C6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78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D9D-4728-4D37-BF20-D2C402FAC7C5}" type="datetimeFigureOut">
              <a:rPr lang="ru-RU" smtClean="0"/>
              <a:t>02.12.2016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F6FA-4114-4C2A-8E4A-2F3AB99C6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25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D9D-4728-4D37-BF20-D2C402FAC7C5}" type="datetimeFigureOut">
              <a:rPr lang="ru-RU" smtClean="0"/>
              <a:t>02.12.2016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F6FA-4114-4C2A-8E4A-2F3AB99C6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03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D9D-4728-4D37-BF20-D2C402FAC7C5}" type="datetimeFigureOut">
              <a:rPr lang="ru-RU" smtClean="0"/>
              <a:t>02.12.2016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F6FA-4114-4C2A-8E4A-2F3AB99C6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7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D9D-4728-4D37-BF20-D2C402FAC7C5}" type="datetimeFigureOut">
              <a:rPr lang="ru-RU" smtClean="0"/>
              <a:t>02.12.2016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F6FA-4114-4C2A-8E4A-2F3AB99C6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77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D9D-4728-4D37-BF20-D2C402FAC7C5}" type="datetimeFigureOut">
              <a:rPr lang="ru-RU" smtClean="0"/>
              <a:t>02.12.2016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F6FA-4114-4C2A-8E4A-2F3AB99C6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24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D9D-4728-4D37-BF20-D2C402FAC7C5}" type="datetimeFigureOut">
              <a:rPr lang="ru-RU" smtClean="0"/>
              <a:t>02.12.2016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F6FA-4114-4C2A-8E4A-2F3AB99C6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84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D9D-4728-4D37-BF20-D2C402FAC7C5}" type="datetimeFigureOut">
              <a:rPr lang="ru-RU" smtClean="0"/>
              <a:t>02.12.2016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F6FA-4114-4C2A-8E4A-2F3AB99C6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6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13BD9D-4728-4D37-BF20-D2C402FAC7C5}" type="datetimeFigureOut">
              <a:rPr lang="ru-RU" smtClean="0"/>
              <a:t>02.12.2016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7AEF6FA-4114-4C2A-8E4A-2F3AB99C6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763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0693" y="2599509"/>
            <a:ext cx="9440034" cy="998832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l</a:t>
            </a:r>
            <a:r>
              <a:rPr lang="en-US" dirty="0" smtClean="0">
                <a:latin typeface="Garamond" panose="02020404030301010803" pitchFamily="18" charset="0"/>
              </a:rPr>
              <a:t>oopback.io</a:t>
            </a:r>
            <a:endParaRPr lang="ru-RU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1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464" y="953589"/>
            <a:ext cx="7837081" cy="453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751" y="1188721"/>
            <a:ext cx="8346492" cy="438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083" y="1005839"/>
            <a:ext cx="8748014" cy="26585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640" y="4376616"/>
            <a:ext cx="3858901" cy="108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629" y="1041467"/>
            <a:ext cx="7403295" cy="459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1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463" y="1841863"/>
            <a:ext cx="7158836" cy="279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9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015" y="1449977"/>
            <a:ext cx="8212429" cy="382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011" y="944478"/>
            <a:ext cx="6978400" cy="488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4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315" y="1094458"/>
            <a:ext cx="7752806" cy="46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400" y="849087"/>
            <a:ext cx="7180573" cy="508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Who's using </a:t>
            </a:r>
            <a:r>
              <a:rPr lang="en-US" dirty="0">
                <a:effectLst/>
              </a:rPr>
              <a:t>l</a:t>
            </a:r>
            <a:r>
              <a:rPr lang="en-US" dirty="0" smtClean="0">
                <a:effectLst/>
              </a:rPr>
              <a:t>oopback?</a:t>
            </a:r>
            <a:endParaRPr lang="ru-RU" dirty="0">
              <a:latin typeface="Garamond" panose="02020404030301010803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613" y="2028985"/>
            <a:ext cx="10144125" cy="18192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13" y="3848260"/>
            <a:ext cx="101441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4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20240"/>
            <a:ext cx="10515600" cy="1423851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ru-RU" sz="2400" dirty="0">
                <a:latin typeface="Garamond" panose="02020404030301010803" pitchFamily="18" charset="0"/>
              </a:rPr>
              <a:t>	</a:t>
            </a:r>
            <a:r>
              <a:rPr lang="ru-RU" sz="2400" dirty="0" smtClean="0">
                <a:latin typeface="Garamond" panose="02020404030301010803" pitchFamily="18" charset="0"/>
              </a:rPr>
              <a:t>	Это полноценный Node.js </a:t>
            </a:r>
            <a:r>
              <a:rPr lang="ru-RU" sz="2400" dirty="0" err="1" smtClean="0">
                <a:latin typeface="Garamond" panose="02020404030301010803" pitchFamily="18" charset="0"/>
              </a:rPr>
              <a:t>фреймворк</a:t>
            </a:r>
            <a:r>
              <a:rPr lang="ru-RU" sz="2400" dirty="0" smtClean="0">
                <a:latin typeface="Garamond" panose="02020404030301010803" pitchFamily="18" charset="0"/>
              </a:rPr>
              <a:t> для соединения приложений с данными через REST API. Он перенимает мантру "договорённость в конфигурации", ставшей популярной в </a:t>
            </a:r>
            <a:r>
              <a:rPr lang="ru-RU" sz="2400" dirty="0" err="1" smtClean="0">
                <a:latin typeface="Garamond" panose="02020404030301010803" pitchFamily="18" charset="0"/>
              </a:rPr>
              <a:t>Ruby</a:t>
            </a:r>
            <a:r>
              <a:rPr lang="ru-RU" sz="2400" dirty="0" smtClean="0">
                <a:latin typeface="Garamond" panose="02020404030301010803" pitchFamily="18" charset="0"/>
              </a:rPr>
              <a:t> </a:t>
            </a:r>
            <a:r>
              <a:rPr lang="ru-RU" sz="2400" dirty="0" err="1" smtClean="0">
                <a:latin typeface="Garamond" panose="02020404030301010803" pitchFamily="18" charset="0"/>
              </a:rPr>
              <a:t>on</a:t>
            </a:r>
            <a:r>
              <a:rPr lang="ru-RU" sz="2400" dirty="0" smtClean="0">
                <a:latin typeface="Garamond" panose="02020404030301010803" pitchFamily="18" charset="0"/>
              </a:rPr>
              <a:t> </a:t>
            </a:r>
            <a:r>
              <a:rPr lang="ru-RU" sz="2400" dirty="0" err="1" smtClean="0">
                <a:latin typeface="Garamond" panose="02020404030301010803" pitchFamily="18" charset="0"/>
              </a:rPr>
              <a:t>Rails</a:t>
            </a:r>
            <a:r>
              <a:rPr lang="ru-RU" sz="2400" dirty="0" smtClean="0">
                <a:latin typeface="Garamond" panose="020204040303010108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51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60" t="3193" r="1648" b="9281"/>
          <a:stretch/>
        </p:blipFill>
        <p:spPr>
          <a:xfrm>
            <a:off x="1394815" y="2076995"/>
            <a:ext cx="9382041" cy="26256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1132" y="822960"/>
            <a:ext cx="3409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Garamond" panose="02020404030301010803" pitchFamily="18" charset="0"/>
              </a:rPr>
              <a:t>Выводы</a:t>
            </a:r>
            <a:endParaRPr lang="ru-RU" sz="4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60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807" y="4188823"/>
            <a:ext cx="10353762" cy="2081350"/>
          </a:xfrm>
        </p:spPr>
        <p:txBody>
          <a:bodyPr>
            <a:normAutofit/>
          </a:bodyPr>
          <a:lstStyle/>
          <a:p>
            <a:pPr algn="r"/>
            <a:r>
              <a:rPr lang="ru-RU" sz="3600" dirty="0" smtClean="0">
                <a:latin typeface="Garamond" panose="02020404030301010803" pitchFamily="18" charset="0"/>
              </a:rPr>
              <a:t>Презентацию подготовил </a:t>
            </a:r>
            <a:br>
              <a:rPr lang="ru-RU" sz="3600" dirty="0" smtClean="0">
                <a:latin typeface="Garamond" panose="02020404030301010803" pitchFamily="18" charset="0"/>
              </a:rPr>
            </a:br>
            <a:r>
              <a:rPr lang="ru-RU" sz="3600" dirty="0" smtClean="0">
                <a:latin typeface="Garamond" panose="02020404030301010803" pitchFamily="18" charset="0"/>
              </a:rPr>
              <a:t>студент 3 курса 3 группы</a:t>
            </a:r>
            <a:br>
              <a:rPr lang="ru-RU" sz="3600" dirty="0" smtClean="0">
                <a:latin typeface="Garamond" panose="02020404030301010803" pitchFamily="18" charset="0"/>
              </a:rPr>
            </a:br>
            <a:r>
              <a:rPr lang="ru-RU" sz="3600" dirty="0" smtClean="0">
                <a:latin typeface="Garamond" panose="02020404030301010803" pitchFamily="18" charset="0"/>
              </a:rPr>
              <a:t>Мурков Сергей Юрьевич</a:t>
            </a:r>
            <a:endParaRPr lang="ru-RU" sz="3600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807" y="1410790"/>
            <a:ext cx="10353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Garamond" panose="02020404030301010803" pitchFamily="18" charset="0"/>
              </a:rPr>
              <a:t>Спасибо за внимание!</a:t>
            </a:r>
            <a:endParaRPr lang="ru-RU" sz="4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8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Garamond" panose="02020404030301010803" pitchFamily="18" charset="0"/>
              </a:rPr>
              <a:t>Позволяет следующее</a:t>
            </a:r>
            <a:endParaRPr lang="ru-RU" dirty="0">
              <a:latin typeface="Garamond" panose="020204040303010108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Garamond" panose="02020404030301010803" pitchFamily="18" charset="0"/>
              </a:rPr>
              <a:t>Создать динамический </a:t>
            </a:r>
            <a:r>
              <a:rPr lang="en-US" sz="2400" dirty="0" smtClean="0">
                <a:latin typeface="Garamond" panose="02020404030301010803" pitchFamily="18" charset="0"/>
              </a:rPr>
              <a:t>end-to-end REST API c </a:t>
            </a:r>
            <a:r>
              <a:rPr lang="ru-RU" sz="2400" dirty="0" smtClean="0">
                <a:latin typeface="Garamond" panose="02020404030301010803" pitchFamily="18" charset="0"/>
              </a:rPr>
              <a:t>минимальным написанием кода</a:t>
            </a:r>
          </a:p>
          <a:p>
            <a:r>
              <a:rPr lang="ru-RU" sz="2400" dirty="0" smtClean="0">
                <a:latin typeface="Garamond" panose="02020404030301010803" pitchFamily="18" charset="0"/>
              </a:rPr>
              <a:t>Доступ к данным </a:t>
            </a:r>
            <a:r>
              <a:rPr lang="en-US" sz="2400" dirty="0" smtClean="0">
                <a:latin typeface="Garamond" panose="02020404030301010803" pitchFamily="18" charset="0"/>
              </a:rPr>
              <a:t>Oracle, MySQL, MS SQL SERVER, MongoDB, SOAP.</a:t>
            </a:r>
            <a:endParaRPr lang="ru-RU" sz="2400" dirty="0" smtClean="0">
              <a:latin typeface="Garamond" panose="02020404030301010803" pitchFamily="18" charset="0"/>
            </a:endParaRPr>
          </a:p>
          <a:p>
            <a:r>
              <a:rPr lang="ru-RU" sz="2400" dirty="0" smtClean="0">
                <a:latin typeface="Garamond" panose="02020404030301010803" pitchFamily="18" charset="0"/>
              </a:rPr>
              <a:t>Использование </a:t>
            </a:r>
            <a:r>
              <a:rPr lang="en-US" sz="2400" dirty="0" smtClean="0">
                <a:latin typeface="Garamond" panose="02020404030301010803" pitchFamily="18" charset="0"/>
              </a:rPr>
              <a:t>build-in push, geolocation</a:t>
            </a:r>
            <a:r>
              <a:rPr lang="ru-RU" sz="2400" dirty="0" smtClean="0"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and file services </a:t>
            </a:r>
            <a:r>
              <a:rPr lang="ru-RU" sz="2400" dirty="0" smtClean="0">
                <a:latin typeface="Garamond" panose="02020404030301010803" pitchFamily="18" charset="0"/>
              </a:rPr>
              <a:t>для мобильных приложений</a:t>
            </a:r>
          </a:p>
          <a:p>
            <a:r>
              <a:rPr lang="ru-RU" sz="2400" dirty="0" smtClean="0">
                <a:latin typeface="Garamond" panose="02020404030301010803" pitchFamily="18" charset="0"/>
              </a:rPr>
              <a:t>Создавать клиентские приложения с помощью </a:t>
            </a:r>
            <a:r>
              <a:rPr lang="en-US" sz="2400" dirty="0" smtClean="0">
                <a:latin typeface="Garamond" panose="02020404030301010803" pitchFamily="18" charset="0"/>
              </a:rPr>
              <a:t>Android, iOS, JavaScript SDK</a:t>
            </a:r>
          </a:p>
          <a:p>
            <a:r>
              <a:rPr lang="ru-RU" sz="2400" dirty="0" smtClean="0">
                <a:latin typeface="Garamond" panose="02020404030301010803" pitchFamily="18" charset="0"/>
              </a:rPr>
              <a:t>Запускать приложение локально либо на облаке</a:t>
            </a:r>
            <a:endParaRPr lang="en-US" sz="2400" dirty="0" smtClean="0">
              <a:latin typeface="Garamond" panose="02020404030301010803" pitchFamily="18" charset="0"/>
            </a:endParaRPr>
          </a:p>
          <a:p>
            <a:endParaRPr lang="ru-RU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38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2037806"/>
            <a:ext cx="10353762" cy="2090058"/>
          </a:xfrm>
        </p:spPr>
        <p:txBody>
          <a:bodyPr/>
          <a:lstStyle/>
          <a:p>
            <a:r>
              <a:rPr lang="ru-RU" dirty="0" smtClean="0">
                <a:latin typeface="Garamond" panose="02020404030301010803" pitchFamily="18" charset="0"/>
              </a:rPr>
              <a:t>Установка </a:t>
            </a:r>
            <a:r>
              <a:rPr lang="en-US" dirty="0" smtClean="0">
                <a:latin typeface="Garamond" panose="02020404030301010803" pitchFamily="18" charset="0"/>
              </a:rPr>
              <a:t>loopback</a:t>
            </a:r>
            <a:endParaRPr lang="ru-RU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0780" y="2099876"/>
            <a:ext cx="66389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2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150" y="693034"/>
            <a:ext cx="9782175" cy="8858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099" y="1891392"/>
            <a:ext cx="90582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815" y="810191"/>
            <a:ext cx="9944100" cy="12001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040" y="2234429"/>
            <a:ext cx="71056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0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9092" y="930478"/>
            <a:ext cx="6448425" cy="9334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768" y="2717619"/>
            <a:ext cx="101250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8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1920240"/>
            <a:ext cx="10353762" cy="2155370"/>
          </a:xfrm>
        </p:spPr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API </a:t>
            </a:r>
            <a:r>
              <a:rPr lang="ru-RU" dirty="0" smtClean="0">
                <a:latin typeface="Garamond" panose="02020404030301010803" pitchFamily="18" charset="0"/>
              </a:rPr>
              <a:t>документация </a:t>
            </a:r>
            <a:r>
              <a:rPr lang="en-US" dirty="0" smtClean="0">
                <a:latin typeface="Garamond" panose="02020404030301010803" pitchFamily="18" charset="0"/>
              </a:rPr>
              <a:t>loopback</a:t>
            </a:r>
            <a:endParaRPr lang="ru-RU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310</TotalTime>
  <Words>71</Words>
  <Application>Microsoft Office PowerPoint</Application>
  <PresentationFormat>Широкоэкранный</PresentationFormat>
  <Paragraphs>14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Calisto MT</vt:lpstr>
      <vt:lpstr>Garamond</vt:lpstr>
      <vt:lpstr>Trebuchet MS</vt:lpstr>
      <vt:lpstr>Wingdings 2</vt:lpstr>
      <vt:lpstr>Сланец</vt:lpstr>
      <vt:lpstr>loopback.io</vt:lpstr>
      <vt:lpstr>Презентация PowerPoint</vt:lpstr>
      <vt:lpstr>Позволяет следующее</vt:lpstr>
      <vt:lpstr>Установка loopback</vt:lpstr>
      <vt:lpstr>Презентация PowerPoint</vt:lpstr>
      <vt:lpstr>Презентация PowerPoint</vt:lpstr>
      <vt:lpstr>Презентация PowerPoint</vt:lpstr>
      <vt:lpstr>Презентация PowerPoint</vt:lpstr>
      <vt:lpstr>API документация loopback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Who's using loopback?</vt:lpstr>
      <vt:lpstr>Презентация PowerPoint</vt:lpstr>
      <vt:lpstr>Презентацию подготовил  студент 3 курса 3 группы Мурков Сергей Юрьевич</vt:lpstr>
    </vt:vector>
  </TitlesOfParts>
  <Company>BSTU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loopback.io</dc:title>
  <dc:creator>Sergei Murkou</dc:creator>
  <cp:lastModifiedBy>Sergei Murkou</cp:lastModifiedBy>
  <cp:revision>19</cp:revision>
  <dcterms:created xsi:type="dcterms:W3CDTF">2016-12-02T18:31:16Z</dcterms:created>
  <dcterms:modified xsi:type="dcterms:W3CDTF">2016-12-02T23:41:45Z</dcterms:modified>
</cp:coreProperties>
</file>