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1A8EF2-E9AF-4699-98C2-CF7076B439DA}">
  <a:tblStyle styleId="{9C1A8EF2-E9AF-4699-98C2-CF7076B439D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2"/>
                </a:solidFill>
              </a:rPr>
              <a:t>‹#›</a:t>
            </a:fld>
            <a:endParaRPr lang="ru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Lodash js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_.tap(value, interceptor)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_([1, 2, 3]).tap(function(array) { 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     array.pop(); 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}) 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.reverse() 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.value(); 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3C47D"/>
                </a:solidFill>
              </a:rPr>
              <a:t>// → [2, 1]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_.thru(value, interceptor)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algn="just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Этот метод - как _.tap, за исключением того, что он возвращает результат “перехватчика”. Цель этого метода состоит в "проходе" значения, заменяя промежуточный результат в методе цепной последовательности.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_.thru(value, interceptor)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_(' abc ')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 .chain()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 .thru(function(value) {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 	return [value];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 })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 .value();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3C47D"/>
                </a:solidFill>
              </a:rPr>
              <a:t>// → ['abc']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_.flatten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	</a:t>
            </a:r>
            <a:r>
              <a:rPr lang="ru">
                <a:solidFill>
                  <a:srgbClr val="FFFFFF"/>
                </a:solidFill>
              </a:rPr>
              <a:t>Метод “выпрямляет” вложенный массив.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_.flatten([1, [2, 3, [4]]]);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3C47D"/>
                </a:solidFill>
              </a:rPr>
              <a:t>// → [1, 2, 3, [4]]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3C47D"/>
                </a:solidFill>
              </a:rPr>
              <a:t>// используя isDeep 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_.flatten([1, [2, 3, [4]]], true); 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3C47D"/>
                </a:solidFill>
              </a:rPr>
              <a:t>// → [1, 2, 3, 4]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_.intersection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algn="just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Создает массив из уникальных значений, которые включены в данные массивы, используя SameValueZero для сравнения на равенство. Порядок значения результата определяет первый массив.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_.intersection([1, 2], [4, 2], [2, 1]);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3C47D"/>
                </a:solidFill>
              </a:rPr>
              <a:t> // → [2]</a:t>
            </a:r>
          </a:p>
          <a:p>
            <a:pPr lvl="0" indent="457200" algn="just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_.xor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408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algn="just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Создает массив, который является симметричной разницей их представленных массивов. 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_.xor([1, 2], [4, 2]);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3C47D"/>
                </a:solidFill>
              </a:rPr>
              <a:t> // → [1, 4]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_.pluck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  <a:r>
              <a:rPr lang="ru">
                <a:solidFill>
                  <a:srgbClr val="FFFFFF"/>
                </a:solidFill>
              </a:rPr>
              <a:t>Получает значение ключа из всех элементов коллекции.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var users = [ 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{ 'user': 'barney', 'age': 36 }, 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{ 'user': 'fred', 'age': 40 } 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];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 _.pluck(users, 'user'); 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3C47D"/>
                </a:solidFill>
              </a:rPr>
              <a:t>// → ['barney', 'fred']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_.where(collection, source)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	</a:t>
            </a:r>
            <a:r>
              <a:rPr lang="ru">
                <a:solidFill>
                  <a:srgbClr val="F3F3F3"/>
                </a:solidFill>
              </a:rPr>
              <a:t>Выполняет глубокое сравнение между каждым элементом коллекции и исходным объектом. Возвращает массив элементов, которые имеют эквивалентные значения свойств.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var users = [</a:t>
            </a: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 { 'user': 'barney', 'age': 36, 'active': false, 'pets': ['hoppy'] }, </a:t>
            </a: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{ 'user': 'fred', 'age': 40, 'active': true, 'pets': ['baby puss', 'dino'] } 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];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 _.pluck(_.where(users, { 'age': 36, 'active': false }), 'user');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3C47D"/>
                </a:solidFill>
              </a:rPr>
              <a:t> // → ['barney']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_.uniqueId(prefix)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	Генерирует уникальный идентификатор. Если указан префикс, то идентификатор присоединяется к нему.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_.uniqueId('contact_');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 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3C47D"/>
                </a:solidFill>
              </a:rPr>
              <a:t>// → 'contact_104' 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_.uniqueId(); 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3C47D"/>
                </a:solidFill>
              </a:rPr>
              <a:t>// → '105'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_.curry(func, [n=func.length])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ru" dirty="0"/>
              <a:t>	</a:t>
            </a:r>
            <a:r>
              <a:rPr lang="ru" dirty="0">
                <a:solidFill>
                  <a:srgbClr val="FFFFFF"/>
                </a:solidFill>
              </a:rPr>
              <a:t>Создаёт функцию, которая принимает один или несколько параметров func и либо вызывает func, возвращая её результат, если были задействованы n аргументов, либо возвращает функцию, которая принимает оставшиеся аргументы, и так далее.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ru" dirty="0">
                <a:solidFill>
                  <a:srgbClr val="FFFFFF"/>
                </a:solidFill>
              </a:rPr>
              <a:t>	Каррирование - преобразование функции, принимающей n аргументов в функцию, которая принимает один аргумент и возвращает каррированную функцию, </a:t>
            </a:r>
            <a:r>
              <a:rPr lang="ru" dirty="0" smtClean="0">
                <a:solidFill>
                  <a:srgbClr val="FFFFFF"/>
                </a:solidFill>
              </a:rPr>
              <a:t>которая принимает n-1 аргументов. </a:t>
            </a:r>
            <a:endParaRPr lang="ru" sz="10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Установка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ru" sz="2800">
                <a:solidFill>
                  <a:srgbClr val="FFFFFF"/>
                </a:solidFill>
              </a:rPr>
              <a:t>npm i --save lodash</a:t>
            </a:r>
          </a:p>
          <a:p>
            <a:pPr marL="457200" lvl="0" indent="-4064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ru" sz="2800">
                <a:solidFill>
                  <a:srgbClr val="FFFFFF"/>
                </a:solidFill>
              </a:rPr>
              <a:t>require(“lodash”);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_.curry(func, [n=func.length])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9420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3F3F3"/>
                </a:solidFill>
              </a:rPr>
              <a:t>var abc = function(a, b, c) { </a:t>
            </a:r>
          </a:p>
          <a:p>
            <a:pPr marL="2743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3F3F3"/>
                </a:solidFill>
              </a:rPr>
              <a:t>return [a, b, c]; </a:t>
            </a:r>
          </a:p>
          <a:p>
            <a:pPr marL="22860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3F3F3"/>
                </a:solidFill>
              </a:rPr>
              <a:t>}; </a:t>
            </a:r>
          </a:p>
          <a:p>
            <a:pPr marL="22860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3F3F3"/>
                </a:solidFill>
              </a:rPr>
              <a:t>var curried = _.curry(abc); 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22860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3F3F3"/>
                </a:solidFill>
              </a:rPr>
              <a:t>curried(1)(2)(3); </a:t>
            </a:r>
          </a:p>
          <a:p>
            <a:pPr marL="22860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93C47D"/>
                </a:solidFill>
              </a:rPr>
              <a:t>// → [1, 2, 3] 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22860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3F3F3"/>
                </a:solidFill>
              </a:rPr>
              <a:t>curried(1, 2)(3);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3F3F3"/>
                </a:solidFill>
              </a:rPr>
              <a:t> 		</a:t>
            </a:r>
            <a:r>
              <a:rPr lang="ru" dirty="0" smtClean="0">
                <a:solidFill>
                  <a:srgbClr val="93C47D"/>
                </a:solidFill>
              </a:rPr>
              <a:t>// </a:t>
            </a:r>
            <a:r>
              <a:rPr lang="ru" dirty="0">
                <a:solidFill>
                  <a:srgbClr val="93C47D"/>
                </a:solidFill>
              </a:rPr>
              <a:t>→ [1, 2, 3] 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22860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3F3F3"/>
                </a:solidFill>
              </a:rPr>
              <a:t>curried(1)(_, 3)(2); </a:t>
            </a:r>
          </a:p>
          <a:p>
            <a:pPr marL="2286000" lvl="0"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93C47D"/>
                </a:solidFill>
              </a:rPr>
              <a:t>// → [1, 2, 3]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_.bind(func, thisArg, [partials])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	</a:t>
            </a:r>
            <a:r>
              <a:rPr lang="ru">
                <a:solidFill>
                  <a:srgbClr val="FFFFFF"/>
                </a:solidFill>
              </a:rPr>
              <a:t>Создаёт функцию, которая вызывает func с this вместе с привязкой thisArg, и partials, присоединяя к аргументам, которые он получает.</a:t>
            </a:r>
          </a:p>
          <a:p>
            <a:pPr marL="22860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var greet = function(greeting, punctuation) { </a:t>
            </a:r>
          </a:p>
          <a:p>
            <a:pPr marL="2743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return greeting + ' ' + this.user + punctuation; </a:t>
            </a:r>
          </a:p>
          <a:p>
            <a:pPr marL="18288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}; </a:t>
            </a:r>
          </a:p>
          <a:p>
            <a:pPr marL="2743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18288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var object = { 'user': 'fred' };</a:t>
            </a:r>
          </a:p>
          <a:p>
            <a:pPr marL="18288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var bound = _.bind(greet, object, 'hi'); </a:t>
            </a:r>
          </a:p>
          <a:p>
            <a:pPr marL="18288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bound('!'); </a:t>
            </a:r>
          </a:p>
          <a:p>
            <a:pPr marL="2743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1828800" lvl="0"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3C47D"/>
                </a:solidFill>
              </a:rPr>
              <a:t>// → 'hi fred!'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							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 smtClean="0"/>
              <a:t>_.</a:t>
            </a:r>
            <a:r>
              <a:rPr lang="en-US" dirty="0" smtClean="0"/>
              <a:t>get()</a:t>
            </a:r>
            <a:endParaRPr lang="ru" dirty="0"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>
                <a:solidFill>
                  <a:srgbClr val="FFFFFF"/>
                </a:solidFill>
              </a:rPr>
              <a:t>Получает значение на пути объекта. Если в итоге значение будет не определено, то результат будет defaultValue в 3 параметре. 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  <a:p>
            <a:pPr marL="27432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3C47D"/>
              </a:solidFill>
            </a:endParaRPr>
          </a:p>
        </p:txBody>
      </p:sp>
      <p:graphicFrame>
        <p:nvGraphicFramePr>
          <p:cNvPr id="184" name="Shape 184"/>
          <p:cNvGraphicFramePr/>
          <p:nvPr/>
        </p:nvGraphicFramePr>
        <p:xfrm>
          <a:off x="952500" y="2381250"/>
          <a:ext cx="7239000" cy="1828770"/>
        </p:xfrm>
        <a:graphic>
          <a:graphicData uri="http://schemas.openxmlformats.org/drawingml/2006/table">
            <a:tbl>
              <a:tblPr>
                <a:noFill/>
                <a:tableStyleId>{9C1A8EF2-E9AF-4699-98C2-CF7076B439DA}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var object = { 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     'a': [{ 'b': { 'c': 3 } }] 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}; 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_.get(object, 'a[0].b.c'); </a:t>
                      </a:r>
                    </a:p>
                    <a:p>
                      <a:pPr marL="2743200" lvl="0" indent="0" rt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rgbClr val="F3F3F3"/>
                        </a:solidFill>
                      </a:endParaRP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93C47D"/>
                          </a:solidFill>
                        </a:rPr>
                        <a:t>// → 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var object = {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     'a': [{ 'b': { 'c': 3 } }]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};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_.get(object, 'a.b.c', 'default');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rgbClr val="F3F3F3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93C47D"/>
                          </a:solidFill>
                        </a:rPr>
                        <a:t>// → 'default'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Reference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API Documentaion : https://lodash.com/docs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Почему lodash?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ru" dirty="0">
                <a:solidFill>
                  <a:srgbClr val="FFFFFF"/>
                </a:solidFill>
              </a:rPr>
              <a:t>Lodash делает Js проще, за счёт упрощения работы с массивами, числами, строками, объектами и т.д.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ru" dirty="0">
                <a:solidFill>
                  <a:srgbClr val="FFFFFF"/>
                </a:solidFill>
              </a:rPr>
              <a:t>Lodash методы отлично подходят для:</a:t>
            </a:r>
          </a:p>
          <a:p>
            <a:pPr marL="971550" lvl="0" indent="-285750" rtl="0">
              <a:spcBef>
                <a:spcPts val="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ru" dirty="0">
                <a:solidFill>
                  <a:srgbClr val="FFFFFF"/>
                </a:solidFill>
              </a:rPr>
              <a:t>перебора массивов, объектов и строк</a:t>
            </a:r>
          </a:p>
          <a:p>
            <a:pPr marL="971550" lvl="0" indent="-285750" rtl="0">
              <a:spcBef>
                <a:spcPts val="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ru" dirty="0">
                <a:solidFill>
                  <a:srgbClr val="FFFFFF"/>
                </a:solidFill>
              </a:rPr>
              <a:t>манипулирования и тестирования значений</a:t>
            </a:r>
          </a:p>
          <a:p>
            <a:pPr marL="971550" lvl="0" indent="-285750" rtl="0">
              <a:spcBef>
                <a:spcPts val="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ru" dirty="0">
                <a:solidFill>
                  <a:srgbClr val="FFFFFF"/>
                </a:solidFill>
              </a:rPr>
              <a:t>создания композиционных функций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lodash js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     </a:t>
            </a:r>
          </a:p>
        </p:txBody>
      </p:sp>
      <p:graphicFrame>
        <p:nvGraphicFramePr>
          <p:cNvPr id="74" name="Shape 74"/>
          <p:cNvGraphicFramePr/>
          <p:nvPr/>
        </p:nvGraphicFramePr>
        <p:xfrm>
          <a:off x="952500" y="1428750"/>
          <a:ext cx="7239000" cy="2743020"/>
        </p:xfrm>
        <a:graphic>
          <a:graphicData uri="http://schemas.openxmlformats.org/drawingml/2006/table">
            <a:tbl>
              <a:tblPr>
                <a:noFill/>
                <a:tableStyleId>{9C1A8EF2-E9AF-4699-98C2-CF7076B439DA}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EFEFEF"/>
                          </a:solidFill>
                        </a:rPr>
                        <a:t>Array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Number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EFEFEF"/>
                          </a:solidFill>
                        </a:rPr>
                        <a:t>Chain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Object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Collection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String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Function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Utility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Lang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Methods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Math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Properties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_(value)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ru">
                <a:solidFill>
                  <a:srgbClr val="FFFFFF"/>
                </a:solidFill>
              </a:rPr>
              <a:t>Создаёт lodash объект, который оборачивает value в неявную цепочку.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ru">
                <a:solidFill>
                  <a:srgbClr val="FFFFFF"/>
                </a:solidFill>
              </a:rPr>
              <a:t>Методы, которые оперируют и возвращают массивы, коллекции и функции, могут быть соединены вместе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_(value)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var wrapped = _([1, 2, 3]); 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wrapped.reduce(function(sum, n) { </a:t>
            </a: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return sum + n; 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}); 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6D7A8"/>
                </a:solidFill>
              </a:rPr>
              <a:t>// →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_.chain(value)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FFFFFF"/>
              </a:buClr>
            </a:pPr>
            <a:r>
              <a:rPr lang="ru">
                <a:solidFill>
                  <a:srgbClr val="FFFFFF"/>
                </a:solidFill>
              </a:rPr>
              <a:t>Создаёт объект lodash, который обёртывает value в цепочку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_.chain(value)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9" name="Shape 99"/>
          <p:cNvGraphicFramePr/>
          <p:nvPr/>
        </p:nvGraphicFramePr>
        <p:xfrm>
          <a:off x="847300" y="1633100"/>
          <a:ext cx="7239000" cy="2926050"/>
        </p:xfrm>
        <a:graphic>
          <a:graphicData uri="http://schemas.openxmlformats.org/drawingml/2006/table">
            <a:tbl>
              <a:tblPr>
                <a:noFill/>
                <a:tableStyleId>{9C1A8EF2-E9AF-4699-98C2-CF7076B439DA}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var users = [ </a:t>
                      </a:r>
                    </a:p>
                    <a:p>
                      <a:pPr lvl="0" indent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{ 'user': 'barney', 'age': 36 }, </a:t>
                      </a:r>
                    </a:p>
                    <a:p>
                      <a:pPr lvl="0" indent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{ 'user': 'fred', 'age': 40 }, </a:t>
                      </a:r>
                    </a:p>
                    <a:p>
                      <a:pPr lvl="0" indent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{ 'user': 'pebbles', 'age': 1 }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];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var youngest = _.chain(users)     </a:t>
                      </a:r>
                    </a:p>
                    <a:p>
                      <a:pPr lvl="0" indent="457200" rt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.sortBy('age') </a:t>
                      </a:r>
                    </a:p>
                    <a:p>
                      <a:pPr lvl="0" indent="457200" rt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.map(function(chr) { </a:t>
                      </a:r>
                    </a:p>
                    <a:p>
                      <a:pPr marL="457200" lvl="0" indent="457200" rt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return chr.user + ' is ' + chr.age; </a:t>
                      </a:r>
                    </a:p>
                    <a:p>
                      <a:pPr marL="45720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}) </a:t>
                      </a:r>
                    </a:p>
                    <a:p>
                      <a:pPr marL="45720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.first() </a:t>
                      </a:r>
                    </a:p>
                    <a:p>
                      <a:pPr marL="45720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F3F3F3"/>
                          </a:solidFill>
                        </a:rPr>
                        <a:t>.value();</a:t>
                      </a:r>
                    </a:p>
                    <a:p>
                      <a:pPr marL="457200" lvl="0" indent="0" rt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rgbClr val="F3F3F3"/>
                        </a:solidFill>
                      </a:endParaRPr>
                    </a:p>
                    <a:p>
                      <a:pPr marL="45720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rgbClr val="93C47D"/>
                          </a:solidFill>
                        </a:rPr>
                        <a:t>// → 'pebbles is 1'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_.tap(value, interceptor)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algn="just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Этот метод вызывает перехватчик и возвращает значение. Перехватчик вызывается с одним аргументом - value. Целью этого метода является "задействовать" методы цепочки последовательности для того, чтобы изменять промежуточные результаты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6B9F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589</Words>
  <Application>Microsoft Office PowerPoint</Application>
  <PresentationFormat>Экран (16:9)</PresentationFormat>
  <Paragraphs>170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Courier New</vt:lpstr>
      <vt:lpstr>Verdana</vt:lpstr>
      <vt:lpstr>simple-dark-2</vt:lpstr>
      <vt:lpstr>Lodash js</vt:lpstr>
      <vt:lpstr>Установка</vt:lpstr>
      <vt:lpstr>Почему lodash?</vt:lpstr>
      <vt:lpstr>lodash js</vt:lpstr>
      <vt:lpstr>_(value)</vt:lpstr>
      <vt:lpstr>_(value)</vt:lpstr>
      <vt:lpstr>_.chain(value)</vt:lpstr>
      <vt:lpstr>_.chain(value)</vt:lpstr>
      <vt:lpstr>_.tap(value, interceptor)</vt:lpstr>
      <vt:lpstr>_.tap(value, interceptor)</vt:lpstr>
      <vt:lpstr>_.thru(value, interceptor)</vt:lpstr>
      <vt:lpstr>_.thru(value, interceptor)</vt:lpstr>
      <vt:lpstr>_.flatten</vt:lpstr>
      <vt:lpstr>_.intersection</vt:lpstr>
      <vt:lpstr>_.xor</vt:lpstr>
      <vt:lpstr>_.pluck</vt:lpstr>
      <vt:lpstr>_.where(collection, source)</vt:lpstr>
      <vt:lpstr>_.uniqueId(prefix)</vt:lpstr>
      <vt:lpstr>_.curry(func, [n=func.length])</vt:lpstr>
      <vt:lpstr>_.curry(func, [n=func.length])</vt:lpstr>
      <vt:lpstr>_.bind(func, thisArg, [partials])</vt:lpstr>
      <vt:lpstr>_.get()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Lodash js</dc:title>
  <cp:lastModifiedBy>Пользователь Windows</cp:lastModifiedBy>
  <cp:revision>4</cp:revision>
  <dcterms:modified xsi:type="dcterms:W3CDTF">2016-12-06T07:57:32Z</dcterms:modified>
</cp:coreProperties>
</file>