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74" r:id="rId4"/>
    <p:sldId id="259" r:id="rId5"/>
    <p:sldId id="270" r:id="rId6"/>
    <p:sldId id="261" r:id="rId7"/>
    <p:sldId id="269" r:id="rId8"/>
    <p:sldId id="267" r:id="rId9"/>
    <p:sldId id="260" r:id="rId10"/>
    <p:sldId id="271" r:id="rId11"/>
    <p:sldId id="264" r:id="rId12"/>
    <p:sldId id="272" r:id="rId13"/>
    <p:sldId id="263" r:id="rId14"/>
    <p:sldId id="273" r:id="rId15"/>
    <p:sldId id="262" r:id="rId16"/>
    <p:sldId id="282" r:id="rId17"/>
    <p:sldId id="265" r:id="rId18"/>
    <p:sldId id="266" r:id="rId19"/>
    <p:sldId id="275" r:id="rId20"/>
    <p:sldId id="276" r:id="rId21"/>
    <p:sldId id="277" r:id="rId22"/>
    <p:sldId id="279" r:id="rId23"/>
    <p:sldId id="281" r:id="rId24"/>
    <p:sldId id="278" r:id="rId25"/>
    <p:sldId id="280" r:id="rId26"/>
    <p:sldId id="283" r:id="rId27"/>
    <p:sldId id="284" r:id="rId28"/>
    <p:sldId id="28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4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48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6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135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25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29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62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0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48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F9887F-9061-4432-9FDF-8F97929FCA5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819FAD5-DF63-4B5C-83AE-33EB98B4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18818" y="2883245"/>
            <a:ext cx="2354364" cy="889122"/>
          </a:xfrm>
        </p:spPr>
        <p:txBody>
          <a:bodyPr/>
          <a:lstStyle/>
          <a:p>
            <a:r>
              <a:rPr lang="en-US" dirty="0" err="1" smtClean="0"/>
              <a:t>MobX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795" y="6005734"/>
            <a:ext cx="11236410" cy="365326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Минск, 2017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795" y="655359"/>
            <a:ext cx="112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УО «Белорусский государственный технологический университет»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7438" y="4809078"/>
            <a:ext cx="202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студент 3 курса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факультета ИТ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Рябченко Е.С.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3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3" y="2257957"/>
            <a:ext cx="9801069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Объекты типа </a:t>
            </a:r>
            <a:r>
              <a:rPr lang="en-US" dirty="0" smtClean="0"/>
              <a:t>computed</a:t>
            </a:r>
            <a:r>
              <a:rPr lang="ru-RU" dirty="0"/>
              <a:t> </a:t>
            </a:r>
            <a:r>
              <a:rPr lang="ru-RU" dirty="0" smtClean="0"/>
              <a:t>реагируют на изменение состояния объекта или других </a:t>
            </a:r>
            <a:r>
              <a:rPr lang="en-US" dirty="0" smtClean="0"/>
              <a:t>computed </a:t>
            </a:r>
            <a:r>
              <a:rPr lang="ru-RU" dirty="0" smtClean="0"/>
              <a:t>полей. Содержится в пакете </a:t>
            </a:r>
            <a:r>
              <a:rPr lang="en-US" dirty="0" err="1" smtClean="0"/>
              <a:t>mobx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91697" y="2940909"/>
            <a:ext cx="5609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import {observable, computed} from "</a:t>
            </a:r>
            <a:r>
              <a:rPr lang="en-GB" sz="1600" dirty="0" err="1"/>
              <a:t>mobx</a:t>
            </a:r>
            <a:r>
              <a:rPr lang="en-GB" sz="1600" dirty="0"/>
              <a:t>";</a:t>
            </a:r>
          </a:p>
          <a:p>
            <a:endParaRPr lang="en-GB" sz="1600" dirty="0"/>
          </a:p>
          <a:p>
            <a:r>
              <a:rPr lang="en-GB" sz="1600" dirty="0"/>
              <a:t>class </a:t>
            </a:r>
            <a:r>
              <a:rPr lang="en-GB" sz="1600" dirty="0" err="1"/>
              <a:t>OrderLine</a:t>
            </a:r>
            <a:r>
              <a:rPr lang="en-GB" sz="1600" dirty="0"/>
              <a:t> {</a:t>
            </a:r>
          </a:p>
          <a:p>
            <a:r>
              <a:rPr lang="en-GB" sz="1600" dirty="0"/>
              <a:t>    @observable </a:t>
            </a:r>
            <a:r>
              <a:rPr lang="en-GB" sz="1600" dirty="0" smtClean="0"/>
              <a:t>price </a:t>
            </a:r>
            <a:r>
              <a:rPr lang="en-GB" sz="1600" dirty="0"/>
              <a:t>= </a:t>
            </a:r>
            <a:r>
              <a:rPr lang="en-GB" sz="1600" dirty="0" smtClean="0"/>
              <a:t>15;</a:t>
            </a:r>
            <a:endParaRPr lang="en-GB" sz="1600" dirty="0"/>
          </a:p>
          <a:p>
            <a:r>
              <a:rPr lang="en-GB" sz="1600" dirty="0"/>
              <a:t>    @observable </a:t>
            </a:r>
            <a:r>
              <a:rPr lang="en-GB" sz="1600" dirty="0" smtClean="0"/>
              <a:t>amount </a:t>
            </a:r>
            <a:r>
              <a:rPr lang="en-GB" sz="1600" dirty="0"/>
              <a:t>= </a:t>
            </a:r>
            <a:r>
              <a:rPr lang="en-GB" sz="1600" dirty="0" smtClean="0"/>
              <a:t>1</a:t>
            </a:r>
            <a:r>
              <a:rPr lang="en-GB" sz="1600" dirty="0"/>
              <a:t>;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</a:t>
            </a:r>
          </a:p>
          <a:p>
            <a:r>
              <a:rPr lang="en-GB" sz="1600" dirty="0" smtClean="0"/>
              <a:t>    @action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 smtClean="0"/>
              <a:t>setAmount</a:t>
            </a:r>
            <a:r>
              <a:rPr lang="en-GB" sz="1600" dirty="0" smtClean="0"/>
              <a:t>(value) </a:t>
            </a:r>
            <a:r>
              <a:rPr lang="en-GB" sz="1600" dirty="0"/>
              <a:t>{</a:t>
            </a:r>
          </a:p>
          <a:p>
            <a:r>
              <a:rPr lang="en-GB" sz="1600" dirty="0"/>
              <a:t>        </a:t>
            </a:r>
            <a:r>
              <a:rPr lang="en-GB" sz="1600" dirty="0" err="1" smtClean="0"/>
              <a:t>this.amount</a:t>
            </a:r>
            <a:r>
              <a:rPr lang="en-GB" sz="1600" dirty="0" smtClean="0"/>
              <a:t> </a:t>
            </a:r>
            <a:r>
              <a:rPr lang="en-GB" sz="1600" dirty="0"/>
              <a:t>= </a:t>
            </a:r>
            <a:r>
              <a:rPr lang="en-GB" sz="1600" dirty="0" smtClean="0"/>
              <a:t>value;</a:t>
            </a:r>
            <a:endParaRPr lang="en-GB" sz="1600" dirty="0"/>
          </a:p>
          <a:p>
            <a:r>
              <a:rPr lang="en-GB" sz="1600" dirty="0"/>
              <a:t>    }</a:t>
            </a:r>
          </a:p>
          <a:p>
            <a:endParaRPr lang="en-GB" sz="1600" dirty="0"/>
          </a:p>
          <a:p>
            <a:r>
              <a:rPr lang="en-GB" sz="1600" dirty="0"/>
              <a:t>    @computed get </a:t>
            </a:r>
            <a:r>
              <a:rPr lang="en-GB" sz="1600" dirty="0" err="1" smtClean="0"/>
              <a:t>getTotalPrice</a:t>
            </a:r>
            <a:r>
              <a:rPr lang="en-GB" sz="1600" dirty="0" smtClean="0"/>
              <a:t>() </a:t>
            </a:r>
            <a:r>
              <a:rPr lang="en-GB" sz="1600" dirty="0"/>
              <a:t>{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this.price</a:t>
            </a:r>
            <a:r>
              <a:rPr lang="en-GB" sz="1600" dirty="0"/>
              <a:t> * </a:t>
            </a:r>
            <a:r>
              <a:rPr lang="en-GB" sz="1600" dirty="0" err="1"/>
              <a:t>this.amount</a:t>
            </a:r>
            <a:r>
              <a:rPr lang="en-GB" sz="1600" dirty="0"/>
              <a:t>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14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autorun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autorun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8252" y="3138959"/>
            <a:ext cx="8761412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let</a:t>
            </a:r>
            <a:r>
              <a:rPr lang="en-GB" dirty="0" smtClean="0"/>
              <a:t> </a:t>
            </a:r>
            <a:r>
              <a:rPr lang="en-GB" dirty="0" smtClean="0"/>
              <a:t>numbers </a:t>
            </a:r>
            <a:r>
              <a:rPr lang="en-GB" dirty="0"/>
              <a:t>= observable([1,2,3]);</a:t>
            </a:r>
          </a:p>
          <a:p>
            <a:pPr marL="0" indent="0">
              <a:buNone/>
            </a:pP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sum = computed(() =&gt; </a:t>
            </a:r>
            <a:r>
              <a:rPr lang="en-GB" dirty="0" err="1"/>
              <a:t>numbers.reduce</a:t>
            </a:r>
            <a:r>
              <a:rPr lang="en-GB" dirty="0"/>
              <a:t>((a, b) =&gt; a + b, 0));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disposer = </a:t>
            </a:r>
            <a:r>
              <a:rPr lang="en-GB" dirty="0" err="1"/>
              <a:t>autorun</a:t>
            </a:r>
            <a:r>
              <a:rPr lang="en-GB" dirty="0"/>
              <a:t>(() =&gt; console.log(</a:t>
            </a:r>
            <a:r>
              <a:rPr lang="en-GB" dirty="0" err="1"/>
              <a:t>sum.get</a:t>
            </a:r>
            <a:r>
              <a:rPr lang="en-GB" dirty="0"/>
              <a:t>()));</a:t>
            </a:r>
          </a:p>
          <a:p>
            <a:pPr marL="0" indent="0">
              <a:buNone/>
            </a:pPr>
            <a:r>
              <a:rPr lang="en-GB" dirty="0"/>
              <a:t>// prints '6'</a:t>
            </a:r>
          </a:p>
          <a:p>
            <a:pPr marL="0" indent="0">
              <a:buNone/>
            </a:pPr>
            <a:r>
              <a:rPr lang="en-GB" dirty="0" err="1"/>
              <a:t>numbers.push</a:t>
            </a:r>
            <a:r>
              <a:rPr lang="en-GB" dirty="0"/>
              <a:t>(4);</a:t>
            </a:r>
          </a:p>
          <a:p>
            <a:pPr marL="0" indent="0">
              <a:buNone/>
            </a:pPr>
            <a:r>
              <a:rPr lang="en-GB" dirty="0"/>
              <a:t>// prints '10'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disposer</a:t>
            </a:r>
            <a:r>
              <a:rPr lang="en-GB" dirty="0" smtClean="0"/>
              <a:t>(); // perform dispose </a:t>
            </a:r>
            <a:r>
              <a:rPr lang="en-US" dirty="0" smtClean="0"/>
              <a:t>of the </a:t>
            </a:r>
            <a:r>
              <a:rPr lang="en-GB" dirty="0" err="1" smtClean="0"/>
              <a:t>autorun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numbers.push</a:t>
            </a:r>
            <a:r>
              <a:rPr lang="en-GB" dirty="0"/>
              <a:t>(5</a:t>
            </a:r>
            <a:r>
              <a:rPr lang="en-GB" dirty="0" smtClean="0"/>
              <a:t>); // </a:t>
            </a:r>
            <a:r>
              <a:rPr lang="en-GB" dirty="0"/>
              <a:t>won't print </a:t>
            </a:r>
            <a:r>
              <a:rPr lang="en-GB" dirty="0" smtClean="0"/>
              <a:t>anything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347784"/>
            <a:ext cx="991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Как и </a:t>
            </a:r>
            <a:r>
              <a:rPr lang="en-US" dirty="0" smtClean="0"/>
              <a:t>computed </a:t>
            </a:r>
            <a:r>
              <a:rPr lang="ru-RU" dirty="0" smtClean="0"/>
              <a:t>поля</a:t>
            </a:r>
            <a:r>
              <a:rPr lang="ru-RU" dirty="0" smtClean="0"/>
              <a:t>, </a:t>
            </a:r>
            <a:r>
              <a:rPr lang="en-US" dirty="0" err="1" smtClean="0"/>
              <a:t>autorun</a:t>
            </a:r>
            <a:r>
              <a:rPr lang="en-US" dirty="0" smtClean="0"/>
              <a:t> </a:t>
            </a:r>
            <a:r>
              <a:rPr lang="ru-RU" dirty="0" smtClean="0"/>
              <a:t>лишь наблюдает за </a:t>
            </a:r>
            <a:r>
              <a:rPr lang="en-US" dirty="0" smtClean="0"/>
              <a:t>observable </a:t>
            </a:r>
            <a:r>
              <a:rPr lang="ru-RU" dirty="0" smtClean="0"/>
              <a:t>полями и использует их в своих вычислениях.</a:t>
            </a:r>
            <a:r>
              <a:rPr lang="en-US" dirty="0" smtClean="0"/>
              <a:t> </a:t>
            </a:r>
            <a:r>
              <a:rPr lang="ru-RU" dirty="0"/>
              <a:t>Содержится в пакете </a:t>
            </a:r>
            <a:r>
              <a:rPr lang="en-US" dirty="0" err="1"/>
              <a:t>mobx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6672" y="2933012"/>
            <a:ext cx="10163834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observer </a:t>
            </a:r>
            <a:r>
              <a:rPr lang="ru-RU" dirty="0"/>
              <a:t>находится в</a:t>
            </a:r>
            <a:r>
              <a:rPr lang="en-US" dirty="0"/>
              <a:t> </a:t>
            </a:r>
            <a:r>
              <a:rPr lang="en-US" dirty="0" err="1"/>
              <a:t>mobx</a:t>
            </a:r>
            <a:r>
              <a:rPr lang="en-US" dirty="0"/>
              <a:t>-react </a:t>
            </a:r>
            <a:r>
              <a:rPr lang="ru-RU" dirty="0"/>
              <a:t>пакете.</a:t>
            </a:r>
          </a:p>
          <a:p>
            <a:pPr marL="0" indent="0" algn="just">
              <a:buNone/>
            </a:pPr>
            <a:r>
              <a:rPr lang="en-GB" dirty="0" smtClean="0"/>
              <a:t>import {observer} from ‘</a:t>
            </a:r>
            <a:r>
              <a:rPr lang="en-GB" dirty="0" err="1" smtClean="0"/>
              <a:t>mobx</a:t>
            </a:r>
            <a:r>
              <a:rPr lang="en-GB" dirty="0" smtClean="0"/>
              <a:t>-react’;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observer</a:t>
            </a:r>
            <a:r>
              <a:rPr lang="ru-RU" dirty="0" smtClean="0"/>
              <a:t> </a:t>
            </a:r>
            <a:r>
              <a:rPr lang="ru-RU" dirty="0" smtClean="0"/>
              <a:t>используется для превращения </a:t>
            </a:r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ru-RU" dirty="0" smtClean="0"/>
              <a:t>компонента в реактивный компонент. </a:t>
            </a:r>
            <a:r>
              <a:rPr lang="ru-RU" dirty="0" smtClean="0"/>
              <a:t>У к</a:t>
            </a:r>
            <a:r>
              <a:rPr lang="ru-RU" dirty="0" smtClean="0"/>
              <a:t>омпонента с декоратором </a:t>
            </a:r>
            <a:r>
              <a:rPr lang="en-US" dirty="0" smtClean="0"/>
              <a:t>@</a:t>
            </a:r>
            <a:r>
              <a:rPr lang="en-US" dirty="0" smtClean="0"/>
              <a:t>observer </a:t>
            </a:r>
            <a:r>
              <a:rPr lang="ru-RU" dirty="0" smtClean="0"/>
              <a:t>функция рендера будет обернута в </a:t>
            </a:r>
            <a:r>
              <a:rPr lang="en-US" dirty="0" err="1" smtClean="0"/>
              <a:t>autorun</a:t>
            </a:r>
            <a:r>
              <a:rPr lang="en-US" dirty="0" smtClean="0"/>
              <a:t>, </a:t>
            </a:r>
            <a:r>
              <a:rPr lang="ru-RU" dirty="0" smtClean="0"/>
              <a:t>и, соответственно, рендер будет срабатывать каждый раз при изменении </a:t>
            </a:r>
            <a:r>
              <a:rPr lang="ru-RU" dirty="0" smtClean="0"/>
              <a:t>значений</a:t>
            </a:r>
            <a:r>
              <a:rPr lang="en-US" dirty="0" smtClean="0"/>
              <a:t> observable</a:t>
            </a:r>
            <a:r>
              <a:rPr lang="ru-RU" dirty="0" smtClean="0"/>
              <a:t> </a:t>
            </a:r>
            <a:r>
              <a:rPr lang="ru-RU" dirty="0" smtClean="0"/>
              <a:t>полей, находящихся в функции рендера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4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bX unidirectional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8" y="1602205"/>
            <a:ext cx="11866760" cy="40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types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7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3441700"/>
            <a:ext cx="8761412" cy="3416300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ru-RU" dirty="0" smtClean="0"/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boxed values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0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Arial" panose="020B0604020202020204" pitchFamily="34" charset="0"/>
              </a:rPr>
              <a:t>Что такое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MobX</a:t>
            </a:r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3" y="2586681"/>
            <a:ext cx="9562472" cy="4366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MobX</a:t>
            </a:r>
            <a:r>
              <a:rPr lang="en-US" dirty="0" smtClean="0"/>
              <a:t> </a:t>
            </a:r>
            <a:r>
              <a:rPr lang="ru-RU" dirty="0" smtClean="0"/>
              <a:t>– это библиотека, которая позволяет просто и гибко управлять состоянием приложения.</a:t>
            </a:r>
          </a:p>
          <a:p>
            <a:pPr marL="0" indent="0" algn="just">
              <a:buNone/>
            </a:pPr>
            <a:r>
              <a:rPr lang="en-US" dirty="0" smtClean="0"/>
              <a:t>React </a:t>
            </a:r>
            <a:r>
              <a:rPr lang="ru-RU" dirty="0" smtClean="0"/>
              <a:t>и </a:t>
            </a:r>
            <a:r>
              <a:rPr lang="en-US" dirty="0" err="1" smtClean="0"/>
              <a:t>MobX</a:t>
            </a:r>
            <a:r>
              <a:rPr lang="ru-RU" dirty="0" smtClean="0"/>
              <a:t> – это мощный дуэт. </a:t>
            </a:r>
            <a:r>
              <a:rPr lang="en-US" dirty="0" err="1" smtClean="0"/>
              <a:t>MobX</a:t>
            </a:r>
            <a:r>
              <a:rPr lang="en-US" dirty="0" smtClean="0"/>
              <a:t> </a:t>
            </a:r>
            <a:r>
              <a:rPr lang="ru-RU" dirty="0" smtClean="0"/>
              <a:t>предоставляет механизмы для хранения и обновления состояния приложения, которое затем использует </a:t>
            </a:r>
            <a:r>
              <a:rPr lang="en-GB" dirty="0" smtClean="0"/>
              <a:t>React.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 smtClean="0"/>
              <a:t>React </a:t>
            </a:r>
            <a:r>
              <a:rPr lang="ru-RU" dirty="0" smtClean="0"/>
              <a:t>предоставляет механизмы для оптимального рендера </a:t>
            </a:r>
            <a:r>
              <a:rPr lang="en-US" dirty="0" smtClean="0"/>
              <a:t>UI </a:t>
            </a:r>
            <a:r>
              <a:rPr lang="ru-RU" dirty="0" smtClean="0"/>
              <a:t>при помощи использования виртуального </a:t>
            </a:r>
            <a:r>
              <a:rPr lang="en-US" dirty="0" smtClean="0"/>
              <a:t>DOM</a:t>
            </a:r>
            <a:r>
              <a:rPr lang="ru-RU" dirty="0" smtClean="0"/>
              <a:t>, а </a:t>
            </a:r>
            <a:r>
              <a:rPr lang="en-GB" dirty="0" err="1" smtClean="0"/>
              <a:t>MobX</a:t>
            </a:r>
            <a:r>
              <a:rPr lang="ru-RU" dirty="0" smtClean="0"/>
              <a:t> предоставляет механизмы для оптимальной синхронизации состояния приложения с </a:t>
            </a:r>
            <a:r>
              <a:rPr lang="en-US" dirty="0" smtClean="0"/>
              <a:t>React </a:t>
            </a:r>
            <a:r>
              <a:rPr lang="ru-RU" dirty="0" smtClean="0"/>
              <a:t>компонентами при помощи</a:t>
            </a:r>
            <a:r>
              <a:rPr lang="en-US" dirty="0" smtClean="0"/>
              <a:t> </a:t>
            </a:r>
            <a:r>
              <a:rPr lang="ru-RU" dirty="0" smtClean="0"/>
              <a:t>использования виртуальных зависимостей, которые обновляются исключительно при необходимости</a:t>
            </a:r>
            <a:r>
              <a:rPr lang="en-US" dirty="0"/>
              <a:t>.</a:t>
            </a:r>
            <a:endParaRPr lang="en-GB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4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objects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72638" y="2378673"/>
            <a:ext cx="3655414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Свойства объекта, который передается в </a:t>
            </a:r>
            <a:r>
              <a:rPr lang="en-US" dirty="0" smtClean="0"/>
              <a:t>observable(),</a:t>
            </a:r>
            <a:r>
              <a:rPr lang="ru-RU" dirty="0" smtClean="0"/>
              <a:t> так же станут </a:t>
            </a:r>
            <a:r>
              <a:rPr lang="en-US" dirty="0" smtClean="0"/>
              <a:t>observable.</a:t>
            </a:r>
            <a:r>
              <a:rPr lang="ru-RU" dirty="0" smtClean="0"/>
              <a:t> По умолчанию </a:t>
            </a:r>
            <a:r>
              <a:rPr lang="en-US" dirty="0" smtClean="0"/>
              <a:t>observable </a:t>
            </a:r>
            <a:r>
              <a:rPr lang="ru-RU" dirty="0" smtClean="0"/>
              <a:t>применяется к свойствам рекурсивно.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53170" y="2261228"/>
            <a:ext cx="9590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import {observable, </a:t>
            </a:r>
            <a:r>
              <a:rPr lang="en-GB" sz="1600" dirty="0" err="1"/>
              <a:t>autorun</a:t>
            </a:r>
            <a:r>
              <a:rPr lang="en-GB" sz="1600" dirty="0"/>
              <a:t>, action} from "</a:t>
            </a:r>
            <a:r>
              <a:rPr lang="en-GB" sz="1600" dirty="0" err="1"/>
              <a:t>mobx</a:t>
            </a:r>
            <a:r>
              <a:rPr lang="en-GB" sz="1600" dirty="0"/>
              <a:t>";</a:t>
            </a:r>
          </a:p>
          <a:p>
            <a:endParaRPr lang="en-GB" sz="1600" dirty="0"/>
          </a:p>
          <a:p>
            <a:r>
              <a:rPr lang="en-GB" sz="1600" dirty="0" err="1"/>
              <a:t>var</a:t>
            </a:r>
            <a:r>
              <a:rPr lang="en-GB" sz="1600" dirty="0"/>
              <a:t> person = observable({</a:t>
            </a:r>
          </a:p>
          <a:p>
            <a:r>
              <a:rPr lang="en-GB" sz="1600" dirty="0"/>
              <a:t>    // observable properties:</a:t>
            </a:r>
          </a:p>
          <a:p>
            <a:r>
              <a:rPr lang="en-GB" sz="1600" dirty="0"/>
              <a:t>    name: "John",</a:t>
            </a:r>
          </a:p>
          <a:p>
            <a:r>
              <a:rPr lang="en-GB" sz="1600" dirty="0"/>
              <a:t>    age: 42,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showAge</a:t>
            </a:r>
            <a:r>
              <a:rPr lang="en-GB" sz="1600" dirty="0"/>
              <a:t>: false,</a:t>
            </a:r>
          </a:p>
          <a:p>
            <a:endParaRPr lang="en-GB" sz="1600" dirty="0"/>
          </a:p>
          <a:p>
            <a:r>
              <a:rPr lang="en-GB" sz="1600" dirty="0"/>
              <a:t>    // computed property:</a:t>
            </a:r>
          </a:p>
          <a:p>
            <a:r>
              <a:rPr lang="en-GB" sz="1600" dirty="0"/>
              <a:t>    get </a:t>
            </a:r>
            <a:r>
              <a:rPr lang="en-GB" sz="1600" dirty="0" err="1"/>
              <a:t>labelText</a:t>
            </a:r>
            <a:r>
              <a:rPr lang="en-GB" sz="1600" dirty="0"/>
              <a:t>() </a:t>
            </a:r>
            <a:r>
              <a:rPr lang="en-GB" sz="1600" dirty="0" smtClean="0"/>
              <a:t>{</a:t>
            </a:r>
            <a:endParaRPr lang="ru-RU" sz="1600" dirty="0" smtClean="0"/>
          </a:p>
          <a:p>
            <a:r>
              <a:rPr lang="en-GB" sz="1600" dirty="0"/>
              <a:t>   </a:t>
            </a:r>
            <a:r>
              <a:rPr lang="ru-RU" sz="1600" dirty="0" smtClean="0"/>
              <a:t>    </a:t>
            </a:r>
            <a:r>
              <a:rPr lang="en-GB" sz="1600" dirty="0" smtClean="0"/>
              <a:t>return </a:t>
            </a:r>
            <a:r>
              <a:rPr lang="en-GB" sz="1600" dirty="0" err="1"/>
              <a:t>this.showAge</a:t>
            </a:r>
            <a:r>
              <a:rPr lang="en-GB" sz="1600" dirty="0"/>
              <a:t> ? `${this.name} (age: ${</a:t>
            </a:r>
            <a:r>
              <a:rPr lang="en-GB" sz="1600" dirty="0" err="1"/>
              <a:t>this.age</a:t>
            </a:r>
            <a:r>
              <a:rPr lang="en-GB" sz="1600" dirty="0"/>
              <a:t>})` : this.name</a:t>
            </a:r>
            <a:r>
              <a:rPr lang="en-GB" sz="1600" dirty="0" smtClean="0"/>
              <a:t>;</a:t>
            </a:r>
            <a:endParaRPr lang="ru-RU" sz="1600" dirty="0"/>
          </a:p>
          <a:p>
            <a:r>
              <a:rPr lang="ru-RU" sz="1600" dirty="0" smtClean="0"/>
              <a:t>    </a:t>
            </a:r>
            <a:r>
              <a:rPr lang="en-GB" sz="1600" dirty="0" smtClean="0"/>
              <a:t>},</a:t>
            </a:r>
          </a:p>
          <a:p>
            <a:endParaRPr lang="en-GB" sz="1600" dirty="0"/>
          </a:p>
          <a:p>
            <a:r>
              <a:rPr lang="en-GB" sz="1600" dirty="0"/>
              <a:t>    // action: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setAge</a:t>
            </a:r>
            <a:r>
              <a:rPr lang="en-GB" sz="1600" dirty="0"/>
              <a:t>: </a:t>
            </a:r>
            <a:r>
              <a:rPr lang="en-GB" sz="1600" dirty="0" smtClean="0"/>
              <a:t>action((value) =&gt; </a:t>
            </a:r>
            <a:r>
              <a:rPr lang="en-GB" sz="1600" dirty="0" smtClean="0"/>
              <a:t>{</a:t>
            </a:r>
            <a:endParaRPr lang="en-GB" sz="1600" dirty="0"/>
          </a:p>
          <a:p>
            <a:r>
              <a:rPr lang="en-GB" sz="1600" dirty="0"/>
              <a:t>        </a:t>
            </a:r>
            <a:r>
              <a:rPr lang="en-GB" sz="1600" dirty="0" err="1"/>
              <a:t>this.age</a:t>
            </a:r>
            <a:r>
              <a:rPr lang="en-GB" sz="1600" dirty="0"/>
              <a:t> = </a:t>
            </a:r>
            <a:r>
              <a:rPr lang="en-GB" sz="1600" dirty="0" smtClean="0"/>
              <a:t>value</a:t>
            </a:r>
            <a:r>
              <a:rPr lang="en-GB" sz="1600" dirty="0" smtClean="0"/>
              <a:t>;</a:t>
            </a:r>
            <a:endParaRPr lang="en-GB" sz="1600" dirty="0"/>
          </a:p>
          <a:p>
            <a:r>
              <a:rPr lang="en-GB" sz="1600" dirty="0"/>
              <a:t>    })</a:t>
            </a:r>
          </a:p>
          <a:p>
            <a:r>
              <a:rPr lang="en-GB" sz="1600" dirty="0" smtClean="0"/>
              <a:t>});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95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arrays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54953" y="3567328"/>
            <a:ext cx="9331815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Так же как и объекты, массивы можно сделать </a:t>
            </a:r>
            <a:r>
              <a:rPr lang="en-US" dirty="0" smtClean="0"/>
              <a:t>observable</a:t>
            </a:r>
            <a:r>
              <a:rPr lang="ru-RU" dirty="0"/>
              <a:t> </a:t>
            </a:r>
            <a:r>
              <a:rPr lang="ru-RU" dirty="0" smtClean="0"/>
              <a:t>при помощи </a:t>
            </a:r>
            <a:r>
              <a:rPr lang="en-US" dirty="0" smtClean="0"/>
              <a:t>observable(</a:t>
            </a:r>
            <a:r>
              <a:rPr lang="en-US" dirty="0" err="1" smtClean="0"/>
              <a:t>arrayObj</a:t>
            </a:r>
            <a:r>
              <a:rPr lang="en-US" dirty="0" smtClean="0"/>
              <a:t>) </a:t>
            </a:r>
            <a:r>
              <a:rPr lang="ru-RU" dirty="0" smtClean="0"/>
              <a:t>или при помощи </a:t>
            </a:r>
            <a:r>
              <a:rPr lang="en-US" dirty="0" err="1" smtClean="0"/>
              <a:t>observable.array</a:t>
            </a:r>
            <a:r>
              <a:rPr lang="en-US" dirty="0" smtClean="0"/>
              <a:t>(</a:t>
            </a:r>
            <a:r>
              <a:rPr lang="en-US" dirty="0" err="1" smtClean="0"/>
              <a:t>arrayObj</a:t>
            </a:r>
            <a:r>
              <a:rPr lang="en-US" dirty="0" smtClean="0"/>
              <a:t>). Observable </a:t>
            </a:r>
            <a:r>
              <a:rPr lang="ru-RU" dirty="0" smtClean="0"/>
              <a:t>применяется рекурсивно, поэтому все значения массива становятся так же </a:t>
            </a:r>
            <a:r>
              <a:rPr lang="en-US" dirty="0" smtClean="0"/>
              <a:t>observable</a:t>
            </a:r>
            <a:r>
              <a:rPr lang="ru-RU" dirty="0" smtClean="0"/>
              <a:t>, в том числе и добавленные в массив в будущем.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4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1567" y="436606"/>
            <a:ext cx="576952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import {observable, </a:t>
            </a:r>
            <a:r>
              <a:rPr lang="en-GB" sz="1600" dirty="0" err="1"/>
              <a:t>autorun</a:t>
            </a:r>
            <a:r>
              <a:rPr lang="en-GB" sz="1600" dirty="0"/>
              <a:t>} from "</a:t>
            </a:r>
            <a:r>
              <a:rPr lang="en-GB" sz="1600" dirty="0" err="1"/>
              <a:t>mobx</a:t>
            </a:r>
            <a:r>
              <a:rPr lang="en-GB" sz="1600" dirty="0"/>
              <a:t>";</a:t>
            </a:r>
          </a:p>
          <a:p>
            <a:endParaRPr lang="en-GB" sz="1600" dirty="0"/>
          </a:p>
          <a:p>
            <a:r>
              <a:rPr lang="en-GB" sz="1600" dirty="0" err="1"/>
              <a:t>var</a:t>
            </a:r>
            <a:r>
              <a:rPr lang="en-GB" sz="1600" dirty="0"/>
              <a:t> </a:t>
            </a:r>
            <a:r>
              <a:rPr lang="en-GB" sz="1600" dirty="0" err="1"/>
              <a:t>todos</a:t>
            </a:r>
            <a:r>
              <a:rPr lang="en-GB" sz="1600" dirty="0"/>
              <a:t> = observable([</a:t>
            </a:r>
          </a:p>
          <a:p>
            <a:r>
              <a:rPr lang="en-GB" sz="1600" dirty="0"/>
              <a:t>    { title: "Spoil tea", completed: true },</a:t>
            </a:r>
          </a:p>
          <a:p>
            <a:r>
              <a:rPr lang="en-GB" sz="1600" dirty="0"/>
              <a:t>    { title: "Make coffee", completed: false }</a:t>
            </a:r>
          </a:p>
          <a:p>
            <a:r>
              <a:rPr lang="en-GB" sz="1600" dirty="0"/>
              <a:t>]);</a:t>
            </a:r>
          </a:p>
          <a:p>
            <a:endParaRPr lang="en-GB" sz="1600" dirty="0"/>
          </a:p>
          <a:p>
            <a:r>
              <a:rPr lang="en-GB" sz="1600" dirty="0" err="1"/>
              <a:t>autorun</a:t>
            </a:r>
            <a:r>
              <a:rPr lang="en-GB" sz="1600" dirty="0"/>
              <a:t>(() =&gt; {</a:t>
            </a:r>
          </a:p>
          <a:p>
            <a:r>
              <a:rPr lang="en-GB" sz="1600" dirty="0"/>
              <a:t>    console.log("Remaining:", </a:t>
            </a:r>
            <a:r>
              <a:rPr lang="en-GB" sz="1600" dirty="0" err="1"/>
              <a:t>todos</a:t>
            </a:r>
            <a:endParaRPr lang="en-GB" sz="1600" dirty="0"/>
          </a:p>
          <a:p>
            <a:r>
              <a:rPr lang="en-GB" sz="1600" dirty="0"/>
              <a:t>        .filter(</a:t>
            </a:r>
            <a:r>
              <a:rPr lang="en-GB" sz="1600" dirty="0" err="1"/>
              <a:t>todo</a:t>
            </a:r>
            <a:r>
              <a:rPr lang="en-GB" sz="1600" dirty="0"/>
              <a:t> =&gt; !</a:t>
            </a:r>
            <a:r>
              <a:rPr lang="en-GB" sz="1600" dirty="0" err="1"/>
              <a:t>todo.completed</a:t>
            </a:r>
            <a:r>
              <a:rPr lang="en-GB" sz="1600" dirty="0"/>
              <a:t>)</a:t>
            </a:r>
          </a:p>
          <a:p>
            <a:r>
              <a:rPr lang="en-GB" sz="1600" dirty="0"/>
              <a:t>        .map(</a:t>
            </a:r>
            <a:r>
              <a:rPr lang="en-GB" sz="1600" dirty="0" err="1"/>
              <a:t>todo</a:t>
            </a:r>
            <a:r>
              <a:rPr lang="en-GB" sz="1600" dirty="0"/>
              <a:t> =&gt; </a:t>
            </a:r>
            <a:r>
              <a:rPr lang="en-GB" sz="1600" dirty="0" err="1"/>
              <a:t>todo.title</a:t>
            </a:r>
            <a:r>
              <a:rPr lang="en-GB" sz="1600" dirty="0"/>
              <a:t>)</a:t>
            </a:r>
          </a:p>
          <a:p>
            <a:r>
              <a:rPr lang="en-GB" sz="1600" dirty="0"/>
              <a:t>        .join(", ")</a:t>
            </a:r>
          </a:p>
          <a:p>
            <a:r>
              <a:rPr lang="en-GB" sz="1600" dirty="0"/>
              <a:t>    );</a:t>
            </a:r>
          </a:p>
          <a:p>
            <a:r>
              <a:rPr lang="en-GB" sz="1600" dirty="0"/>
              <a:t>});</a:t>
            </a:r>
          </a:p>
          <a:p>
            <a:r>
              <a:rPr lang="en-GB" sz="1600" dirty="0"/>
              <a:t>// Prints: 'Remaining: Make coffee'</a:t>
            </a:r>
          </a:p>
          <a:p>
            <a:endParaRPr lang="en-GB" sz="1600" dirty="0"/>
          </a:p>
          <a:p>
            <a:r>
              <a:rPr lang="en-GB" sz="1600" dirty="0" err="1"/>
              <a:t>todos</a:t>
            </a:r>
            <a:r>
              <a:rPr lang="en-GB" sz="1600" dirty="0"/>
              <a:t>[0].completed = false;</a:t>
            </a:r>
          </a:p>
          <a:p>
            <a:r>
              <a:rPr lang="en-GB" sz="1600" dirty="0"/>
              <a:t>// Prints: 'Remaining: Spoil tea, Make coffee'</a:t>
            </a:r>
          </a:p>
          <a:p>
            <a:endParaRPr lang="en-GB" sz="1600" dirty="0"/>
          </a:p>
          <a:p>
            <a:r>
              <a:rPr lang="en-GB" sz="1600" dirty="0" err="1" smtClean="0"/>
              <a:t>todos</a:t>
            </a:r>
            <a:r>
              <a:rPr lang="en-US" sz="1600" dirty="0" smtClean="0"/>
              <a:t>.push(</a:t>
            </a:r>
            <a:r>
              <a:rPr lang="en-GB" sz="1600" dirty="0"/>
              <a:t>{ title: 'Take a nap', completed: false </a:t>
            </a:r>
            <a:r>
              <a:rPr lang="en-GB" sz="1600" dirty="0" smtClean="0"/>
              <a:t>});</a:t>
            </a:r>
            <a:endParaRPr lang="en-GB" sz="1600" dirty="0"/>
          </a:p>
          <a:p>
            <a:r>
              <a:rPr lang="en-GB" sz="1600" dirty="0"/>
              <a:t>// Prints: 'Remaining: Spoil tea, Make coffee, Take a nap'</a:t>
            </a:r>
          </a:p>
          <a:p>
            <a:endParaRPr lang="en-GB" sz="1600" dirty="0"/>
          </a:p>
          <a:p>
            <a:r>
              <a:rPr lang="en-GB" sz="1600" dirty="0" err="1"/>
              <a:t>todos.shift</a:t>
            </a:r>
            <a:r>
              <a:rPr lang="en-GB" sz="1600" dirty="0"/>
              <a:t>();</a:t>
            </a:r>
          </a:p>
          <a:p>
            <a:r>
              <a:rPr lang="en-GB" sz="1600" dirty="0"/>
              <a:t>// Prints: 'Remaining: Make coffee, Take a nap'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693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8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maps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54954" y="3081294"/>
            <a:ext cx="8761412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err="1" smtClean="0"/>
              <a:t>observable.map</a:t>
            </a:r>
            <a:r>
              <a:rPr lang="en-GB" dirty="0" smtClean="0"/>
              <a:t>(values)</a:t>
            </a:r>
            <a:r>
              <a:rPr lang="ru-RU" dirty="0" smtClean="0"/>
              <a:t> создает </a:t>
            </a:r>
            <a:r>
              <a:rPr lang="en-US" dirty="0" smtClean="0"/>
              <a:t>observable </a:t>
            </a:r>
            <a:r>
              <a:rPr lang="ru-RU" dirty="0" smtClean="0"/>
              <a:t>словарь по ключам. </a:t>
            </a:r>
            <a:r>
              <a:rPr lang="ru-RU" dirty="0" smtClean="0"/>
              <a:t>В </a:t>
            </a:r>
            <a:r>
              <a:rPr lang="en-US" dirty="0" smtClean="0"/>
              <a:t>ES6 </a:t>
            </a:r>
            <a:r>
              <a:rPr lang="ru-RU" dirty="0" smtClean="0"/>
              <a:t>в качестве ключей можно использовать только строки.</a:t>
            </a:r>
            <a:endParaRPr lang="en-GB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6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 observable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3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observable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3122483"/>
            <a:ext cx="8761412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Иногда возникают ситуации, в которых необходимо добавить свойство в существующий </a:t>
            </a:r>
            <a:r>
              <a:rPr lang="en-US" dirty="0" smtClean="0"/>
              <a:t>observable-</a:t>
            </a:r>
            <a:r>
              <a:rPr lang="ru-RU" dirty="0" smtClean="0"/>
              <a:t>объект. Для этих целей существует </a:t>
            </a:r>
            <a:r>
              <a:rPr lang="en-US" dirty="0" err="1" smtClean="0"/>
              <a:t>extendObservable</a:t>
            </a:r>
            <a:r>
              <a:rPr lang="en-US" dirty="0" smtClean="0"/>
              <a:t>, </a:t>
            </a:r>
            <a:r>
              <a:rPr lang="ru-RU" dirty="0" smtClean="0"/>
              <a:t>который работает аналогично </a:t>
            </a:r>
            <a:r>
              <a:rPr lang="en-US" dirty="0" err="1" smtClean="0"/>
              <a:t>Object.assign</a:t>
            </a:r>
            <a:r>
              <a:rPr lang="en-US" dirty="0" smtClean="0"/>
              <a:t>. </a:t>
            </a:r>
            <a:r>
              <a:rPr lang="ru-RU" dirty="0" smtClean="0"/>
              <a:t>Данный метод принимает первым аргументом объект, который мы хотим расширить, а следующие аргументы – это объекты, которыми необходимо расширить наш </a:t>
            </a:r>
            <a:r>
              <a:rPr lang="en-US" dirty="0" smtClean="0"/>
              <a:t>observable </a:t>
            </a:r>
            <a:r>
              <a:rPr lang="ru-RU" dirty="0" smtClean="0"/>
              <a:t>объект. Расширение происходит посредством копирования полей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0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overview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8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overview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4338" y="2595262"/>
            <a:ext cx="8761412" cy="3416300"/>
          </a:xfrm>
        </p:spPr>
        <p:txBody>
          <a:bodyPr anchor="ctr"/>
          <a:lstStyle/>
          <a:p>
            <a:r>
              <a:rPr lang="en-US" dirty="0" smtClean="0"/>
              <a:t>observable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computed</a:t>
            </a:r>
          </a:p>
          <a:p>
            <a:r>
              <a:rPr lang="en-US" dirty="0" err="1" smtClean="0"/>
              <a:t>autorun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5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3" y="2889765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Содержится в пакете </a:t>
            </a:r>
            <a:r>
              <a:rPr lang="en-US" dirty="0" err="1" smtClean="0"/>
              <a:t>mobx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import {observable} from ‘</a:t>
            </a:r>
            <a:r>
              <a:rPr lang="en-US" dirty="0" err="1" smtClean="0"/>
              <a:t>mobx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Использование</a:t>
            </a:r>
            <a:r>
              <a:rPr lang="en-GB" dirty="0" smtClean="0"/>
              <a:t>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observable(value)</a:t>
            </a:r>
          </a:p>
          <a:p>
            <a:pPr marL="0" indent="0">
              <a:buNone/>
            </a:pPr>
            <a:r>
              <a:rPr lang="en-GB" dirty="0"/>
              <a:t>@observable </a:t>
            </a:r>
            <a:r>
              <a:rPr lang="en-GB" dirty="0" err="1"/>
              <a:t>classProperty</a:t>
            </a:r>
            <a:r>
              <a:rPr lang="en-GB" dirty="0"/>
              <a:t> = </a:t>
            </a:r>
            <a:r>
              <a:rPr lang="en-GB" dirty="0" smtClean="0"/>
              <a:t>value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15914" y="2441821"/>
            <a:ext cx="52693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</a:t>
            </a:r>
            <a:r>
              <a:rPr lang="en-GB" dirty="0" smtClean="0"/>
              <a:t>t </a:t>
            </a:r>
            <a:r>
              <a:rPr lang="en-GB" dirty="0"/>
              <a:t>map = </a:t>
            </a:r>
            <a:r>
              <a:rPr lang="en-GB" dirty="0" smtClean="0"/>
              <a:t>observable(</a:t>
            </a:r>
            <a:r>
              <a:rPr lang="en-GB" dirty="0" err="1" smtClean="0"/>
              <a:t>asMap</a:t>
            </a:r>
            <a:r>
              <a:rPr lang="en-GB" dirty="0" smtClean="0"/>
              <a:t>({ </a:t>
            </a:r>
            <a:r>
              <a:rPr lang="en-GB" dirty="0"/>
              <a:t>key: "value</a:t>
            </a:r>
            <a:r>
              <a:rPr lang="en-GB" dirty="0" smtClean="0"/>
              <a:t>"}));</a:t>
            </a:r>
            <a:endParaRPr lang="en-GB" dirty="0"/>
          </a:p>
          <a:p>
            <a:r>
              <a:rPr lang="en-GB" dirty="0" err="1"/>
              <a:t>map.set</a:t>
            </a:r>
            <a:r>
              <a:rPr lang="en-GB" dirty="0"/>
              <a:t>("key", "new value");</a:t>
            </a:r>
          </a:p>
          <a:p>
            <a:endParaRPr lang="en-GB" dirty="0"/>
          </a:p>
          <a:p>
            <a:r>
              <a:rPr lang="en-GB" dirty="0" smtClean="0"/>
              <a:t>le</a:t>
            </a:r>
            <a:r>
              <a:rPr lang="en-GB" dirty="0" smtClean="0"/>
              <a:t>t </a:t>
            </a:r>
            <a:r>
              <a:rPr lang="en-GB" dirty="0"/>
              <a:t>list = observable([1, 2, 4]);</a:t>
            </a:r>
          </a:p>
          <a:p>
            <a:r>
              <a:rPr lang="en-GB" dirty="0"/>
              <a:t>list[2] = 3;</a:t>
            </a:r>
          </a:p>
          <a:p>
            <a:endParaRPr lang="en-GB" dirty="0"/>
          </a:p>
          <a:p>
            <a:r>
              <a:rPr lang="en-GB" dirty="0" smtClean="0"/>
              <a:t>le</a:t>
            </a:r>
            <a:r>
              <a:rPr lang="en-GB" dirty="0" smtClean="0"/>
              <a:t>t </a:t>
            </a:r>
            <a:r>
              <a:rPr lang="en-GB" dirty="0"/>
              <a:t>person = observable({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: "Clive Staples",</a:t>
            </a:r>
          </a:p>
          <a:p>
            <a:r>
              <a:rPr lang="en-GB" dirty="0"/>
              <a:t>    </a:t>
            </a:r>
            <a:r>
              <a:rPr lang="en-GB" dirty="0" err="1"/>
              <a:t>lastName</a:t>
            </a:r>
            <a:r>
              <a:rPr lang="en-GB" dirty="0"/>
              <a:t>: "Lewis"</a:t>
            </a:r>
          </a:p>
          <a:p>
            <a:r>
              <a:rPr lang="en-GB" dirty="0"/>
              <a:t>});</a:t>
            </a:r>
          </a:p>
          <a:p>
            <a:r>
              <a:rPr lang="en-GB" dirty="0" err="1"/>
              <a:t>person.firstName</a:t>
            </a:r>
            <a:r>
              <a:rPr lang="en-GB" dirty="0"/>
              <a:t> = "C.S.";</a:t>
            </a:r>
          </a:p>
          <a:p>
            <a:endParaRPr lang="en-GB" dirty="0"/>
          </a:p>
          <a:p>
            <a:r>
              <a:rPr lang="en-GB" dirty="0" smtClean="0"/>
              <a:t>le</a:t>
            </a:r>
            <a:r>
              <a:rPr lang="en-GB" dirty="0" smtClean="0"/>
              <a:t>t </a:t>
            </a:r>
            <a:r>
              <a:rPr lang="en-GB" dirty="0"/>
              <a:t>temperature = observable(20);</a:t>
            </a:r>
          </a:p>
          <a:p>
            <a:r>
              <a:rPr lang="en-GB" dirty="0" err="1"/>
              <a:t>temperature.set</a:t>
            </a:r>
            <a:r>
              <a:rPr lang="en-GB" dirty="0"/>
              <a:t>(25);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469924" y="2356022"/>
            <a:ext cx="0" cy="436605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action: </a:t>
            </a:r>
            <a:r>
              <a:rPr lang="ru-RU" dirty="0" smtClean="0"/>
              <a:t>описание</a:t>
            </a:r>
            <a:r>
              <a:rPr lang="en-US" dirty="0" smtClean="0"/>
              <a:t> &amp; 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3" y="2415908"/>
            <a:ext cx="10081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 defTabSz="914400">
              <a:buClrTx/>
              <a:buSzTx/>
              <a:buNone/>
            </a:pPr>
            <a:r>
              <a:rPr lang="en-US" altLang="ru-RU" dirty="0" smtClean="0">
                <a:latin typeface="+mn-lt"/>
              </a:rPr>
              <a:t>actions </a:t>
            </a:r>
            <a:r>
              <a:rPr lang="ru-RU" altLang="ru-RU" dirty="0" smtClean="0">
                <a:latin typeface="+mn-lt"/>
              </a:rPr>
              <a:t>необходимы для изменения состояния </a:t>
            </a:r>
            <a:r>
              <a:rPr lang="ru-RU" altLang="ru-RU" dirty="0" smtClean="0">
                <a:latin typeface="+mj-lt"/>
              </a:rPr>
              <a:t>приложения (модификации </a:t>
            </a:r>
            <a:r>
              <a:rPr lang="en-US" altLang="ru-RU" dirty="0" smtClean="0">
                <a:latin typeface="+mj-lt"/>
              </a:rPr>
              <a:t>observable</a:t>
            </a:r>
            <a:r>
              <a:rPr lang="ru-RU" altLang="ru-RU" dirty="0" smtClean="0">
                <a:latin typeface="+mj-lt"/>
              </a:rPr>
              <a:t> полей).</a:t>
            </a:r>
            <a:r>
              <a:rPr lang="en-US" altLang="ru-RU" dirty="0" smtClean="0">
                <a:latin typeface="+mj-lt"/>
              </a:rPr>
              <a:t> </a:t>
            </a:r>
            <a:r>
              <a:rPr lang="ru-RU" altLang="ru-RU" dirty="0" smtClean="0">
                <a:latin typeface="+mj-lt"/>
              </a:rPr>
              <a:t>Они позволяют организовать ваш код.</a:t>
            </a:r>
            <a:r>
              <a:rPr lang="en-US" alt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Содержится в пакете </a:t>
            </a:r>
            <a:r>
              <a:rPr lang="en-US" dirty="0" err="1">
                <a:latin typeface="+mj-lt"/>
              </a:rPr>
              <a:t>mobx</a:t>
            </a:r>
            <a:r>
              <a:rPr lang="en-US" dirty="0">
                <a:latin typeface="+mj-lt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54953" y="3180151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action(</a:t>
            </a:r>
            <a:r>
              <a:rPr lang="en-GB" dirty="0" err="1" smtClean="0"/>
              <a:t>fn</a:t>
            </a:r>
            <a:r>
              <a:rPr lang="en-GB" dirty="0" smtClean="0"/>
              <a:t>)</a:t>
            </a:r>
          </a:p>
          <a:p>
            <a:r>
              <a:rPr lang="en-GB" dirty="0" smtClean="0"/>
              <a:t>action(name, </a:t>
            </a:r>
            <a:r>
              <a:rPr lang="en-GB" dirty="0" err="1" smtClean="0"/>
              <a:t>fn</a:t>
            </a:r>
            <a:r>
              <a:rPr lang="en-GB" dirty="0" smtClean="0"/>
              <a:t>)</a:t>
            </a:r>
          </a:p>
          <a:p>
            <a:r>
              <a:rPr lang="en-GB" dirty="0" smtClean="0"/>
              <a:t>@action </a:t>
            </a:r>
            <a:r>
              <a:rPr lang="en-GB" dirty="0" err="1" smtClean="0"/>
              <a:t>classMethod</a:t>
            </a:r>
            <a:r>
              <a:rPr lang="en-GB" dirty="0" smtClean="0"/>
              <a:t>() {}</a:t>
            </a:r>
          </a:p>
          <a:p>
            <a:r>
              <a:rPr lang="en-GB" dirty="0" smtClean="0"/>
              <a:t>@action(name) </a:t>
            </a:r>
            <a:r>
              <a:rPr lang="en-GB" dirty="0" err="1" smtClean="0"/>
              <a:t>classMethod</a:t>
            </a:r>
            <a:r>
              <a:rPr lang="en-GB" dirty="0" smtClean="0"/>
              <a:t> () {}</a:t>
            </a:r>
          </a:p>
          <a:p>
            <a:r>
              <a:rPr lang="en-GB" dirty="0" smtClean="0"/>
              <a:t>@action </a:t>
            </a:r>
            <a:r>
              <a:rPr lang="en-GB" dirty="0" err="1" smtClean="0"/>
              <a:t>boundClassMethod</a:t>
            </a:r>
            <a:r>
              <a:rPr lang="en-GB" dirty="0" smtClean="0"/>
              <a:t> = (</a:t>
            </a:r>
            <a:r>
              <a:rPr lang="en-GB" dirty="0" err="1" smtClean="0"/>
              <a:t>args</a:t>
            </a:r>
            <a:r>
              <a:rPr lang="en-GB" dirty="0" smtClean="0"/>
              <a:t>) =&gt; { body }</a:t>
            </a:r>
          </a:p>
          <a:p>
            <a:r>
              <a:rPr lang="en-GB" dirty="0" smtClean="0"/>
              <a:t>@action(name) </a:t>
            </a:r>
            <a:r>
              <a:rPr lang="en-GB" dirty="0" err="1" smtClean="0"/>
              <a:t>boundClassMethod</a:t>
            </a:r>
            <a:r>
              <a:rPr lang="en-GB" dirty="0" smtClean="0"/>
              <a:t> = (</a:t>
            </a:r>
            <a:r>
              <a:rPr lang="en-GB" dirty="0" err="1" smtClean="0"/>
              <a:t>args</a:t>
            </a:r>
            <a:r>
              <a:rPr lang="en-GB" dirty="0" smtClean="0"/>
              <a:t>) =&gt; { body }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action.bound</a:t>
            </a:r>
            <a:r>
              <a:rPr lang="en-GB" dirty="0" smtClean="0"/>
              <a:t> </a:t>
            </a:r>
            <a:r>
              <a:rPr lang="en-GB" dirty="0" err="1" smtClean="0"/>
              <a:t>classMethod</a:t>
            </a:r>
            <a:r>
              <a:rPr lang="en-GB" dirty="0" smtClean="0"/>
              <a:t>() {}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action.bound</a:t>
            </a:r>
            <a:r>
              <a:rPr lang="en-GB" dirty="0" smtClean="0"/>
              <a:t>(function() {})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0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20995" y="2430162"/>
            <a:ext cx="5395784" cy="4077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class Ticker {</a:t>
            </a:r>
          </a:p>
          <a:p>
            <a:pPr marL="0" indent="0">
              <a:buNone/>
            </a:pPr>
            <a:r>
              <a:rPr lang="en-GB" dirty="0"/>
              <a:t>    @observable </a:t>
            </a:r>
            <a:r>
              <a:rPr lang="en-GB" dirty="0" smtClean="0"/>
              <a:t>tick </a:t>
            </a:r>
            <a:r>
              <a:rPr lang="en-GB" dirty="0"/>
              <a:t>= </a:t>
            </a:r>
            <a:r>
              <a:rPr lang="en-GB" dirty="0" smtClean="0"/>
              <a:t>0;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@</a:t>
            </a:r>
            <a:r>
              <a:rPr lang="en-GB" dirty="0" err="1" smtClean="0"/>
              <a:t>action.bound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increment()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this.tick</a:t>
            </a:r>
            <a:r>
              <a:rPr lang="en-GB" dirty="0" smtClean="0"/>
              <a:t>++</a:t>
            </a:r>
            <a:r>
              <a:rPr lang="en-US" dirty="0" smtClean="0"/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ticker = new Ticker</a:t>
            </a:r>
            <a:r>
              <a:rPr lang="en-GB" dirty="0" smtClean="0"/>
              <a:t>();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setInterval</a:t>
            </a:r>
            <a:r>
              <a:rPr lang="en-GB" dirty="0"/>
              <a:t>(</a:t>
            </a:r>
            <a:r>
              <a:rPr lang="en-GB" dirty="0" err="1"/>
              <a:t>ticker.increment</a:t>
            </a:r>
            <a:r>
              <a:rPr lang="en-GB" dirty="0"/>
              <a:t>, 1000</a:t>
            </a:r>
            <a:r>
              <a:rPr lang="en-GB" dirty="0" smtClean="0"/>
              <a:t>);</a:t>
            </a:r>
            <a:endParaRPr lang="en-GB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2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681</TotalTime>
  <Words>918</Words>
  <Application>Microsoft Office PowerPoint</Application>
  <PresentationFormat>Широкоэкранный</PresentationFormat>
  <Paragraphs>162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Ион (конференц-зал)</vt:lpstr>
      <vt:lpstr>MobX</vt:lpstr>
      <vt:lpstr>Что такое MobX</vt:lpstr>
      <vt:lpstr>API overview</vt:lpstr>
      <vt:lpstr>API overview</vt:lpstr>
      <vt:lpstr>observable</vt:lpstr>
      <vt:lpstr>observable</vt:lpstr>
      <vt:lpstr>action</vt:lpstr>
      <vt:lpstr>action: описание &amp; использование</vt:lpstr>
      <vt:lpstr>action пример</vt:lpstr>
      <vt:lpstr>computed</vt:lpstr>
      <vt:lpstr>computed</vt:lpstr>
      <vt:lpstr>autorun</vt:lpstr>
      <vt:lpstr>autorun</vt:lpstr>
      <vt:lpstr>observer</vt:lpstr>
      <vt:lpstr>observer</vt:lpstr>
      <vt:lpstr>Презентация PowerPoint</vt:lpstr>
      <vt:lpstr>Observable types</vt:lpstr>
      <vt:lpstr>Observable types</vt:lpstr>
      <vt:lpstr>objects</vt:lpstr>
      <vt:lpstr>observable objects</vt:lpstr>
      <vt:lpstr>arrays</vt:lpstr>
      <vt:lpstr>observable arrays</vt:lpstr>
      <vt:lpstr>Презентация PowerPoint</vt:lpstr>
      <vt:lpstr>maps</vt:lpstr>
      <vt:lpstr>observable maps</vt:lpstr>
      <vt:lpstr>Extend observable</vt:lpstr>
      <vt:lpstr>extend observable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Ryabchenko</dc:creator>
  <cp:lastModifiedBy>Evgeniy Ryabchenko</cp:lastModifiedBy>
  <cp:revision>127</cp:revision>
  <dcterms:created xsi:type="dcterms:W3CDTF">2017-04-05T21:11:12Z</dcterms:created>
  <dcterms:modified xsi:type="dcterms:W3CDTF">2017-04-16T17:17:15Z</dcterms:modified>
</cp:coreProperties>
</file>