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57A3E-6142-4471-96CE-442F844BF179}" type="datetimeFigureOut">
              <a:rPr lang="be-BY" smtClean="0"/>
              <a:t>17.04.17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7252-8A54-497A-8008-028EDD716AFA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5317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E8ED-8649-46BB-9EE1-2277A1B7A2B8}" type="datetime1">
              <a:rPr lang="be-BY" smtClean="0"/>
              <a:t>17.04.17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4890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CDC8-E7DA-42BC-AADA-C998854B4E5F}" type="datetime1">
              <a:rPr lang="be-BY" smtClean="0"/>
              <a:t>17.04.17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931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AD30-B889-47A0-A007-96A6F97DEEEC}" type="datetime1">
              <a:rPr lang="be-BY" smtClean="0"/>
              <a:t>17.04.17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5782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808B-B2FA-4CCB-81A8-FF6A5D7524AB}" type="datetime1">
              <a:rPr lang="be-BY" smtClean="0"/>
              <a:t>17.04.17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528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1F3-5C2D-4E22-B039-EFBF3E41075B}" type="datetime1">
              <a:rPr lang="be-BY" smtClean="0"/>
              <a:t>17.04.17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6799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2A01-1BDF-4245-A125-6CDAE0F41907}" type="datetime1">
              <a:rPr lang="be-BY" smtClean="0"/>
              <a:t>17.04.17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35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212-6F4C-4E24-B492-BF5043B90F39}" type="datetime1">
              <a:rPr lang="be-BY" smtClean="0"/>
              <a:t>17.04.17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724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8293-A54F-4471-BBBD-F41816C8AC42}" type="datetime1">
              <a:rPr lang="be-BY" smtClean="0"/>
              <a:t>17.04.17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0198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958-8473-4385-A57B-E70DBC36005C}" type="datetime1">
              <a:rPr lang="be-BY" smtClean="0"/>
              <a:t>17.04.17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843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EF5E-C7CD-471A-BB19-B64195EC9BE1}" type="datetime1">
              <a:rPr lang="be-BY" smtClean="0"/>
              <a:t>17.04.17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629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B800-0514-4044-B249-09158D528E70}" type="datetime1">
              <a:rPr lang="be-BY" smtClean="0"/>
              <a:t>17.04.17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7330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3C4F-1915-4364-B81E-A9BDB66AE30C}" type="datetime1">
              <a:rPr lang="be-BY" smtClean="0"/>
              <a:t>17.04.17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B5A2-C1A0-4C6C-B465-4DC6697E0FC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841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etstorybook.io/static/media/storybook-logo.f410b4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7" y="1463711"/>
            <a:ext cx="105632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7116" y="5555672"/>
            <a:ext cx="18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Зелинский Иван</a:t>
            </a:r>
          </a:p>
          <a:p>
            <a:r>
              <a:rPr lang="ru-RU" dirty="0" smtClean="0"/>
              <a:t>ФИТ 3-3</a:t>
            </a:r>
            <a:endParaRPr lang="be-BY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z="1400" smtClean="0"/>
              <a:t>1</a:t>
            </a:fld>
            <a:endParaRPr lang="be-BY" sz="1400" dirty="0"/>
          </a:p>
        </p:txBody>
      </p:sp>
    </p:spTree>
    <p:extLst>
      <p:ext uri="{BB962C8B-B14F-4D97-AF65-F5344CB8AC3E}">
        <p14:creationId xmlns:p14="http://schemas.microsoft.com/office/powerpoint/2010/main" val="15375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655" y="143452"/>
            <a:ext cx="10515600" cy="1325563"/>
          </a:xfrm>
        </p:spPr>
        <p:txBody>
          <a:bodyPr/>
          <a:lstStyle/>
          <a:p>
            <a:r>
              <a:rPr lang="ru-RU" b="1" dirty="0" smtClean="0"/>
              <a:t>Особенности </a:t>
            </a:r>
            <a:r>
              <a:rPr lang="en-US" b="1" dirty="0" smtClean="0"/>
              <a:t>SB</a:t>
            </a:r>
            <a:endParaRPr lang="be-BY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9650" y="5809632"/>
            <a:ext cx="111044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Расширяемый при необходимости (поддержка пользовательских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Webpack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загрузчиков и 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плагинов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/>
              <a:t>88 пакетов найдено на </a:t>
            </a:r>
            <a:r>
              <a:rPr lang="en-US" sz="2400" dirty="0" err="1" smtClean="0"/>
              <a:t>npm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9654" y="1145849"/>
            <a:ext cx="10404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Полностью изолированная среда для ваших компонентов (с использованием различных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iframe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тактик);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99654" y="2050934"/>
            <a:ext cx="105156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HMR — горячая замена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модулей;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9650" y="2598588"/>
            <a:ext cx="10827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любыми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приложениями (будь то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Redux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Relay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Meteor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9651" y="3247849"/>
            <a:ext cx="11021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Поддержка CSS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(CSS модули);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99650" y="3863558"/>
            <a:ext cx="6707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Чистый и быстрый пользовательский интерфейс;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99650" y="4416837"/>
            <a:ext cx="112429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Работает внутри вашего приложения (так он использует NPM модули вашего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приложения);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99650" y="5294846"/>
            <a:ext cx="11021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Обслуживает статичные файлы (если размещать их внутри вашего приложения);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1573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/>
              <a:t>Начало работы</a:t>
            </a:r>
            <a:endParaRPr lang="be-BY" sz="6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0963" y="2646651"/>
            <a:ext cx="76546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altLang="be-BY" sz="4000" dirty="0">
                <a:solidFill>
                  <a:srgbClr val="24292E"/>
                </a:solidFill>
                <a:latin typeface="SFMono-Regular"/>
              </a:rPr>
              <a:t>npm install -g create-react-app </a:t>
            </a:r>
            <a:endParaRPr lang="be-BY" altLang="be-BY" sz="4000" dirty="0" smtClean="0">
              <a:solidFill>
                <a:srgbClr val="24292E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altLang="be-BY" sz="4000" dirty="0" smtClean="0">
                <a:solidFill>
                  <a:srgbClr val="24292E"/>
                </a:solidFill>
                <a:latin typeface="SFMono-Regular"/>
              </a:rPr>
              <a:t>create-react-app </a:t>
            </a:r>
            <a:r>
              <a:rPr lang="be-BY" altLang="be-BY" sz="4000" dirty="0">
                <a:solidFill>
                  <a:srgbClr val="24292E"/>
                </a:solidFill>
                <a:latin typeface="SFMono-Regular"/>
              </a:rPr>
              <a:t>my-app </a:t>
            </a:r>
            <a:endParaRPr lang="be-BY" altLang="be-BY" sz="4000" dirty="0" smtClean="0">
              <a:solidFill>
                <a:srgbClr val="24292E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altLang="be-BY" sz="4000" dirty="0" smtClean="0">
                <a:latin typeface="SFMono-Regular"/>
              </a:rPr>
              <a:t>cd</a:t>
            </a:r>
            <a:r>
              <a:rPr lang="be-BY" altLang="be-BY" sz="40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be-BY" altLang="be-BY" sz="4000" dirty="0">
                <a:solidFill>
                  <a:srgbClr val="24292E"/>
                </a:solidFill>
                <a:latin typeface="SFMono-Regular"/>
              </a:rPr>
              <a:t>my-app</a:t>
            </a:r>
            <a:r>
              <a:rPr lang="be-BY" altLang="be-BY" sz="4000" dirty="0" smtClean="0">
                <a:solidFill>
                  <a:srgbClr val="24292E"/>
                </a:solidFill>
                <a:latin typeface="SFMono-Regular"/>
              </a:rPr>
              <a:t>/</a:t>
            </a:r>
            <a:endParaRPr kumimoji="0" lang="be-BY" altLang="be-BY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10579"/>
            <a:ext cx="424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React</a:t>
            </a:r>
            <a:r>
              <a:rPr lang="ru-RU" sz="4000" dirty="0" smtClean="0"/>
              <a:t>-приложение</a:t>
            </a:r>
            <a:endParaRPr lang="be-BY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033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Storybook</a:t>
            </a:r>
            <a:endParaRPr lang="be-BY" sz="6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64510" y="2294553"/>
            <a:ext cx="5262979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altLang="be-BY" sz="4000" dirty="0">
                <a:solidFill>
                  <a:srgbClr val="24292E"/>
                </a:solidFill>
                <a:latin typeface="SFMono-Regular"/>
              </a:rPr>
              <a:t>npm i </a:t>
            </a:r>
            <a:r>
              <a:rPr lang="be-BY" altLang="be-BY" sz="4000" dirty="0">
                <a:solidFill>
                  <a:srgbClr val="A71D5D"/>
                </a:solidFill>
                <a:latin typeface="SFMono-Regular"/>
              </a:rPr>
              <a:t>-</a:t>
            </a:r>
            <a:r>
              <a:rPr lang="be-BY" altLang="be-BY" sz="4000" dirty="0">
                <a:solidFill>
                  <a:srgbClr val="24292E"/>
                </a:solidFill>
                <a:latin typeface="SFMono-Regular"/>
              </a:rPr>
              <a:t>g getstorybook </a:t>
            </a:r>
            <a:endParaRPr lang="en-US" altLang="be-BY" sz="4000" dirty="0" smtClean="0">
              <a:solidFill>
                <a:srgbClr val="24292E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altLang="be-BY" sz="4000" dirty="0" smtClean="0">
                <a:solidFill>
                  <a:srgbClr val="24292E"/>
                </a:solidFill>
                <a:latin typeface="SFMono-Regular"/>
              </a:rPr>
              <a:t>cd my</a:t>
            </a:r>
            <a:r>
              <a:rPr lang="be-BY" altLang="be-BY" sz="4000" dirty="0" smtClean="0">
                <a:solidFill>
                  <a:srgbClr val="A71D5D"/>
                </a:solidFill>
                <a:latin typeface="SFMono-Regular"/>
              </a:rPr>
              <a:t>-</a:t>
            </a:r>
            <a:r>
              <a:rPr lang="be-BY" altLang="be-BY" sz="4000" dirty="0" smtClean="0">
                <a:solidFill>
                  <a:srgbClr val="24292E"/>
                </a:solidFill>
                <a:latin typeface="SFMono-Regular"/>
              </a:rPr>
              <a:t>app </a:t>
            </a:r>
            <a:endParaRPr lang="en-US" altLang="be-BY" sz="4000" dirty="0" smtClean="0">
              <a:solidFill>
                <a:srgbClr val="24292E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e-BY" sz="4000" dirty="0">
                <a:solidFill>
                  <a:srgbClr val="24292E"/>
                </a:solidFill>
                <a:latin typeface="SFMono-Regular"/>
              </a:rPr>
              <a:t>g</a:t>
            </a:r>
            <a:r>
              <a:rPr lang="be-BY" altLang="be-BY" sz="4000" dirty="0" smtClean="0">
                <a:solidFill>
                  <a:srgbClr val="24292E"/>
                </a:solidFill>
                <a:latin typeface="SFMono-Regular"/>
              </a:rPr>
              <a:t>etstorybook</a:t>
            </a:r>
            <a:endParaRPr lang="en-US" altLang="be-BY" sz="4000" dirty="0" smtClean="0">
              <a:solidFill>
                <a:srgbClr val="24292E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e-BY" altLang="be-BY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be-BY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4510" y="4356656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e-BY" sz="4000" dirty="0" err="1" smtClean="0">
                <a:solidFill>
                  <a:srgbClr val="24292E"/>
                </a:solidFill>
                <a:latin typeface="SFMono-Regular"/>
              </a:rPr>
              <a:t>npm</a:t>
            </a:r>
            <a:r>
              <a:rPr lang="en-US" altLang="be-BY" sz="4000" dirty="0" smtClean="0">
                <a:solidFill>
                  <a:srgbClr val="24292E"/>
                </a:solidFill>
                <a:latin typeface="SFMono-Regular"/>
              </a:rPr>
              <a:t> install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12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745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/>
              <a:t>Погнали</a:t>
            </a:r>
            <a:endParaRPr lang="be-BY" sz="6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13608" y="1690688"/>
            <a:ext cx="67698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altLang="be-BY" sz="6000" dirty="0">
                <a:solidFill>
                  <a:srgbClr val="24292E"/>
                </a:solidFill>
                <a:latin typeface="SFMono-Regular"/>
              </a:rPr>
              <a:t>npm </a:t>
            </a:r>
            <a:r>
              <a:rPr lang="en-US" altLang="be-BY" sz="6000" dirty="0" smtClean="0">
                <a:solidFill>
                  <a:srgbClr val="24292E"/>
                </a:solidFill>
                <a:latin typeface="SFMono-Regular"/>
              </a:rPr>
              <a:t>run</a:t>
            </a:r>
            <a:r>
              <a:rPr lang="be-BY" altLang="be-BY" sz="6000" dirty="0" smtClean="0">
                <a:solidFill>
                  <a:srgbClr val="24292E"/>
                </a:solidFill>
                <a:latin typeface="SFMono-Regular"/>
              </a:rPr>
              <a:t> storybook </a:t>
            </a:r>
            <a:endParaRPr lang="en-US" altLang="be-BY" sz="6000" dirty="0">
              <a:solidFill>
                <a:srgbClr val="24292E"/>
              </a:solidFill>
              <a:latin typeface="SFMono-Regular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13608" y="2897971"/>
            <a:ext cx="4402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altLang="be-BY" sz="4000" dirty="0" smtClean="0">
                <a:solidFill>
                  <a:srgbClr val="24292E"/>
                </a:solidFill>
                <a:latin typeface="SFMono-Regular"/>
              </a:rPr>
              <a:t>Порт: 9001 (9009)</a:t>
            </a:r>
            <a:endParaRPr lang="en-US" altLang="be-BY" sz="4000" dirty="0">
              <a:solidFill>
                <a:srgbClr val="24292E"/>
              </a:solidFill>
              <a:latin typeface="SFMono-Regular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13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455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tuhub.ru/wp-content/uploads/2016/10/1-NeQV393jtAG4oHMdvERfHQ-768x5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1" y="270258"/>
            <a:ext cx="9404061" cy="658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6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Stories</a:t>
            </a:r>
            <a:endParaRPr lang="be-BY" sz="6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36617"/>
            <a:ext cx="106667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/>
              <a:t>Наши компоненты с различными состояниями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/>
              <a:t>Возвращают </a:t>
            </a:r>
            <a:r>
              <a:rPr lang="en-US" sz="4000" dirty="0" smtClean="0"/>
              <a:t>React</a:t>
            </a:r>
            <a:r>
              <a:rPr lang="ru-RU" sz="4000" dirty="0" smtClean="0"/>
              <a:t>-элементы</a:t>
            </a:r>
            <a:endParaRPr lang="be-BY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106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3345" y="336766"/>
            <a:ext cx="56526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839496"/>
                </a:solidFill>
                <a:effectLst/>
                <a:latin typeface="inherit"/>
              </a:rPr>
              <a:t>import React from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'react'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839496"/>
                </a:solidFill>
                <a:effectLst/>
                <a:latin typeface="inherit"/>
              </a:rPr>
              <a:t>import </a:t>
            </a:r>
            <a:r>
              <a:rPr lang="en-US" b="0" i="0" dirty="0" err="1" smtClean="0">
                <a:solidFill>
                  <a:srgbClr val="839496"/>
                </a:solidFill>
                <a:effectLst/>
                <a:latin typeface="inherit"/>
              </a:rPr>
              <a:t>MainSection</a:t>
            </a:r>
            <a:r>
              <a:rPr lang="en-US" b="0" i="0" dirty="0" smtClean="0">
                <a:solidFill>
                  <a:srgbClr val="839496"/>
                </a:solidFill>
                <a:effectLst/>
                <a:latin typeface="inherit"/>
              </a:rPr>
              <a:t> from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'../</a:t>
            </a:r>
            <a:r>
              <a:rPr lang="en-US" b="0" i="0" dirty="0" err="1" smtClean="0">
                <a:solidFill>
                  <a:srgbClr val="2AA198"/>
                </a:solidFill>
                <a:effectLst/>
                <a:latin typeface="inherit"/>
              </a:rPr>
              <a:t>MainSection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839496"/>
                </a:solidFill>
                <a:effectLst/>
                <a:latin typeface="inherit"/>
              </a:rPr>
              <a:t>import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{ </a:t>
            </a:r>
            <a:r>
              <a:rPr lang="en-US" b="0" i="0" dirty="0" err="1" smtClean="0">
                <a:solidFill>
                  <a:srgbClr val="268BD2"/>
                </a:solidFill>
                <a:effectLst/>
                <a:latin typeface="inherit"/>
              </a:rPr>
              <a:t>storiesOf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839496"/>
                </a:solidFill>
                <a:effectLst/>
                <a:latin typeface="inherit"/>
              </a:rPr>
              <a:t>action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} </a:t>
            </a:r>
            <a:r>
              <a:rPr lang="en-US" b="0" i="0" dirty="0" smtClean="0">
                <a:solidFill>
                  <a:srgbClr val="839496"/>
                </a:solidFill>
                <a:effectLst/>
                <a:latin typeface="inherit"/>
              </a:rPr>
              <a:t>from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'@</a:t>
            </a:r>
            <a:r>
              <a:rPr lang="en-US" b="0" i="0" dirty="0" err="1" smtClean="0">
                <a:solidFill>
                  <a:srgbClr val="2AA198"/>
                </a:solidFill>
                <a:effectLst/>
                <a:latin typeface="inherit"/>
              </a:rPr>
              <a:t>kadira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/storybook'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r>
              <a:rPr lang="en-US" b="0" i="0" dirty="0" err="1" smtClean="0">
                <a:solidFill>
                  <a:srgbClr val="839496"/>
                </a:solidFill>
                <a:effectLst/>
                <a:latin typeface="inherit"/>
              </a:rPr>
              <a:t>storiesOf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(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</a:t>
            </a:r>
            <a:r>
              <a:rPr lang="en-US" b="0" i="0" dirty="0" err="1" smtClean="0">
                <a:solidFill>
                  <a:srgbClr val="2AA198"/>
                </a:solidFill>
                <a:effectLst/>
                <a:latin typeface="inherit"/>
              </a:rPr>
              <a:t>MainSection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module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)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.</a:t>
            </a:r>
            <a:r>
              <a:rPr lang="en-US" b="0" i="0" dirty="0" smtClean="0">
                <a:solidFill>
                  <a:srgbClr val="839496"/>
                </a:solidFill>
                <a:effectLst/>
                <a:latin typeface="inherit"/>
              </a:rPr>
              <a:t>add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(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'all active'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() 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=&gt;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{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</a:t>
            </a:r>
            <a:r>
              <a:rPr lang="en-US" b="0" i="0" dirty="0" err="1" smtClean="0">
                <a:solidFill>
                  <a:srgbClr val="B58900"/>
                </a:solidFill>
                <a:effectLst/>
                <a:latin typeface="inherit"/>
              </a:rPr>
              <a:t>const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err="1" smtClean="0">
                <a:solidFill>
                  <a:srgbClr val="268BD2"/>
                </a:solidFill>
                <a:effectLst/>
                <a:latin typeface="inherit"/>
              </a:rPr>
              <a:t>todoItems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=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[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  {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id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'one'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text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'Item One'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completed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B58900"/>
                </a:solidFill>
                <a:effectLst/>
                <a:latin typeface="inherit"/>
              </a:rPr>
              <a:t>false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},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  {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id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'two'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text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'Item Two'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completed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B58900"/>
                </a:solidFill>
                <a:effectLst/>
                <a:latin typeface="inherit"/>
              </a:rPr>
              <a:t>false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},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];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return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err="1" smtClean="0">
                <a:solidFill>
                  <a:srgbClr val="839496"/>
                </a:solidFill>
                <a:effectLst/>
                <a:latin typeface="inherit"/>
              </a:rPr>
              <a:t>getMainSection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(</a:t>
            </a:r>
            <a:r>
              <a:rPr lang="en-US" b="0" i="0" dirty="0" err="1" smtClean="0">
                <a:solidFill>
                  <a:srgbClr val="268BD2"/>
                </a:solidFill>
                <a:effectLst/>
                <a:latin typeface="inherit"/>
              </a:rPr>
              <a:t>todoItems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);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})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.</a:t>
            </a:r>
            <a:r>
              <a:rPr lang="en-US" b="0" i="0" dirty="0" smtClean="0">
                <a:solidFill>
                  <a:srgbClr val="839496"/>
                </a:solidFill>
                <a:effectLst/>
                <a:latin typeface="inherit"/>
              </a:rPr>
              <a:t>add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(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'some completed'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() 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=&gt;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{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</a:t>
            </a:r>
            <a:r>
              <a:rPr lang="en-US" b="0" i="0" dirty="0" err="1" smtClean="0">
                <a:solidFill>
                  <a:srgbClr val="B58900"/>
                </a:solidFill>
                <a:effectLst/>
                <a:latin typeface="inherit"/>
              </a:rPr>
              <a:t>const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err="1" smtClean="0">
                <a:solidFill>
                  <a:srgbClr val="268BD2"/>
                </a:solidFill>
                <a:effectLst/>
                <a:latin typeface="inherit"/>
              </a:rPr>
              <a:t>todoItems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=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[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  {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id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'one'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text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'Item One'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completed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B58900"/>
                </a:solidFill>
                <a:effectLst/>
                <a:latin typeface="inherit"/>
              </a:rPr>
              <a:t>false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},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  {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id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'two'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text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'Item Two'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completed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B58900"/>
                </a:solidFill>
                <a:effectLst/>
                <a:latin typeface="inherit"/>
              </a:rPr>
              <a:t>true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},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];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33676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return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err="1" smtClean="0">
                <a:solidFill>
                  <a:srgbClr val="839496"/>
                </a:solidFill>
                <a:effectLst/>
                <a:latin typeface="inherit"/>
              </a:rPr>
              <a:t>getMainSection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(</a:t>
            </a:r>
            <a:r>
              <a:rPr lang="en-US" b="0" i="0" dirty="0" err="1" smtClean="0">
                <a:solidFill>
                  <a:srgbClr val="268BD2"/>
                </a:solidFill>
                <a:effectLst/>
                <a:latin typeface="inherit"/>
              </a:rPr>
              <a:t>todoItems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);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})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.</a:t>
            </a:r>
            <a:r>
              <a:rPr lang="en-US" b="0" i="0" dirty="0" smtClean="0">
                <a:solidFill>
                  <a:srgbClr val="839496"/>
                </a:solidFill>
                <a:effectLst/>
                <a:latin typeface="inherit"/>
              </a:rPr>
              <a:t>add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(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'all completed'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() 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=&gt;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{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</a:t>
            </a:r>
            <a:r>
              <a:rPr lang="en-US" b="0" i="0" dirty="0" err="1" smtClean="0">
                <a:solidFill>
                  <a:srgbClr val="B58900"/>
                </a:solidFill>
                <a:effectLst/>
                <a:latin typeface="inherit"/>
              </a:rPr>
              <a:t>const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err="1" smtClean="0">
                <a:solidFill>
                  <a:srgbClr val="268BD2"/>
                </a:solidFill>
                <a:effectLst/>
                <a:latin typeface="inherit"/>
              </a:rPr>
              <a:t>todoItems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=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[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  {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id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'one'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text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'Item One'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completed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B58900"/>
                </a:solidFill>
                <a:effectLst/>
                <a:latin typeface="inherit"/>
              </a:rPr>
              <a:t>true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},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  {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id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'two'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text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'Item Two'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,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completed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B58900"/>
                </a:solidFill>
                <a:effectLst/>
                <a:latin typeface="inherit"/>
              </a:rPr>
              <a:t>true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},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];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return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err="1" smtClean="0">
                <a:solidFill>
                  <a:srgbClr val="839496"/>
                </a:solidFill>
                <a:effectLst/>
                <a:latin typeface="inherit"/>
              </a:rPr>
              <a:t>getMainSection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(</a:t>
            </a:r>
            <a:r>
              <a:rPr lang="en-US" b="0" i="0" dirty="0" err="1" smtClean="0">
                <a:solidFill>
                  <a:srgbClr val="268BD2"/>
                </a:solidFill>
                <a:effectLst/>
                <a:latin typeface="inherit"/>
              </a:rPr>
              <a:t>todoItems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);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});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r>
              <a:rPr lang="en-US" b="0" i="0" dirty="0" smtClean="0">
                <a:solidFill>
                  <a:srgbClr val="B58900"/>
                </a:solidFill>
                <a:effectLst/>
                <a:latin typeface="inherit"/>
              </a:rPr>
              <a:t>function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err="1" smtClean="0">
                <a:solidFill>
                  <a:srgbClr val="839496"/>
                </a:solidFill>
                <a:effectLst/>
                <a:latin typeface="inherit"/>
              </a:rPr>
              <a:t>getMainSection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(</a:t>
            </a:r>
            <a:r>
              <a:rPr lang="en-US" b="0" i="0" dirty="0" err="1" smtClean="0">
                <a:solidFill>
                  <a:srgbClr val="268BD2"/>
                </a:solidFill>
                <a:effectLst/>
                <a:latin typeface="inherit"/>
              </a:rPr>
              <a:t>todos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) {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</a:t>
            </a:r>
            <a:r>
              <a:rPr lang="en-US" b="0" i="0" dirty="0" err="1" smtClean="0">
                <a:solidFill>
                  <a:srgbClr val="B58900"/>
                </a:solidFill>
                <a:effectLst/>
                <a:latin typeface="inherit"/>
              </a:rPr>
              <a:t>const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actions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=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{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</a:t>
            </a:r>
            <a:r>
              <a:rPr lang="en-US" b="0" i="0" dirty="0" err="1" smtClean="0">
                <a:solidFill>
                  <a:srgbClr val="268BD2"/>
                </a:solidFill>
                <a:effectLst/>
                <a:latin typeface="inherit"/>
              </a:rPr>
              <a:t>clearCompleted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839496"/>
                </a:solidFill>
                <a:effectLst/>
                <a:latin typeface="inherit"/>
              </a:rPr>
              <a:t>action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(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</a:t>
            </a:r>
            <a:r>
              <a:rPr lang="en-US" b="0" i="0" dirty="0" err="1" smtClean="0">
                <a:solidFill>
                  <a:srgbClr val="2AA198"/>
                </a:solidFill>
                <a:effectLst/>
                <a:latin typeface="inherit"/>
              </a:rPr>
              <a:t>clearCompleted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),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</a:t>
            </a:r>
            <a:r>
              <a:rPr lang="en-US" b="0" i="0" dirty="0" err="1" smtClean="0">
                <a:solidFill>
                  <a:srgbClr val="268BD2"/>
                </a:solidFill>
                <a:effectLst/>
                <a:latin typeface="inherit"/>
              </a:rPr>
              <a:t>completeAll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: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</a:t>
            </a:r>
            <a:r>
              <a:rPr lang="en-US" b="0" i="0" dirty="0" smtClean="0">
                <a:solidFill>
                  <a:srgbClr val="839496"/>
                </a:solidFill>
                <a:effectLst/>
                <a:latin typeface="inherit"/>
              </a:rPr>
              <a:t>action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(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</a:t>
            </a:r>
            <a:r>
              <a:rPr lang="en-US" b="0" i="0" dirty="0" err="1" smtClean="0">
                <a:solidFill>
                  <a:srgbClr val="2AA198"/>
                </a:solidFill>
                <a:effectLst/>
                <a:latin typeface="inherit"/>
              </a:rPr>
              <a:t>completeAll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'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)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};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return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 (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&lt;</a:t>
            </a:r>
            <a:r>
              <a:rPr lang="en-US" b="0" i="0" dirty="0" smtClean="0">
                <a:solidFill>
                  <a:srgbClr val="839496"/>
                </a:solidFill>
                <a:effectLst/>
                <a:latin typeface="inherit"/>
              </a:rPr>
              <a:t>div </a:t>
            </a:r>
            <a:r>
              <a:rPr lang="en-US" b="0" i="0" dirty="0" err="1" smtClean="0">
                <a:solidFill>
                  <a:srgbClr val="839496"/>
                </a:solidFill>
                <a:effectLst/>
                <a:latin typeface="inherit"/>
              </a:rPr>
              <a:t>className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=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"</a:t>
            </a:r>
            <a:r>
              <a:rPr lang="en-US" b="0" i="0" dirty="0" err="1" smtClean="0">
                <a:solidFill>
                  <a:srgbClr val="2AA198"/>
                </a:solidFill>
                <a:effectLst/>
                <a:latin typeface="inherit"/>
              </a:rPr>
              <a:t>todoapp</a:t>
            </a:r>
            <a:r>
              <a:rPr lang="en-US" b="0" i="0" dirty="0" smtClean="0">
                <a:solidFill>
                  <a:srgbClr val="2AA198"/>
                </a:solidFill>
                <a:effectLst/>
                <a:latin typeface="inherit"/>
              </a:rPr>
              <a:t>"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&gt;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  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&lt;</a:t>
            </a:r>
            <a:r>
              <a:rPr lang="en-US" b="0" i="0" dirty="0" err="1" smtClean="0">
                <a:solidFill>
                  <a:srgbClr val="839496"/>
                </a:solidFill>
                <a:effectLst/>
                <a:latin typeface="inherit"/>
              </a:rPr>
              <a:t>MainSection</a:t>
            </a:r>
            <a:r>
              <a:rPr lang="en-US" b="0" i="0" dirty="0" smtClean="0">
                <a:solidFill>
                  <a:srgbClr val="839496"/>
                </a:solidFill>
                <a:effectLst/>
                <a:latin typeface="inherit"/>
              </a:rPr>
              <a:t> </a:t>
            </a:r>
            <a:r>
              <a:rPr lang="en-US" b="0" i="0" dirty="0" err="1" smtClean="0">
                <a:solidFill>
                  <a:srgbClr val="268BD2"/>
                </a:solidFill>
                <a:effectLst/>
                <a:latin typeface="inherit"/>
              </a:rPr>
              <a:t>todos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=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{</a:t>
            </a:r>
            <a:r>
              <a:rPr lang="en-US" b="0" i="0" dirty="0" err="1" smtClean="0">
                <a:solidFill>
                  <a:srgbClr val="268BD2"/>
                </a:solidFill>
                <a:effectLst/>
                <a:latin typeface="inherit"/>
              </a:rPr>
              <a:t>todos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} 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actions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=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{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actions</a:t>
            </a:r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} 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/&gt;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  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&lt;/</a:t>
            </a:r>
            <a:r>
              <a:rPr lang="en-US" b="0" i="0" dirty="0" smtClean="0">
                <a:solidFill>
                  <a:srgbClr val="268BD2"/>
                </a:solidFill>
                <a:effectLst/>
                <a:latin typeface="inherit"/>
              </a:rPr>
              <a:t>div</a:t>
            </a:r>
            <a:r>
              <a:rPr lang="en-US" b="0" i="0" dirty="0" smtClean="0">
                <a:solidFill>
                  <a:srgbClr val="859900"/>
                </a:solidFill>
                <a:effectLst/>
                <a:latin typeface="inherit"/>
              </a:rPr>
              <a:t>&gt;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  );</a:t>
            </a:r>
            <a:endParaRPr lang="en-US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b="0" i="0" dirty="0" smtClean="0">
                <a:solidFill>
                  <a:srgbClr val="DC322F"/>
                </a:solidFill>
                <a:effectLst/>
                <a:latin typeface="inherit"/>
              </a:rPr>
              <a:t>}</a:t>
            </a:r>
            <a:endParaRPr lang="be-BY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587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tuhub.ru/wp-content/uploads/2016/10/1-VFYNsj1ZVmVXd5M9J8wIU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39" y="152400"/>
            <a:ext cx="11430000" cy="65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17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969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/>
              <a:t>Ссылки</a:t>
            </a:r>
            <a:endParaRPr lang="be-BY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942007"/>
            <a:ext cx="524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4000" dirty="0" smtClean="0"/>
              <a:t>https://getstorybook.io/</a:t>
            </a:r>
            <a:endParaRPr lang="be-BY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655505"/>
            <a:ext cx="88944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4000" dirty="0" smtClean="0"/>
              <a:t>https://github.com/storybooks/storybook</a:t>
            </a:r>
            <a:endParaRPr lang="be-BY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18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898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773" y="734724"/>
            <a:ext cx="7169727" cy="1325563"/>
          </a:xfrm>
        </p:spPr>
        <p:txBody>
          <a:bodyPr>
            <a:noAutofit/>
          </a:bodyPr>
          <a:lstStyle/>
          <a:p>
            <a:r>
              <a:rPr lang="ru-RU" sz="6600" b="1" dirty="0" smtClean="0"/>
              <a:t>Конец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b="1" dirty="0" smtClean="0"/>
              <a:t>Спасибо за внимание</a:t>
            </a:r>
            <a:endParaRPr lang="be-BY" sz="6000" b="1" dirty="0"/>
          </a:p>
        </p:txBody>
      </p:sp>
      <p:pic>
        <p:nvPicPr>
          <p:cNvPr id="14338" name="Picture 2" descr="http://photo.moyabimbo.ru/ru/1/119/moy/95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663" y="734724"/>
            <a:ext cx="4381500" cy="57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19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98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14xs1qewsqjcd.cloudfront.net/assets/og-imag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82" y="0"/>
            <a:ext cx="4638100" cy="400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kenoleon.github.io/Front-End-Web-Dev-UI-UX/assets/images/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028" y="2000394"/>
            <a:ext cx="3294209" cy="29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react-etc.net/files/2016-06/falcor-graphql-json-sche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80" y="2679264"/>
            <a:ext cx="7344048" cy="319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370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react-etc.net/files/2016-07/logo-578x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30" y="1080220"/>
            <a:ext cx="9888970" cy="461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428508"/>
            <a:ext cx="2743200" cy="292967"/>
          </a:xfrm>
        </p:spPr>
        <p:txBody>
          <a:bodyPr/>
          <a:lstStyle/>
          <a:p>
            <a:fld id="{2A1FB5A2-C1A0-4C6C-B465-4DC6697E0FCB}" type="slidenum">
              <a:rPr lang="be-BY" smtClean="0"/>
              <a:t>3</a:t>
            </a:fld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7786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598" y="249383"/>
            <a:ext cx="99198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Hot reloading</a:t>
            </a:r>
            <a:endParaRPr lang="be-BY" sz="13800" dirty="0"/>
          </a:p>
        </p:txBody>
      </p:sp>
      <p:pic>
        <p:nvPicPr>
          <p:cNvPr id="1026" name="Picture 2" descr="http://cs5.pikabu.ru/post_img/2015/02/01/7/1422787841_17585005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96" y="2257557"/>
            <a:ext cx="7727661" cy="432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030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b="1" dirty="0" smtClean="0"/>
              <a:t>Минусы</a:t>
            </a:r>
            <a:endParaRPr lang="be-BY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39636"/>
            <a:ext cx="103562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5400" dirty="0" smtClean="0"/>
              <a:t>Работа с элементами, у которых несколько состояний</a:t>
            </a:r>
            <a:endParaRPr lang="en-US" sz="5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5400" dirty="0" smtClean="0"/>
              <a:t>Необходимость их отслеживания и документирования</a:t>
            </a:r>
            <a:endParaRPr lang="be-BY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817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aw.githubusercontent.com/wiki/facebook/react/react-logo-1000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58" y="734291"/>
            <a:ext cx="4929042" cy="49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avatars0.githubusercontent.com/u/22632046?v=3&amp;s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67" y="1083829"/>
            <a:ext cx="4083915" cy="40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482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81889" y="1214870"/>
            <a:ext cx="70381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0" dirty="0" err="1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Arunoda</a:t>
            </a:r>
            <a:r>
              <a:rPr lang="en-US" sz="6000" b="1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i="0" dirty="0" err="1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Susiripala</a:t>
            </a:r>
            <a:endParaRPr lang="ru-RU" sz="6000" b="1" i="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Основатель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KadiraHQ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Основной разработчик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React Storybook</a:t>
            </a:r>
          </a:p>
        </p:txBody>
      </p:sp>
      <p:pic>
        <p:nvPicPr>
          <p:cNvPr id="6148" name="Picture 4" descr="https://i.ytimg.com/vi/rcQaNl3qaXc/maxres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7"/>
          <a:stretch/>
        </p:blipFill>
        <p:spPr bwMode="auto">
          <a:xfrm>
            <a:off x="6857243" y="1214870"/>
            <a:ext cx="4794430" cy="388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773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23509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UI Harness</a:t>
            </a:r>
            <a:endParaRPr lang="be-BY" sz="7200" b="1" dirty="0"/>
          </a:p>
        </p:txBody>
      </p:sp>
      <p:pic>
        <p:nvPicPr>
          <p:cNvPr id="7170" name="Picture 2" descr="https://pbs.twimg.com/profile_images/1208130262/Sunn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66" y="68378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54425" y="565265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Phil Cockfield</a:t>
            </a:r>
            <a:endParaRPr lang="be-BY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53490"/>
            <a:ext cx="5029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Средство разработки и документирования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UI-</a:t>
            </a:r>
            <a:r>
              <a:rPr lang="ru-RU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элементов</a:t>
            </a:r>
            <a:endParaRPr lang="be-BY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4425" y="6182195"/>
            <a:ext cx="171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Джек Николсон</a:t>
            </a:r>
          </a:p>
          <a:p>
            <a:r>
              <a:rPr lang="ru-RU" dirty="0" smtClean="0"/>
              <a:t>Майкл </a:t>
            </a:r>
            <a:r>
              <a:rPr lang="ru-RU" dirty="0" err="1" smtClean="0"/>
              <a:t>Китон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912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loud.githubusercontent.com/assets/185555/10448258/0471dece-71e8-11e5-983a-028dd7df7a1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90"/>
          <a:stretch/>
        </p:blipFill>
        <p:spPr bwMode="auto">
          <a:xfrm>
            <a:off x="1471758" y="1004294"/>
            <a:ext cx="9320933" cy="556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70845" y="357963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Царствие ему небесное</a:t>
            </a:r>
            <a:endParaRPr lang="be-BY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Picture 2" descr="http://harekrishnazp.info/images/stories/content17/min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5" r="38403"/>
          <a:stretch/>
        </p:blipFill>
        <p:spPr bwMode="auto">
          <a:xfrm>
            <a:off x="10681855" y="1747322"/>
            <a:ext cx="1233054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5A2-C1A0-4C6C-B465-4DC6697E0FCB}" type="slidenum">
              <a:rPr lang="be-BY" smtClean="0"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8722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232</Words>
  <Application>Microsoft Office PowerPoint</Application>
  <PresentationFormat>Широкоэкранный</PresentationFormat>
  <Paragraphs>107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Monaco</vt:lpstr>
      <vt:lpstr>SFMono-Regular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Минусы</vt:lpstr>
      <vt:lpstr>Презентация PowerPoint</vt:lpstr>
      <vt:lpstr>Презентация PowerPoint</vt:lpstr>
      <vt:lpstr>UI Harness</vt:lpstr>
      <vt:lpstr>Презентация PowerPoint</vt:lpstr>
      <vt:lpstr>Особенности SB</vt:lpstr>
      <vt:lpstr>Начало работы</vt:lpstr>
      <vt:lpstr>Storybook</vt:lpstr>
      <vt:lpstr>Погнали</vt:lpstr>
      <vt:lpstr>Презентация PowerPoint</vt:lpstr>
      <vt:lpstr>Stories</vt:lpstr>
      <vt:lpstr>Презентация PowerPoint</vt:lpstr>
      <vt:lpstr>Презентация PowerPoint</vt:lpstr>
      <vt:lpstr>Ссылки</vt:lpstr>
      <vt:lpstr>Конец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ziluh</dc:creator>
  <cp:lastModifiedBy>ziluh</cp:lastModifiedBy>
  <cp:revision>42</cp:revision>
  <dcterms:created xsi:type="dcterms:W3CDTF">2017-04-16T19:06:30Z</dcterms:created>
  <dcterms:modified xsi:type="dcterms:W3CDTF">2017-04-17T07:16:04Z</dcterms:modified>
</cp:coreProperties>
</file>