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70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57" d="100"/>
          <a:sy n="57" d="100"/>
        </p:scale>
        <p:origin x="42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6D3-4E5C-4842-9302-AA56D9AB0B81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F61-273A-492B-BD98-5FAB4CB35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05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6D3-4E5C-4842-9302-AA56D9AB0B81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F61-273A-492B-BD98-5FAB4CB35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79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6D3-4E5C-4842-9302-AA56D9AB0B81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F61-273A-492B-BD98-5FAB4CB35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54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6D3-4E5C-4842-9302-AA56D9AB0B81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F61-273A-492B-BD98-5FAB4CB35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27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6D3-4E5C-4842-9302-AA56D9AB0B81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F61-273A-492B-BD98-5FAB4CB35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86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6D3-4E5C-4842-9302-AA56D9AB0B81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F61-273A-492B-BD98-5FAB4CB35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54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6D3-4E5C-4842-9302-AA56D9AB0B81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F61-273A-492B-BD98-5FAB4CB35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95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6D3-4E5C-4842-9302-AA56D9AB0B81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F61-273A-492B-BD98-5FAB4CB35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11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6D3-4E5C-4842-9302-AA56D9AB0B81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F61-273A-492B-BD98-5FAB4CB35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12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6D3-4E5C-4842-9302-AA56D9AB0B81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F61-273A-492B-BD98-5FAB4CB35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13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6D3-4E5C-4842-9302-AA56D9AB0B81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F61-273A-492B-BD98-5FAB4CB35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99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E6D3-4E5C-4842-9302-AA56D9AB0B81}" type="datetimeFigureOut">
              <a:rPr lang="ru-RU" smtClean="0"/>
              <a:t>16.12.2016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F5F61-273A-492B-BD98-5FAB4CB35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77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Почему вам стоит использовать </a:t>
            </a:r>
            <a:r>
              <a:rPr lang="ru-RU" dirty="0" err="1"/>
              <a:t>TypeScript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65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" y="-60977"/>
            <a:ext cx="11554691" cy="69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1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56101" cy="49876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713" y="3491706"/>
            <a:ext cx="4506063" cy="16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36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3" y="365125"/>
            <a:ext cx="11978934" cy="6296891"/>
          </a:xfrm>
        </p:spPr>
      </p:pic>
    </p:spTree>
    <p:extLst>
      <p:ext uri="{BB962C8B-B14F-4D97-AF65-F5344CB8AC3E}">
        <p14:creationId xmlns:p14="http://schemas.microsoft.com/office/powerpoint/2010/main" val="17331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838" y="0"/>
            <a:ext cx="9170323" cy="6877742"/>
          </a:xfrm>
        </p:spPr>
      </p:pic>
    </p:spTree>
    <p:extLst>
      <p:ext uri="{BB962C8B-B14F-4D97-AF65-F5344CB8AC3E}">
        <p14:creationId xmlns:p14="http://schemas.microsoft.com/office/powerpoint/2010/main" val="38884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9173"/>
          </a:xfrm>
        </p:spPr>
      </p:pic>
    </p:spTree>
    <p:extLst>
      <p:ext uri="{BB962C8B-B14F-4D97-AF65-F5344CB8AC3E}">
        <p14:creationId xmlns:p14="http://schemas.microsoft.com/office/powerpoint/2010/main" val="180163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814648"/>
            <a:ext cx="10075025" cy="7556269"/>
          </a:xfrm>
        </p:spPr>
      </p:pic>
    </p:spTree>
    <p:extLst>
      <p:ext uri="{BB962C8B-B14F-4D97-AF65-F5344CB8AC3E}">
        <p14:creationId xmlns:p14="http://schemas.microsoft.com/office/powerpoint/2010/main" val="349587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21" y="1"/>
            <a:ext cx="8646695" cy="6858000"/>
          </a:xfrm>
        </p:spPr>
      </p:pic>
    </p:spTree>
    <p:extLst>
      <p:ext uri="{BB962C8B-B14F-4D97-AF65-F5344CB8AC3E}">
        <p14:creationId xmlns:p14="http://schemas.microsoft.com/office/powerpoint/2010/main" val="19980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54" y="-14732"/>
            <a:ext cx="8250382" cy="7113186"/>
          </a:xfrm>
        </p:spPr>
      </p:pic>
    </p:spTree>
    <p:extLst>
      <p:ext uri="{BB962C8B-B14F-4D97-AF65-F5344CB8AC3E}">
        <p14:creationId xmlns:p14="http://schemas.microsoft.com/office/powerpoint/2010/main" val="4428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373" y="1"/>
            <a:ext cx="12246373" cy="6703580"/>
          </a:xfrm>
        </p:spPr>
      </p:pic>
    </p:spTree>
    <p:extLst>
      <p:ext uri="{BB962C8B-B14F-4D97-AF65-F5344CB8AC3E}">
        <p14:creationId xmlns:p14="http://schemas.microsoft.com/office/powerpoint/2010/main" val="12297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3" y="-332510"/>
            <a:ext cx="10690167" cy="8017625"/>
          </a:xfrm>
        </p:spPr>
      </p:pic>
    </p:spTree>
    <p:extLst>
      <p:ext uri="{BB962C8B-B14F-4D97-AF65-F5344CB8AC3E}">
        <p14:creationId xmlns:p14="http://schemas.microsoft.com/office/powerpoint/2010/main" val="182013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972" y="-78689"/>
            <a:ext cx="9996055" cy="693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930" y="856818"/>
            <a:ext cx="12251930" cy="532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476" y="0"/>
            <a:ext cx="11001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1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22" y="0"/>
            <a:ext cx="12058478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610" y="1285154"/>
            <a:ext cx="4080990" cy="154131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272" y="3428999"/>
            <a:ext cx="3829463" cy="195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0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6</Words>
  <Application>Microsoft Office PowerPoint</Application>
  <PresentationFormat>Широкоэкранный</PresentationFormat>
  <Paragraphs>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TypeScript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User-PC</dc:creator>
  <cp:lastModifiedBy>User-PC</cp:lastModifiedBy>
  <cp:revision>11</cp:revision>
  <dcterms:created xsi:type="dcterms:W3CDTF">2016-12-15T17:19:15Z</dcterms:created>
  <dcterms:modified xsi:type="dcterms:W3CDTF">2016-12-16T13:45:41Z</dcterms:modified>
</cp:coreProperties>
</file>