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64" r:id="rId5"/>
    <p:sldId id="265" r:id="rId6"/>
    <p:sldId id="263" r:id="rId7"/>
    <p:sldId id="266" r:id="rId8"/>
    <p:sldId id="267" r:id="rId9"/>
    <p:sldId id="284" r:id="rId10"/>
    <p:sldId id="288" r:id="rId11"/>
    <p:sldId id="289" r:id="rId12"/>
    <p:sldId id="290" r:id="rId13"/>
    <p:sldId id="257" r:id="rId14"/>
    <p:sldId id="259" r:id="rId15"/>
    <p:sldId id="262" r:id="rId16"/>
    <p:sldId id="261" r:id="rId17"/>
    <p:sldId id="270" r:id="rId18"/>
    <p:sldId id="272" r:id="rId19"/>
    <p:sldId id="268" r:id="rId20"/>
    <p:sldId id="269" r:id="rId21"/>
    <p:sldId id="271" r:id="rId22"/>
    <p:sldId id="279" r:id="rId23"/>
    <p:sldId id="260" r:id="rId24"/>
    <p:sldId id="283" r:id="rId25"/>
    <p:sldId id="291" r:id="rId26"/>
    <p:sldId id="292" r:id="rId27"/>
    <p:sldId id="293" r:id="rId28"/>
    <p:sldId id="277" r:id="rId29"/>
    <p:sldId id="285" r:id="rId30"/>
    <p:sldId id="286" r:id="rId31"/>
    <p:sldId id="273" r:id="rId32"/>
    <p:sldId id="274" r:id="rId33"/>
    <p:sldId id="276" r:id="rId34"/>
    <p:sldId id="280" r:id="rId35"/>
    <p:sldId id="278" r:id="rId36"/>
    <p:sldId id="281" r:id="rId37"/>
    <p:sldId id="287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0" autoAdjust="0"/>
    <p:restoredTop sz="94662" autoAdjust="0"/>
  </p:normalViewPr>
  <p:slideViewPr>
    <p:cSldViewPr>
      <p:cViewPr varScale="1">
        <p:scale>
          <a:sx n="85" d="100"/>
          <a:sy n="85" d="100"/>
        </p:scale>
        <p:origin x="-134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0752-804A-409F-ADB4-66296EF31712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3AA8-B5ED-4728-9237-16BC7D3DA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05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0752-804A-409F-ADB4-66296EF31712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3AA8-B5ED-4728-9237-16BC7D3DA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17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0752-804A-409F-ADB4-66296EF31712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3AA8-B5ED-4728-9237-16BC7D3DA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35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0752-804A-409F-ADB4-66296EF31712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3AA8-B5ED-4728-9237-16BC7D3DA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43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0752-804A-409F-ADB4-66296EF31712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3AA8-B5ED-4728-9237-16BC7D3DA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79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0752-804A-409F-ADB4-66296EF31712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3AA8-B5ED-4728-9237-16BC7D3DA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6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0752-804A-409F-ADB4-66296EF31712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3AA8-B5ED-4728-9237-16BC7D3DA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7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0752-804A-409F-ADB4-66296EF31712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3AA8-B5ED-4728-9237-16BC7D3DA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54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0752-804A-409F-ADB4-66296EF31712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3AA8-B5ED-4728-9237-16BC7D3DA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06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0752-804A-409F-ADB4-66296EF31712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3AA8-B5ED-4728-9237-16BC7D3DA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28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0752-804A-409F-ADB4-66296EF31712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3AA8-B5ED-4728-9237-16BC7D3DA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40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90752-804A-409F-ADB4-66296EF31712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3AA8-B5ED-4728-9237-16BC7D3DA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54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95" y="2060848"/>
            <a:ext cx="6050805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2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16832"/>
            <a:ext cx="8640960" cy="2952328"/>
          </a:xfrm>
        </p:spPr>
      </p:pic>
    </p:spTree>
    <p:extLst>
      <p:ext uri="{BB962C8B-B14F-4D97-AF65-F5344CB8AC3E}">
        <p14:creationId xmlns:p14="http://schemas.microsoft.com/office/powerpoint/2010/main" val="1071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777" y="2996952"/>
            <a:ext cx="8229600" cy="67667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Библиотека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49578" y="16288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Генераторы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rial Black" pitchFamily="34" charset="0"/>
              </a:rPr>
              <a:t>redux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-saga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70121" y="3601615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</a:rPr>
              <a:t>На генераторах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70121" y="4249687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</a:rPr>
              <a:t>Пишем синхронный код</a:t>
            </a:r>
          </a:p>
        </p:txBody>
      </p:sp>
    </p:spTree>
    <p:extLst>
      <p:ext uri="{BB962C8B-B14F-4D97-AF65-F5344CB8AC3E}">
        <p14:creationId xmlns:p14="http://schemas.microsoft.com/office/powerpoint/2010/main" val="48415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08920"/>
            <a:ext cx="7632848" cy="2796294"/>
          </a:xfr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66019" y="15659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  <a:latin typeface="Arial Black" pitchFamily="34" charset="0"/>
              </a:rPr>
              <a:t>redux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-saga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8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2149" cy="3284984"/>
          </a:xfrm>
          <a:prstGeom prst="rect">
            <a:avLst/>
          </a:prstGeom>
        </p:spPr>
      </p:pic>
      <p:pic>
        <p:nvPicPr>
          <p:cNvPr id="9" name="Объект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248472"/>
            <a:ext cx="3284984" cy="3284984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865" y="4293096"/>
            <a:ext cx="8818623" cy="165618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Koa website/reference </a:t>
            </a:r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- 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</a:rPr>
              <a:t>http://</a:t>
            </a:r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koajs.com</a:t>
            </a:r>
          </a:p>
          <a:p>
            <a:pPr marL="0" indent="0" fontAlgn="base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Koa on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Github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- 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</a:rPr>
              <a:t>https://</a:t>
            </a:r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github.com/koajs/koa</a:t>
            </a:r>
          </a:p>
          <a:p>
            <a:pPr marL="0" indent="0" fontAlgn="base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Koa Wiki 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</a:rPr>
              <a:t>- https://github.com/koajs/wiki</a:t>
            </a:r>
          </a:p>
        </p:txBody>
      </p:sp>
    </p:spTree>
    <p:extLst>
      <p:ext uri="{BB962C8B-B14F-4D97-AF65-F5344CB8AC3E}">
        <p14:creationId xmlns:p14="http://schemas.microsoft.com/office/powerpoint/2010/main" val="36586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060848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Установка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3212976"/>
            <a:ext cx="7643192" cy="1080120"/>
          </a:xfrm>
          <a:solidFill>
            <a:schemeClr val="tx1">
              <a:lumMod val="50000"/>
              <a:lumOff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npm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 err="1" smtClean="0">
                <a:solidFill>
                  <a:schemeClr val="bg1"/>
                </a:solidFill>
              </a:rPr>
              <a:t>koa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8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199796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Hello World - Express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96952"/>
            <a:ext cx="6048672" cy="2520000"/>
          </a:xfrm>
        </p:spPr>
      </p:pic>
    </p:spTree>
    <p:extLst>
      <p:ext uri="{BB962C8B-B14F-4D97-AF65-F5344CB8AC3E}">
        <p14:creationId xmlns:p14="http://schemas.microsoft.com/office/powerpoint/2010/main" val="343570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696" y="148478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Hello World - </a:t>
            </a:r>
            <a:r>
              <a:rPr lang="en-US" dirty="0" err="1" smtClean="0">
                <a:solidFill>
                  <a:schemeClr val="bg1"/>
                </a:solidFill>
                <a:latin typeface="Arial Black" pitchFamily="34" charset="0"/>
              </a:rPr>
              <a:t>koa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92896"/>
            <a:ext cx="6696744" cy="2520280"/>
          </a:xfr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115616" y="4941168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 smtClean="0">
                <a:solidFill>
                  <a:schemeClr val="bg1"/>
                </a:solidFill>
                <a:latin typeface="+mn-lt"/>
              </a:rPr>
              <a:t>Теперь ваши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req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+mn-lt"/>
              </a:rPr>
              <a:t>и 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res </a:t>
            </a:r>
            <a:r>
              <a:rPr lang="ru-RU" sz="2800" dirty="0" smtClean="0">
                <a:solidFill>
                  <a:schemeClr val="bg1"/>
                </a:solidFill>
                <a:latin typeface="+mn-lt"/>
              </a:rPr>
              <a:t>находятся в </a:t>
            </a:r>
            <a:r>
              <a:rPr lang="en-US" sz="2800" dirty="0" smtClean="0">
                <a:solidFill>
                  <a:srgbClr val="00B050"/>
                </a:solidFill>
                <a:latin typeface="+mn-lt"/>
              </a:rPr>
              <a:t>this</a:t>
            </a:r>
            <a:endParaRPr lang="ru-RU" sz="28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344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25098"/>
            <a:ext cx="8229600" cy="3676166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84584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Express Way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20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5542"/>
            <a:ext cx="8229600" cy="3655278"/>
          </a:xfr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84584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Koa Way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53952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rial Black" pitchFamily="34" charset="0"/>
              </a:rPr>
              <a:t>koa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 - </a:t>
            </a:r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преимущества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67544" y="2924944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</a:rPr>
              <a:t>Модульность и легковесность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3353" y="3429000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</a:rPr>
              <a:t>Возможность писать более понятный код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67544" y="3933056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</a:rPr>
              <a:t>Возможность писать меньше кода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67544" y="443711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</a:rPr>
              <a:t>Высокая активность сообщества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9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517" y="1268760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Что такое </a:t>
            </a:r>
            <a:r>
              <a:rPr lang="en-US" dirty="0" err="1" smtClean="0">
                <a:solidFill>
                  <a:schemeClr val="bg1"/>
                </a:solidFill>
                <a:latin typeface="Arial Black" pitchFamily="34" charset="0"/>
              </a:rPr>
              <a:t>koa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?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38223" y="3573016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</a:rPr>
              <a:t>Фреймворк написанный командой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ru-RU" dirty="0" err="1" smtClean="0">
                <a:solidFill>
                  <a:schemeClr val="bg1"/>
                </a:solidFill>
              </a:rPr>
              <a:t>xpress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38223" y="4293096"/>
            <a:ext cx="822960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</a:rPr>
              <a:t>Использует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ES6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генераторы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ru-RU" dirty="0">
                <a:solidFill>
                  <a:schemeClr val="bg1"/>
                </a:solidFill>
              </a:rPr>
              <a:t>обратных </a:t>
            </a:r>
            <a:r>
              <a:rPr lang="ru-RU" dirty="0" smtClean="0">
                <a:solidFill>
                  <a:schemeClr val="bg1"/>
                </a:solidFill>
              </a:rPr>
              <a:t>вызовов</a:t>
            </a:r>
            <a:r>
              <a:rPr lang="en-US" dirty="0" smtClean="0">
                <a:solidFill>
                  <a:schemeClr val="bg1"/>
                </a:solidFill>
              </a:rPr>
              <a:t> / </a:t>
            </a:r>
            <a:r>
              <a:rPr lang="ru-RU" dirty="0" smtClean="0">
                <a:solidFill>
                  <a:schemeClr val="bg1"/>
                </a:solidFill>
              </a:rPr>
              <a:t>асинхронные функции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71359" y="2492896"/>
            <a:ext cx="822960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Веб-инфраструктура следующего поколения для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ode.js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38223" y="5394503"/>
            <a:ext cx="8229600" cy="698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</a:rPr>
              <a:t>Основан на </a:t>
            </a:r>
            <a:r>
              <a:rPr lang="en-US" dirty="0" smtClean="0">
                <a:solidFill>
                  <a:schemeClr val="bg1"/>
                </a:solidFill>
              </a:rPr>
              <a:t>middleware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8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92896"/>
            <a:ext cx="6447079" cy="3475021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rial Black" pitchFamily="34" charset="0"/>
              </a:rPr>
              <a:t>koa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 - </a:t>
            </a:r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преимущества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9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640960" cy="3672408"/>
          </a:xfrm>
        </p:spPr>
      </p:pic>
    </p:spTree>
    <p:extLst>
      <p:ext uri="{BB962C8B-B14F-4D97-AF65-F5344CB8AC3E}">
        <p14:creationId xmlns:p14="http://schemas.microsoft.com/office/powerpoint/2010/main" val="24704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3052936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File serving (static files)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Routing (URLs)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Templates/views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Sessions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Logging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Middleware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5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Пишем 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Middleware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268760"/>
            <a:ext cx="5328592" cy="5346050"/>
          </a:xfrm>
        </p:spPr>
      </p:pic>
    </p:spTree>
    <p:extLst>
      <p:ext uri="{BB962C8B-B14F-4D97-AF65-F5344CB8AC3E}">
        <p14:creationId xmlns:p14="http://schemas.microsoft.com/office/powerpoint/2010/main" val="113893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980928"/>
          </a:xfr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Authentication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err="1" smtClean="0">
                <a:solidFill>
                  <a:schemeClr val="bg1"/>
                </a:solidFill>
              </a:rPr>
              <a:t>koa</a:t>
            </a:r>
            <a:r>
              <a:rPr lang="en-US" dirty="0" smtClean="0">
                <a:solidFill>
                  <a:schemeClr val="bg1"/>
                </a:solidFill>
              </a:rPr>
              <a:t>-passport</a:t>
            </a:r>
          </a:p>
          <a:p>
            <a:pPr fontAlgn="base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 Tokens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err="1" smtClean="0">
                <a:solidFill>
                  <a:schemeClr val="bg1"/>
                </a:solidFill>
              </a:rPr>
              <a:t>koa-jwt</a:t>
            </a:r>
            <a:endParaRPr lang="en-US" dirty="0" smtClean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Body parsing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err="1" smtClean="0">
                <a:solidFill>
                  <a:schemeClr val="bg1"/>
                </a:solidFill>
              </a:rPr>
              <a:t>koa-bodyparse</a:t>
            </a:r>
            <a:endParaRPr lang="en-US" dirty="0" smtClean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Routing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err="1" smtClean="0">
                <a:solidFill>
                  <a:schemeClr val="bg1"/>
                </a:solidFill>
              </a:rPr>
              <a:t>koa</a:t>
            </a:r>
            <a:r>
              <a:rPr lang="en-US" dirty="0" smtClean="0">
                <a:solidFill>
                  <a:schemeClr val="bg1"/>
                </a:solidFill>
              </a:rPr>
              <a:t>-route</a:t>
            </a:r>
          </a:p>
          <a:p>
            <a:pPr fontAlgn="base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Static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err="1" smtClean="0">
                <a:solidFill>
                  <a:schemeClr val="bg1"/>
                </a:solidFill>
              </a:rPr>
              <a:t>koa</a:t>
            </a:r>
            <a:r>
              <a:rPr lang="en-US" dirty="0" smtClean="0">
                <a:solidFill>
                  <a:schemeClr val="bg1"/>
                </a:solidFill>
              </a:rPr>
              <a:t>-send</a:t>
            </a:r>
          </a:p>
          <a:p>
            <a:pPr fontAlgn="base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628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Other Middleware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7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48680"/>
            <a:ext cx="6120680" cy="5745400"/>
          </a:xfrm>
        </p:spPr>
      </p:pic>
    </p:spTree>
    <p:extLst>
      <p:ext uri="{BB962C8B-B14F-4D97-AF65-F5344CB8AC3E}">
        <p14:creationId xmlns:p14="http://schemas.microsoft.com/office/powerpoint/2010/main" val="10205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54165"/>
            <a:ext cx="5688632" cy="6099171"/>
          </a:xfrm>
        </p:spPr>
      </p:pic>
    </p:spTree>
    <p:extLst>
      <p:ext uri="{BB962C8B-B14F-4D97-AF65-F5344CB8AC3E}">
        <p14:creationId xmlns:p14="http://schemas.microsoft.com/office/powerpoint/2010/main" val="5285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692696"/>
            <a:ext cx="6216292" cy="5544616"/>
          </a:xfrm>
        </p:spPr>
      </p:pic>
    </p:spTree>
    <p:extLst>
      <p:ext uri="{BB962C8B-B14F-4D97-AF65-F5344CB8AC3E}">
        <p14:creationId xmlns:p14="http://schemas.microsoft.com/office/powerpoint/2010/main" val="38311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76" y="2438118"/>
            <a:ext cx="5845047" cy="2850127"/>
          </a:xfr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149391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Koa - context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1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80728"/>
            <a:ext cx="5241852" cy="3318540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rial Black" pitchFamily="34" charset="0"/>
              </a:rPr>
              <a:t>this.request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6" name="Объект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437112"/>
            <a:ext cx="7228948" cy="220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36004" y="27180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latin typeface="Arial Black" pitchFamily="34" charset="0"/>
              </a:rPr>
              <a:t>Function*</a:t>
            </a:r>
          </a:p>
          <a:p>
            <a:r>
              <a:rPr lang="en-US" sz="5400" dirty="0" smtClean="0">
                <a:solidFill>
                  <a:schemeClr val="bg1"/>
                </a:solidFill>
                <a:latin typeface="Arial Black" pitchFamily="34" charset="0"/>
              </a:rPr>
              <a:t> yield</a:t>
            </a:r>
            <a:endParaRPr lang="ru-RU" sz="54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2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20888"/>
            <a:ext cx="6712321" cy="2736304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536" y="1124744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rial Black" pitchFamily="34" charset="0"/>
              </a:rPr>
              <a:t>this.response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0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62981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Callback Hell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1679129"/>
            <a:ext cx="7704857" cy="4630191"/>
          </a:xfrm>
        </p:spPr>
      </p:pic>
    </p:spTree>
    <p:extLst>
      <p:ext uri="{BB962C8B-B14F-4D97-AF65-F5344CB8AC3E}">
        <p14:creationId xmlns:p14="http://schemas.microsoft.com/office/powerpoint/2010/main" val="15862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7704000" cy="5034297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ES6 Generators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0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0872" y="3429000"/>
            <a:ext cx="8229600" cy="5326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800" dirty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новое поколение </a:t>
            </a:r>
            <a:r>
              <a:rPr lang="ru-RU" sz="2800" dirty="0" err="1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фреймворка</a:t>
            </a:r>
            <a:r>
              <a:rPr lang="ru-RU" sz="2800" dirty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 нового </a:t>
            </a:r>
            <a:r>
              <a:rPr lang="ru-RU" sz="2800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поколения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?</a:t>
            </a:r>
            <a:endParaRPr lang="ru-RU" sz="2800" dirty="0">
              <a:solidFill>
                <a:schemeClr val="bg1">
                  <a:lumMod val="65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rial Black" pitchFamily="34" charset="0"/>
              </a:rPr>
              <a:t>Koa 2</a:t>
            </a:r>
            <a:endParaRPr lang="ru-RU" sz="72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112369"/>
            <a:ext cx="8229600" cy="1252736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Async</a:t>
            </a:r>
            <a:r>
              <a:rPr lang="en-US" dirty="0" smtClean="0">
                <a:solidFill>
                  <a:schemeClr val="bg1"/>
                </a:solidFill>
              </a:rPr>
              <a:t> – Promise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Await – Promise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Koa 2 – </a:t>
            </a:r>
            <a:r>
              <a:rPr lang="en-US" dirty="0" err="1">
                <a:solidFill>
                  <a:schemeClr val="bg1"/>
                </a:solidFill>
                <a:latin typeface="Arial Black" pitchFamily="34" charset="0"/>
              </a:rPr>
              <a:t>A</a:t>
            </a:r>
            <a:r>
              <a:rPr lang="en-US" dirty="0" err="1" smtClean="0">
                <a:solidFill>
                  <a:schemeClr val="bg1"/>
                </a:solidFill>
                <a:latin typeface="Arial Black" pitchFamily="34" charset="0"/>
              </a:rPr>
              <a:t>sync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 functions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87" y="1700808"/>
            <a:ext cx="6381165" cy="4702882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Koa 2 – </a:t>
            </a:r>
            <a:r>
              <a:rPr lang="en-US" dirty="0" err="1" smtClean="0">
                <a:solidFill>
                  <a:schemeClr val="bg1"/>
                </a:solidFill>
                <a:latin typeface="Arial Black" pitchFamily="34" charset="0"/>
              </a:rPr>
              <a:t>async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/await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58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804618"/>
            <a:ext cx="7321682" cy="2640606"/>
          </a:xfr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178194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Error Handling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80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39552" y="1844824"/>
            <a:ext cx="8229600" cy="3240360"/>
          </a:xfrm>
        </p:spPr>
        <p:txBody>
          <a:bodyPr>
            <a:noAutofit/>
          </a:bodyPr>
          <a:lstStyle/>
          <a:p>
            <a:r>
              <a:rPr lang="ru-RU" sz="7200" dirty="0" smtClean="0">
                <a:solidFill>
                  <a:schemeClr val="bg1"/>
                </a:solidFill>
                <a:latin typeface="Arial Black" pitchFamily="34" charset="0"/>
              </a:rPr>
              <a:t>Подведём итоги</a:t>
            </a:r>
            <a:endParaRPr lang="ru-RU" sz="72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85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Генераторы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140968"/>
            <a:ext cx="8229600" cy="64807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Написание синхронного кода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67544" y="37170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Написание приостанавливаемых функций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67544" y="4221088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Написание комплексных итераторов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79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Генераторы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7920880" cy="1944216"/>
          </a:xfrm>
        </p:spPr>
      </p:pic>
      <p:sp>
        <p:nvSpPr>
          <p:cNvPr id="5" name="TextBox 4"/>
          <p:cNvSpPr txBox="1"/>
          <p:nvPr/>
        </p:nvSpPr>
        <p:spPr>
          <a:xfrm>
            <a:off x="539552" y="3207623"/>
            <a:ext cx="407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Реализация с использованием </a:t>
            </a:r>
            <a:r>
              <a:rPr lang="en-US" dirty="0" smtClean="0">
                <a:solidFill>
                  <a:schemeClr val="bg1"/>
                </a:solidFill>
              </a:rPr>
              <a:t>Promise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717032"/>
            <a:ext cx="7920880" cy="18092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5526291"/>
            <a:ext cx="453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Реализация с использованием генераторов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3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rial Black" pitchFamily="34" charset="0"/>
              </a:rPr>
              <a:t>koa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 - Generator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429000"/>
            <a:ext cx="6765326" cy="2160240"/>
          </a:xfrm>
        </p:spPr>
      </p:pic>
    </p:spTree>
    <p:extLst>
      <p:ext uri="{BB962C8B-B14F-4D97-AF65-F5344CB8AC3E}">
        <p14:creationId xmlns:p14="http://schemas.microsoft.com/office/powerpoint/2010/main" val="19080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72817"/>
            <a:ext cx="8229600" cy="1656184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Может принимать в качестве аргумента значение, что будет проброшено в генератор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Генераторы  - 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next()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67544" y="3356992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Возвращаемое значение – объект с двумя ключами</a:t>
            </a:r>
          </a:p>
          <a:p>
            <a:pPr lvl="1"/>
            <a:r>
              <a:rPr lang="ru-RU" dirty="0" err="1">
                <a:solidFill>
                  <a:srgbClr val="00B050"/>
                </a:solidFill>
              </a:rPr>
              <a:t>value</a:t>
            </a:r>
            <a:r>
              <a:rPr lang="ru-RU" dirty="0">
                <a:solidFill>
                  <a:schemeClr val="bg1"/>
                </a:solidFill>
              </a:rPr>
              <a:t> – часть выражения получаемая из генератора</a:t>
            </a:r>
          </a:p>
          <a:p>
            <a:pPr lvl="1"/>
            <a:r>
              <a:rPr lang="ru-RU" dirty="0" err="1">
                <a:solidFill>
                  <a:srgbClr val="00B050"/>
                </a:solidFill>
              </a:rPr>
              <a:t>done</a:t>
            </a:r>
            <a:r>
              <a:rPr lang="ru-RU" dirty="0">
                <a:solidFill>
                  <a:schemeClr val="bg1"/>
                </a:solidFill>
              </a:rPr>
              <a:t> – булево состояние генератора</a:t>
            </a:r>
          </a:p>
        </p:txBody>
      </p:sp>
    </p:spTree>
    <p:extLst>
      <p:ext uri="{BB962C8B-B14F-4D97-AF65-F5344CB8AC3E}">
        <p14:creationId xmlns:p14="http://schemas.microsoft.com/office/powerpoint/2010/main" val="152414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856" y="90872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Arial Black" pitchFamily="34" charset="0"/>
              </a:rPr>
              <a:t>Генераторы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83" y="2204864"/>
            <a:ext cx="7223946" cy="3816424"/>
          </a:xfr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446856" y="13407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solidFill>
                  <a:schemeClr val="bg1"/>
                </a:solidFill>
                <a:latin typeface="Arial Black" pitchFamily="34" charset="0"/>
              </a:rPr>
              <a:t>Производительность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4160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60" y="1709090"/>
            <a:ext cx="5692660" cy="4600230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701824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Arial Black" pitchFamily="34" charset="0"/>
              </a:rPr>
              <a:t>Генераторы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6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238</Words>
  <Application>Microsoft Office PowerPoint</Application>
  <PresentationFormat>Экран (4:3)</PresentationFormat>
  <Paragraphs>71</Paragraphs>
  <Slides>37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Тема Office</vt:lpstr>
      <vt:lpstr>Презентация PowerPoint</vt:lpstr>
      <vt:lpstr>Что такое koa?</vt:lpstr>
      <vt:lpstr>Презентация PowerPoint</vt:lpstr>
      <vt:lpstr>Генераторы</vt:lpstr>
      <vt:lpstr>Генераторы</vt:lpstr>
      <vt:lpstr>koa - Generator</vt:lpstr>
      <vt:lpstr>Генераторы  - next()</vt:lpstr>
      <vt:lpstr>Генераторы</vt:lpstr>
      <vt:lpstr>Генераторы</vt:lpstr>
      <vt:lpstr>Презентация PowerPoint</vt:lpstr>
      <vt:lpstr>Генераторы: redux-saga</vt:lpstr>
      <vt:lpstr>Презентация PowerPoint</vt:lpstr>
      <vt:lpstr>Презентация PowerPoint</vt:lpstr>
      <vt:lpstr>Установка</vt:lpstr>
      <vt:lpstr>Hello World - Express</vt:lpstr>
      <vt:lpstr>Hello World - koa</vt:lpstr>
      <vt:lpstr>Express Way</vt:lpstr>
      <vt:lpstr>Koa Way</vt:lpstr>
      <vt:lpstr>koa - преимущества</vt:lpstr>
      <vt:lpstr>koa - преимущества</vt:lpstr>
      <vt:lpstr>Презентация PowerPoint</vt:lpstr>
      <vt:lpstr>Middleware</vt:lpstr>
      <vt:lpstr>Пишем Middleware</vt:lpstr>
      <vt:lpstr>Other Middleware</vt:lpstr>
      <vt:lpstr>Презентация PowerPoint</vt:lpstr>
      <vt:lpstr>Презентация PowerPoint</vt:lpstr>
      <vt:lpstr>Презентация PowerPoint</vt:lpstr>
      <vt:lpstr>Koa - context</vt:lpstr>
      <vt:lpstr>this.request</vt:lpstr>
      <vt:lpstr>this.response</vt:lpstr>
      <vt:lpstr>Callback Hell</vt:lpstr>
      <vt:lpstr>ES6 Generators</vt:lpstr>
      <vt:lpstr>Koa 2</vt:lpstr>
      <vt:lpstr>Koa 2 – Async functions</vt:lpstr>
      <vt:lpstr>Koa 2 – async/await</vt:lpstr>
      <vt:lpstr>Error Handling</vt:lpstr>
      <vt:lpstr>Подведём итоги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39</cp:revision>
  <dcterms:created xsi:type="dcterms:W3CDTF">2017-04-08T16:56:15Z</dcterms:created>
  <dcterms:modified xsi:type="dcterms:W3CDTF">2017-04-17T22:58:07Z</dcterms:modified>
</cp:coreProperties>
</file>