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11211-BECD-4ADB-B122-B80A42227D7D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9EE2C3-3532-49F0-B899-04E8E68A2949}">
      <dgm:prSet phldrT="[Text]"/>
      <dgm:spPr/>
      <dgm:t>
        <a:bodyPr/>
        <a:lstStyle/>
        <a:p>
          <a:r>
            <a:rPr lang="en-US" dirty="0"/>
            <a:t>Client (1)</a:t>
          </a:r>
        </a:p>
      </dgm:t>
    </dgm:pt>
    <dgm:pt modelId="{878D8EEC-DC7E-46A3-AB96-86EA2E4F479B}" type="parTrans" cxnId="{CA2EB84E-1385-4BB2-8194-33F159136424}">
      <dgm:prSet/>
      <dgm:spPr/>
      <dgm:t>
        <a:bodyPr/>
        <a:lstStyle/>
        <a:p>
          <a:endParaRPr lang="en-US"/>
        </a:p>
      </dgm:t>
    </dgm:pt>
    <dgm:pt modelId="{5A9049DC-C267-4CD2-BFAC-9076CEB710D5}" type="sibTrans" cxnId="{CA2EB84E-1385-4BB2-8194-33F159136424}">
      <dgm:prSet/>
      <dgm:spPr/>
      <dgm:t>
        <a:bodyPr/>
        <a:lstStyle/>
        <a:p>
          <a:endParaRPr lang="en-US"/>
        </a:p>
      </dgm:t>
    </dgm:pt>
    <dgm:pt modelId="{4B2F4C50-FE03-4249-AE9E-3D761841DC10}" type="asst">
      <dgm:prSet phldrT="[Text]"/>
      <dgm:spPr/>
      <dgm:t>
        <a:bodyPr/>
        <a:lstStyle/>
        <a:p>
          <a:r>
            <a:rPr lang="en-US" dirty="0"/>
            <a:t>Requirements Engineer  (1)</a:t>
          </a:r>
        </a:p>
      </dgm:t>
    </dgm:pt>
    <dgm:pt modelId="{9C2C035C-E6D2-4CF0-AEBB-6B1776DF4EA1}" type="parTrans" cxnId="{F77B3197-FFB8-4774-9D52-2A1EA741AE13}">
      <dgm:prSet/>
      <dgm:spPr/>
      <dgm:t>
        <a:bodyPr/>
        <a:lstStyle/>
        <a:p>
          <a:endParaRPr lang="en-US"/>
        </a:p>
      </dgm:t>
    </dgm:pt>
    <dgm:pt modelId="{84162114-F7B7-4527-9855-DB78862B82FE}" type="sibTrans" cxnId="{F77B3197-FFB8-4774-9D52-2A1EA741AE13}">
      <dgm:prSet/>
      <dgm:spPr/>
      <dgm:t>
        <a:bodyPr/>
        <a:lstStyle/>
        <a:p>
          <a:endParaRPr lang="en-US"/>
        </a:p>
      </dgm:t>
    </dgm:pt>
    <dgm:pt modelId="{9AC6231A-39F3-492C-B395-897E9C3DF351}">
      <dgm:prSet phldrT="[Text]"/>
      <dgm:spPr/>
      <dgm:t>
        <a:bodyPr/>
        <a:lstStyle/>
        <a:p>
          <a:r>
            <a:rPr lang="en-US" dirty="0"/>
            <a:t>Developer (1)</a:t>
          </a:r>
        </a:p>
      </dgm:t>
    </dgm:pt>
    <dgm:pt modelId="{1E75FF3F-1B8E-4B17-B5FE-DA646B000E9E}" type="parTrans" cxnId="{20219EE8-27DD-4B25-9C58-AEA03D66272E}">
      <dgm:prSet/>
      <dgm:spPr/>
      <dgm:t>
        <a:bodyPr/>
        <a:lstStyle/>
        <a:p>
          <a:endParaRPr lang="en-US"/>
        </a:p>
      </dgm:t>
    </dgm:pt>
    <dgm:pt modelId="{145937B9-AD27-40E4-8301-8C0E330B17E7}" type="sibTrans" cxnId="{20219EE8-27DD-4B25-9C58-AEA03D66272E}">
      <dgm:prSet/>
      <dgm:spPr/>
      <dgm:t>
        <a:bodyPr/>
        <a:lstStyle/>
        <a:p>
          <a:endParaRPr lang="en-US"/>
        </a:p>
      </dgm:t>
    </dgm:pt>
    <dgm:pt modelId="{8004996A-12BF-4B5C-88FE-CBE7F2AE01B1}">
      <dgm:prSet phldrT="[Text]"/>
      <dgm:spPr/>
      <dgm:t>
        <a:bodyPr/>
        <a:lstStyle/>
        <a:p>
          <a:r>
            <a:rPr lang="en-US" dirty="0"/>
            <a:t>Developer (2)</a:t>
          </a:r>
        </a:p>
      </dgm:t>
    </dgm:pt>
    <dgm:pt modelId="{8A367E61-92D2-4940-9CB3-530EB9D5C6AB}" type="parTrans" cxnId="{A94955F2-3766-44D7-9EB9-6DB598B91D79}">
      <dgm:prSet/>
      <dgm:spPr/>
      <dgm:t>
        <a:bodyPr/>
        <a:lstStyle/>
        <a:p>
          <a:endParaRPr lang="en-US"/>
        </a:p>
      </dgm:t>
    </dgm:pt>
    <dgm:pt modelId="{60B4124F-CB0F-4835-A7B4-C7718D68E836}" type="sibTrans" cxnId="{A94955F2-3766-44D7-9EB9-6DB598B91D79}">
      <dgm:prSet/>
      <dgm:spPr/>
      <dgm:t>
        <a:bodyPr/>
        <a:lstStyle/>
        <a:p>
          <a:endParaRPr lang="en-US"/>
        </a:p>
      </dgm:t>
    </dgm:pt>
    <dgm:pt modelId="{15AF76E7-5FF0-4028-8242-841A0ECE5D43}">
      <dgm:prSet phldrT="[Text]"/>
      <dgm:spPr/>
      <dgm:t>
        <a:bodyPr/>
        <a:lstStyle/>
        <a:p>
          <a:r>
            <a:rPr lang="en-US" dirty="0"/>
            <a:t>Developer (3)</a:t>
          </a:r>
        </a:p>
      </dgm:t>
    </dgm:pt>
    <dgm:pt modelId="{502F38FF-9C6A-4304-9EFE-4400CF591563}" type="parTrans" cxnId="{72C79F1B-E064-4014-A4E2-CF38A0A9BAA8}">
      <dgm:prSet/>
      <dgm:spPr/>
      <dgm:t>
        <a:bodyPr/>
        <a:lstStyle/>
        <a:p>
          <a:endParaRPr lang="en-US"/>
        </a:p>
      </dgm:t>
    </dgm:pt>
    <dgm:pt modelId="{670A4E9A-0FD0-4FE7-9162-6E45FE2FAE65}" type="sibTrans" cxnId="{72C79F1B-E064-4014-A4E2-CF38A0A9BAA8}">
      <dgm:prSet/>
      <dgm:spPr/>
      <dgm:t>
        <a:bodyPr/>
        <a:lstStyle/>
        <a:p>
          <a:endParaRPr lang="en-US"/>
        </a:p>
      </dgm:t>
    </dgm:pt>
    <dgm:pt modelId="{87AE4E13-D8BE-4091-B5A4-E93A84F380C5}" type="pres">
      <dgm:prSet presAssocID="{32411211-BECD-4ADB-B122-B80A42227D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41474F-ECEC-4140-9C89-69995AAAFDE7}" type="pres">
      <dgm:prSet presAssocID="{689EE2C3-3532-49F0-B899-04E8E68A2949}" presName="hierRoot1" presStyleCnt="0">
        <dgm:presLayoutVars>
          <dgm:hierBranch val="init"/>
        </dgm:presLayoutVars>
      </dgm:prSet>
      <dgm:spPr/>
    </dgm:pt>
    <dgm:pt modelId="{EFA2E69D-2C8A-4C1A-9FF8-BB6C4AC22B5F}" type="pres">
      <dgm:prSet presAssocID="{689EE2C3-3532-49F0-B899-04E8E68A2949}" presName="rootComposite1" presStyleCnt="0"/>
      <dgm:spPr/>
    </dgm:pt>
    <dgm:pt modelId="{F48B926E-25FD-4308-90BC-D9BC4468F81E}" type="pres">
      <dgm:prSet presAssocID="{689EE2C3-3532-49F0-B899-04E8E68A2949}" presName="rootText1" presStyleLbl="node0" presStyleIdx="0" presStyleCnt="1">
        <dgm:presLayoutVars>
          <dgm:chPref val="3"/>
        </dgm:presLayoutVars>
      </dgm:prSet>
      <dgm:spPr/>
    </dgm:pt>
    <dgm:pt modelId="{C670A142-5FD7-4133-B18E-F0AFBDB66794}" type="pres">
      <dgm:prSet presAssocID="{689EE2C3-3532-49F0-B899-04E8E68A2949}" presName="rootConnector1" presStyleLbl="node1" presStyleIdx="0" presStyleCnt="0"/>
      <dgm:spPr/>
    </dgm:pt>
    <dgm:pt modelId="{788BAF27-0D99-4A31-87B5-1F5235270D43}" type="pres">
      <dgm:prSet presAssocID="{689EE2C3-3532-49F0-B899-04E8E68A2949}" presName="hierChild2" presStyleCnt="0"/>
      <dgm:spPr/>
    </dgm:pt>
    <dgm:pt modelId="{66F92D65-BE47-4D98-96E6-6AD79D218577}" type="pres">
      <dgm:prSet presAssocID="{1E75FF3F-1B8E-4B17-B5FE-DA646B000E9E}" presName="Name37" presStyleLbl="parChTrans1D2" presStyleIdx="0" presStyleCnt="4"/>
      <dgm:spPr/>
    </dgm:pt>
    <dgm:pt modelId="{F5A383CF-B42E-4743-9DC0-A20EC5FC6FDF}" type="pres">
      <dgm:prSet presAssocID="{9AC6231A-39F3-492C-B395-897E9C3DF351}" presName="hierRoot2" presStyleCnt="0">
        <dgm:presLayoutVars>
          <dgm:hierBranch val="init"/>
        </dgm:presLayoutVars>
      </dgm:prSet>
      <dgm:spPr/>
    </dgm:pt>
    <dgm:pt modelId="{0852E73A-D0C8-447F-BFCD-BDF3D485F2BD}" type="pres">
      <dgm:prSet presAssocID="{9AC6231A-39F3-492C-B395-897E9C3DF351}" presName="rootComposite" presStyleCnt="0"/>
      <dgm:spPr/>
    </dgm:pt>
    <dgm:pt modelId="{C44999C8-216D-461C-B04F-B00DCEA73FFA}" type="pres">
      <dgm:prSet presAssocID="{9AC6231A-39F3-492C-B395-897E9C3DF351}" presName="rootText" presStyleLbl="node2" presStyleIdx="0" presStyleCnt="3">
        <dgm:presLayoutVars>
          <dgm:chPref val="3"/>
        </dgm:presLayoutVars>
      </dgm:prSet>
      <dgm:spPr/>
    </dgm:pt>
    <dgm:pt modelId="{8A692D61-5B46-4EC5-918A-5005369A0889}" type="pres">
      <dgm:prSet presAssocID="{9AC6231A-39F3-492C-B395-897E9C3DF351}" presName="rootConnector" presStyleLbl="node2" presStyleIdx="0" presStyleCnt="3"/>
      <dgm:spPr/>
    </dgm:pt>
    <dgm:pt modelId="{D7A68949-4672-47B0-A07B-7CDCD0067C2E}" type="pres">
      <dgm:prSet presAssocID="{9AC6231A-39F3-492C-B395-897E9C3DF351}" presName="hierChild4" presStyleCnt="0"/>
      <dgm:spPr/>
    </dgm:pt>
    <dgm:pt modelId="{DA64AA4D-9111-4205-8294-C3D620AD7F75}" type="pres">
      <dgm:prSet presAssocID="{9AC6231A-39F3-492C-B395-897E9C3DF351}" presName="hierChild5" presStyleCnt="0"/>
      <dgm:spPr/>
    </dgm:pt>
    <dgm:pt modelId="{097B9A8C-8FDF-458B-AD4D-1F34C6577D58}" type="pres">
      <dgm:prSet presAssocID="{8A367E61-92D2-4940-9CB3-530EB9D5C6AB}" presName="Name37" presStyleLbl="parChTrans1D2" presStyleIdx="1" presStyleCnt="4"/>
      <dgm:spPr/>
    </dgm:pt>
    <dgm:pt modelId="{296E0750-96B8-40E7-8799-EF0DA5ED7C83}" type="pres">
      <dgm:prSet presAssocID="{8004996A-12BF-4B5C-88FE-CBE7F2AE01B1}" presName="hierRoot2" presStyleCnt="0">
        <dgm:presLayoutVars>
          <dgm:hierBranch val="init"/>
        </dgm:presLayoutVars>
      </dgm:prSet>
      <dgm:spPr/>
    </dgm:pt>
    <dgm:pt modelId="{6FFB07FD-F413-4519-BD5F-0DDBDBF51464}" type="pres">
      <dgm:prSet presAssocID="{8004996A-12BF-4B5C-88FE-CBE7F2AE01B1}" presName="rootComposite" presStyleCnt="0"/>
      <dgm:spPr/>
    </dgm:pt>
    <dgm:pt modelId="{0C576C74-2D5B-468E-887B-4AD981C4B64A}" type="pres">
      <dgm:prSet presAssocID="{8004996A-12BF-4B5C-88FE-CBE7F2AE01B1}" presName="rootText" presStyleLbl="node2" presStyleIdx="1" presStyleCnt="3">
        <dgm:presLayoutVars>
          <dgm:chPref val="3"/>
        </dgm:presLayoutVars>
      </dgm:prSet>
      <dgm:spPr/>
    </dgm:pt>
    <dgm:pt modelId="{0F0E4803-F094-4C27-95A7-8EEE510254CA}" type="pres">
      <dgm:prSet presAssocID="{8004996A-12BF-4B5C-88FE-CBE7F2AE01B1}" presName="rootConnector" presStyleLbl="node2" presStyleIdx="1" presStyleCnt="3"/>
      <dgm:spPr/>
    </dgm:pt>
    <dgm:pt modelId="{8E0B682A-03C3-4EC0-84FF-765BDA48038F}" type="pres">
      <dgm:prSet presAssocID="{8004996A-12BF-4B5C-88FE-CBE7F2AE01B1}" presName="hierChild4" presStyleCnt="0"/>
      <dgm:spPr/>
    </dgm:pt>
    <dgm:pt modelId="{AFDFE741-D968-422F-B5A1-4C8505104AAF}" type="pres">
      <dgm:prSet presAssocID="{8004996A-12BF-4B5C-88FE-CBE7F2AE01B1}" presName="hierChild5" presStyleCnt="0"/>
      <dgm:spPr/>
    </dgm:pt>
    <dgm:pt modelId="{A04CA4B0-9079-4619-9EFC-DDA3E31B1551}" type="pres">
      <dgm:prSet presAssocID="{502F38FF-9C6A-4304-9EFE-4400CF591563}" presName="Name37" presStyleLbl="parChTrans1D2" presStyleIdx="2" presStyleCnt="4"/>
      <dgm:spPr/>
    </dgm:pt>
    <dgm:pt modelId="{48ECC37A-8DBE-439E-AF37-8EF6550C17BB}" type="pres">
      <dgm:prSet presAssocID="{15AF76E7-5FF0-4028-8242-841A0ECE5D43}" presName="hierRoot2" presStyleCnt="0">
        <dgm:presLayoutVars>
          <dgm:hierBranch val="init"/>
        </dgm:presLayoutVars>
      </dgm:prSet>
      <dgm:spPr/>
    </dgm:pt>
    <dgm:pt modelId="{A2FEDF9F-94D5-4663-976B-E67D2C7C765C}" type="pres">
      <dgm:prSet presAssocID="{15AF76E7-5FF0-4028-8242-841A0ECE5D43}" presName="rootComposite" presStyleCnt="0"/>
      <dgm:spPr/>
    </dgm:pt>
    <dgm:pt modelId="{3EEC03C7-EB47-41F8-87AF-AD90ED05178F}" type="pres">
      <dgm:prSet presAssocID="{15AF76E7-5FF0-4028-8242-841A0ECE5D43}" presName="rootText" presStyleLbl="node2" presStyleIdx="2" presStyleCnt="3">
        <dgm:presLayoutVars>
          <dgm:chPref val="3"/>
        </dgm:presLayoutVars>
      </dgm:prSet>
      <dgm:spPr/>
    </dgm:pt>
    <dgm:pt modelId="{695A144C-359A-4ABE-A6BC-D36019A58AB5}" type="pres">
      <dgm:prSet presAssocID="{15AF76E7-5FF0-4028-8242-841A0ECE5D43}" presName="rootConnector" presStyleLbl="node2" presStyleIdx="2" presStyleCnt="3"/>
      <dgm:spPr/>
    </dgm:pt>
    <dgm:pt modelId="{E62E30D2-77F7-4525-A260-06C737D09B36}" type="pres">
      <dgm:prSet presAssocID="{15AF76E7-5FF0-4028-8242-841A0ECE5D43}" presName="hierChild4" presStyleCnt="0"/>
      <dgm:spPr/>
    </dgm:pt>
    <dgm:pt modelId="{9862E588-B1EB-4E69-B169-D5691327F864}" type="pres">
      <dgm:prSet presAssocID="{15AF76E7-5FF0-4028-8242-841A0ECE5D43}" presName="hierChild5" presStyleCnt="0"/>
      <dgm:spPr/>
    </dgm:pt>
    <dgm:pt modelId="{B8E93F72-1E41-4FEF-8A84-2C84EDB7AC02}" type="pres">
      <dgm:prSet presAssocID="{689EE2C3-3532-49F0-B899-04E8E68A2949}" presName="hierChild3" presStyleCnt="0"/>
      <dgm:spPr/>
    </dgm:pt>
    <dgm:pt modelId="{A02A7B4A-0D51-401A-8373-4B740D6DC7A0}" type="pres">
      <dgm:prSet presAssocID="{9C2C035C-E6D2-4CF0-AEBB-6B1776DF4EA1}" presName="Name111" presStyleLbl="parChTrans1D2" presStyleIdx="3" presStyleCnt="4"/>
      <dgm:spPr/>
    </dgm:pt>
    <dgm:pt modelId="{EFAA51B6-1310-4CDA-A321-284381F2EC8B}" type="pres">
      <dgm:prSet presAssocID="{4B2F4C50-FE03-4249-AE9E-3D761841DC10}" presName="hierRoot3" presStyleCnt="0">
        <dgm:presLayoutVars>
          <dgm:hierBranch val="init"/>
        </dgm:presLayoutVars>
      </dgm:prSet>
      <dgm:spPr/>
    </dgm:pt>
    <dgm:pt modelId="{24CAFB28-9325-4800-B9AC-F6E86CFD7C7A}" type="pres">
      <dgm:prSet presAssocID="{4B2F4C50-FE03-4249-AE9E-3D761841DC10}" presName="rootComposite3" presStyleCnt="0"/>
      <dgm:spPr/>
    </dgm:pt>
    <dgm:pt modelId="{D2B5E200-012F-4135-9097-0C10332C11A1}" type="pres">
      <dgm:prSet presAssocID="{4B2F4C50-FE03-4249-AE9E-3D761841DC10}" presName="rootText3" presStyleLbl="asst1" presStyleIdx="0" presStyleCnt="1">
        <dgm:presLayoutVars>
          <dgm:chPref val="3"/>
        </dgm:presLayoutVars>
      </dgm:prSet>
      <dgm:spPr/>
    </dgm:pt>
    <dgm:pt modelId="{CBD241DE-9E69-4475-BEEE-276FC4C80D81}" type="pres">
      <dgm:prSet presAssocID="{4B2F4C50-FE03-4249-AE9E-3D761841DC10}" presName="rootConnector3" presStyleLbl="asst1" presStyleIdx="0" presStyleCnt="1"/>
      <dgm:spPr/>
    </dgm:pt>
    <dgm:pt modelId="{4AA4B43D-FB8D-4086-9F46-1786BBEA3FB0}" type="pres">
      <dgm:prSet presAssocID="{4B2F4C50-FE03-4249-AE9E-3D761841DC10}" presName="hierChild6" presStyleCnt="0"/>
      <dgm:spPr/>
    </dgm:pt>
    <dgm:pt modelId="{FF3AA3BC-E629-4DA3-B65A-E9AFA7523B6B}" type="pres">
      <dgm:prSet presAssocID="{4B2F4C50-FE03-4249-AE9E-3D761841DC10}" presName="hierChild7" presStyleCnt="0"/>
      <dgm:spPr/>
    </dgm:pt>
  </dgm:ptLst>
  <dgm:cxnLst>
    <dgm:cxn modelId="{0B2E0916-24E3-4B3B-8B38-D575799B9C37}" type="presOf" srcId="{9C2C035C-E6D2-4CF0-AEBB-6B1776DF4EA1}" destId="{A02A7B4A-0D51-401A-8373-4B740D6DC7A0}" srcOrd="0" destOrd="0" presId="urn:microsoft.com/office/officeart/2005/8/layout/orgChart1"/>
    <dgm:cxn modelId="{08316717-B676-4F21-9CA8-CFC0510182B9}" type="presOf" srcId="{689EE2C3-3532-49F0-B899-04E8E68A2949}" destId="{F48B926E-25FD-4308-90BC-D9BC4468F81E}" srcOrd="0" destOrd="0" presId="urn:microsoft.com/office/officeart/2005/8/layout/orgChart1"/>
    <dgm:cxn modelId="{72C79F1B-E064-4014-A4E2-CF38A0A9BAA8}" srcId="{689EE2C3-3532-49F0-B899-04E8E68A2949}" destId="{15AF76E7-5FF0-4028-8242-841A0ECE5D43}" srcOrd="3" destOrd="0" parTransId="{502F38FF-9C6A-4304-9EFE-4400CF591563}" sibTransId="{670A4E9A-0FD0-4FE7-9162-6E45FE2FAE65}"/>
    <dgm:cxn modelId="{FF23E324-86B8-4531-BEA7-D37D85623ABC}" type="presOf" srcId="{9AC6231A-39F3-492C-B395-897E9C3DF351}" destId="{C44999C8-216D-461C-B04F-B00DCEA73FFA}" srcOrd="0" destOrd="0" presId="urn:microsoft.com/office/officeart/2005/8/layout/orgChart1"/>
    <dgm:cxn modelId="{ED898927-739A-459B-A752-4002A9C209D6}" type="presOf" srcId="{8004996A-12BF-4B5C-88FE-CBE7F2AE01B1}" destId="{0F0E4803-F094-4C27-95A7-8EEE510254CA}" srcOrd="1" destOrd="0" presId="urn:microsoft.com/office/officeart/2005/8/layout/orgChart1"/>
    <dgm:cxn modelId="{64E39932-6090-4576-8A17-541FB91C9E3C}" type="presOf" srcId="{32411211-BECD-4ADB-B122-B80A42227D7D}" destId="{87AE4E13-D8BE-4091-B5A4-E93A84F380C5}" srcOrd="0" destOrd="0" presId="urn:microsoft.com/office/officeart/2005/8/layout/orgChart1"/>
    <dgm:cxn modelId="{4FFE0046-2851-4174-B1AB-FA1CC896911F}" type="presOf" srcId="{15AF76E7-5FF0-4028-8242-841A0ECE5D43}" destId="{3EEC03C7-EB47-41F8-87AF-AD90ED05178F}" srcOrd="0" destOrd="0" presId="urn:microsoft.com/office/officeart/2005/8/layout/orgChart1"/>
    <dgm:cxn modelId="{BDF0134B-E432-4BB4-8875-5EDF56350D6D}" type="presOf" srcId="{8A367E61-92D2-4940-9CB3-530EB9D5C6AB}" destId="{097B9A8C-8FDF-458B-AD4D-1F34C6577D58}" srcOrd="0" destOrd="0" presId="urn:microsoft.com/office/officeart/2005/8/layout/orgChart1"/>
    <dgm:cxn modelId="{D557F66B-9F1E-4AC4-8F9B-67BF2FD8445F}" type="presOf" srcId="{1E75FF3F-1B8E-4B17-B5FE-DA646B000E9E}" destId="{66F92D65-BE47-4D98-96E6-6AD79D218577}" srcOrd="0" destOrd="0" presId="urn:microsoft.com/office/officeart/2005/8/layout/orgChart1"/>
    <dgm:cxn modelId="{CA2EB84E-1385-4BB2-8194-33F159136424}" srcId="{32411211-BECD-4ADB-B122-B80A42227D7D}" destId="{689EE2C3-3532-49F0-B899-04E8E68A2949}" srcOrd="0" destOrd="0" parTransId="{878D8EEC-DC7E-46A3-AB96-86EA2E4F479B}" sibTransId="{5A9049DC-C267-4CD2-BFAC-9076CEB710D5}"/>
    <dgm:cxn modelId="{F77B3197-FFB8-4774-9D52-2A1EA741AE13}" srcId="{689EE2C3-3532-49F0-B899-04E8E68A2949}" destId="{4B2F4C50-FE03-4249-AE9E-3D761841DC10}" srcOrd="0" destOrd="0" parTransId="{9C2C035C-E6D2-4CF0-AEBB-6B1776DF4EA1}" sibTransId="{84162114-F7B7-4527-9855-DB78862B82FE}"/>
    <dgm:cxn modelId="{9CAC37B4-BF6A-4E2F-9BFC-F8B3838F3EC5}" type="presOf" srcId="{689EE2C3-3532-49F0-B899-04E8E68A2949}" destId="{C670A142-5FD7-4133-B18E-F0AFBDB66794}" srcOrd="1" destOrd="0" presId="urn:microsoft.com/office/officeart/2005/8/layout/orgChart1"/>
    <dgm:cxn modelId="{0CC2CDC9-6D97-4AAF-9940-451AD62D1B3E}" type="presOf" srcId="{8004996A-12BF-4B5C-88FE-CBE7F2AE01B1}" destId="{0C576C74-2D5B-468E-887B-4AD981C4B64A}" srcOrd="0" destOrd="0" presId="urn:microsoft.com/office/officeart/2005/8/layout/orgChart1"/>
    <dgm:cxn modelId="{8C7215D5-0222-4D0B-ADEE-F9C9CF867A62}" type="presOf" srcId="{502F38FF-9C6A-4304-9EFE-4400CF591563}" destId="{A04CA4B0-9079-4619-9EFC-DDA3E31B1551}" srcOrd="0" destOrd="0" presId="urn:microsoft.com/office/officeart/2005/8/layout/orgChart1"/>
    <dgm:cxn modelId="{5B4C08D6-EAAA-4EB3-8AC3-2B05B53C1BA3}" type="presOf" srcId="{15AF76E7-5FF0-4028-8242-841A0ECE5D43}" destId="{695A144C-359A-4ABE-A6BC-D36019A58AB5}" srcOrd="1" destOrd="0" presId="urn:microsoft.com/office/officeart/2005/8/layout/orgChart1"/>
    <dgm:cxn modelId="{08CF7AE5-055C-4620-BB0C-AFA70AB71F93}" type="presOf" srcId="{4B2F4C50-FE03-4249-AE9E-3D761841DC10}" destId="{D2B5E200-012F-4135-9097-0C10332C11A1}" srcOrd="0" destOrd="0" presId="urn:microsoft.com/office/officeart/2005/8/layout/orgChart1"/>
    <dgm:cxn modelId="{20219EE8-27DD-4B25-9C58-AEA03D66272E}" srcId="{689EE2C3-3532-49F0-B899-04E8E68A2949}" destId="{9AC6231A-39F3-492C-B395-897E9C3DF351}" srcOrd="1" destOrd="0" parTransId="{1E75FF3F-1B8E-4B17-B5FE-DA646B000E9E}" sibTransId="{145937B9-AD27-40E4-8301-8C0E330B17E7}"/>
    <dgm:cxn modelId="{A94955F2-3766-44D7-9EB9-6DB598B91D79}" srcId="{689EE2C3-3532-49F0-B899-04E8E68A2949}" destId="{8004996A-12BF-4B5C-88FE-CBE7F2AE01B1}" srcOrd="2" destOrd="0" parTransId="{8A367E61-92D2-4940-9CB3-530EB9D5C6AB}" sibTransId="{60B4124F-CB0F-4835-A7B4-C7718D68E836}"/>
    <dgm:cxn modelId="{E87A89FA-443C-4685-B6FE-F2C4679CAC52}" type="presOf" srcId="{4B2F4C50-FE03-4249-AE9E-3D761841DC10}" destId="{CBD241DE-9E69-4475-BEEE-276FC4C80D81}" srcOrd="1" destOrd="0" presId="urn:microsoft.com/office/officeart/2005/8/layout/orgChart1"/>
    <dgm:cxn modelId="{CC3134FC-3BBD-43BC-AC01-ADAD4E01696C}" type="presOf" srcId="{9AC6231A-39F3-492C-B395-897E9C3DF351}" destId="{8A692D61-5B46-4EC5-918A-5005369A0889}" srcOrd="1" destOrd="0" presId="urn:microsoft.com/office/officeart/2005/8/layout/orgChart1"/>
    <dgm:cxn modelId="{F5B4EF35-F887-47E1-B370-B96C29A546AF}" type="presParOf" srcId="{87AE4E13-D8BE-4091-B5A4-E93A84F380C5}" destId="{1E41474F-ECEC-4140-9C89-69995AAAFDE7}" srcOrd="0" destOrd="0" presId="urn:microsoft.com/office/officeart/2005/8/layout/orgChart1"/>
    <dgm:cxn modelId="{5C41098F-C972-436E-8AC2-F03AD9AF7FBB}" type="presParOf" srcId="{1E41474F-ECEC-4140-9C89-69995AAAFDE7}" destId="{EFA2E69D-2C8A-4C1A-9FF8-BB6C4AC22B5F}" srcOrd="0" destOrd="0" presId="urn:microsoft.com/office/officeart/2005/8/layout/orgChart1"/>
    <dgm:cxn modelId="{5FE01FFD-3A2F-4F0E-B8FB-49E8EAC4AFC8}" type="presParOf" srcId="{EFA2E69D-2C8A-4C1A-9FF8-BB6C4AC22B5F}" destId="{F48B926E-25FD-4308-90BC-D9BC4468F81E}" srcOrd="0" destOrd="0" presId="urn:microsoft.com/office/officeart/2005/8/layout/orgChart1"/>
    <dgm:cxn modelId="{FD6BA8FD-D3E9-4CF2-BC27-FBBDDCD41089}" type="presParOf" srcId="{EFA2E69D-2C8A-4C1A-9FF8-BB6C4AC22B5F}" destId="{C670A142-5FD7-4133-B18E-F0AFBDB66794}" srcOrd="1" destOrd="0" presId="urn:microsoft.com/office/officeart/2005/8/layout/orgChart1"/>
    <dgm:cxn modelId="{41D06147-5CB5-4C18-B26E-EC542EB63B95}" type="presParOf" srcId="{1E41474F-ECEC-4140-9C89-69995AAAFDE7}" destId="{788BAF27-0D99-4A31-87B5-1F5235270D43}" srcOrd="1" destOrd="0" presId="urn:microsoft.com/office/officeart/2005/8/layout/orgChart1"/>
    <dgm:cxn modelId="{241AB332-6FEF-4C41-9850-8565FF4AD65A}" type="presParOf" srcId="{788BAF27-0D99-4A31-87B5-1F5235270D43}" destId="{66F92D65-BE47-4D98-96E6-6AD79D218577}" srcOrd="0" destOrd="0" presId="urn:microsoft.com/office/officeart/2005/8/layout/orgChart1"/>
    <dgm:cxn modelId="{13BFE62F-7422-49DD-83F3-AB15FEDCFD90}" type="presParOf" srcId="{788BAF27-0D99-4A31-87B5-1F5235270D43}" destId="{F5A383CF-B42E-4743-9DC0-A20EC5FC6FDF}" srcOrd="1" destOrd="0" presId="urn:microsoft.com/office/officeart/2005/8/layout/orgChart1"/>
    <dgm:cxn modelId="{D4D3DE68-2541-4FA2-A0C1-A5689B059C0E}" type="presParOf" srcId="{F5A383CF-B42E-4743-9DC0-A20EC5FC6FDF}" destId="{0852E73A-D0C8-447F-BFCD-BDF3D485F2BD}" srcOrd="0" destOrd="0" presId="urn:microsoft.com/office/officeart/2005/8/layout/orgChart1"/>
    <dgm:cxn modelId="{0378B73A-2581-4701-ACA0-50A7433967FA}" type="presParOf" srcId="{0852E73A-D0C8-447F-BFCD-BDF3D485F2BD}" destId="{C44999C8-216D-461C-B04F-B00DCEA73FFA}" srcOrd="0" destOrd="0" presId="urn:microsoft.com/office/officeart/2005/8/layout/orgChart1"/>
    <dgm:cxn modelId="{B082F318-BFC1-4267-BB30-61D395821EA5}" type="presParOf" srcId="{0852E73A-D0C8-447F-BFCD-BDF3D485F2BD}" destId="{8A692D61-5B46-4EC5-918A-5005369A0889}" srcOrd="1" destOrd="0" presId="urn:microsoft.com/office/officeart/2005/8/layout/orgChart1"/>
    <dgm:cxn modelId="{B203D21D-0D68-4577-9C0F-8DF97C260849}" type="presParOf" srcId="{F5A383CF-B42E-4743-9DC0-A20EC5FC6FDF}" destId="{D7A68949-4672-47B0-A07B-7CDCD0067C2E}" srcOrd="1" destOrd="0" presId="urn:microsoft.com/office/officeart/2005/8/layout/orgChart1"/>
    <dgm:cxn modelId="{8E440D7F-C8A3-4F5D-A2F1-A1C3BECF761F}" type="presParOf" srcId="{F5A383CF-B42E-4743-9DC0-A20EC5FC6FDF}" destId="{DA64AA4D-9111-4205-8294-C3D620AD7F75}" srcOrd="2" destOrd="0" presId="urn:microsoft.com/office/officeart/2005/8/layout/orgChart1"/>
    <dgm:cxn modelId="{0560CB12-B726-4BA5-AC3B-B9708143ED32}" type="presParOf" srcId="{788BAF27-0D99-4A31-87B5-1F5235270D43}" destId="{097B9A8C-8FDF-458B-AD4D-1F34C6577D58}" srcOrd="2" destOrd="0" presId="urn:microsoft.com/office/officeart/2005/8/layout/orgChart1"/>
    <dgm:cxn modelId="{0AF41F1E-1135-4793-83E1-E28A2BB3BD5E}" type="presParOf" srcId="{788BAF27-0D99-4A31-87B5-1F5235270D43}" destId="{296E0750-96B8-40E7-8799-EF0DA5ED7C83}" srcOrd="3" destOrd="0" presId="urn:microsoft.com/office/officeart/2005/8/layout/orgChart1"/>
    <dgm:cxn modelId="{AAE2ACBF-06AD-43BD-A461-40D7843DDD16}" type="presParOf" srcId="{296E0750-96B8-40E7-8799-EF0DA5ED7C83}" destId="{6FFB07FD-F413-4519-BD5F-0DDBDBF51464}" srcOrd="0" destOrd="0" presId="urn:microsoft.com/office/officeart/2005/8/layout/orgChart1"/>
    <dgm:cxn modelId="{2C00CCBA-EBC6-44EE-9B98-6A3F60BEAEFF}" type="presParOf" srcId="{6FFB07FD-F413-4519-BD5F-0DDBDBF51464}" destId="{0C576C74-2D5B-468E-887B-4AD981C4B64A}" srcOrd="0" destOrd="0" presId="urn:microsoft.com/office/officeart/2005/8/layout/orgChart1"/>
    <dgm:cxn modelId="{96AC903B-A4C4-45FF-9B54-EDBA3647BA3D}" type="presParOf" srcId="{6FFB07FD-F413-4519-BD5F-0DDBDBF51464}" destId="{0F0E4803-F094-4C27-95A7-8EEE510254CA}" srcOrd="1" destOrd="0" presId="urn:microsoft.com/office/officeart/2005/8/layout/orgChart1"/>
    <dgm:cxn modelId="{7857CB88-74DD-467B-8483-189E26DE6A4D}" type="presParOf" srcId="{296E0750-96B8-40E7-8799-EF0DA5ED7C83}" destId="{8E0B682A-03C3-4EC0-84FF-765BDA48038F}" srcOrd="1" destOrd="0" presId="urn:microsoft.com/office/officeart/2005/8/layout/orgChart1"/>
    <dgm:cxn modelId="{33BF1E12-E9F4-4C10-87E7-F1BB5191D434}" type="presParOf" srcId="{296E0750-96B8-40E7-8799-EF0DA5ED7C83}" destId="{AFDFE741-D968-422F-B5A1-4C8505104AAF}" srcOrd="2" destOrd="0" presId="urn:microsoft.com/office/officeart/2005/8/layout/orgChart1"/>
    <dgm:cxn modelId="{B3030637-957D-4EC1-81BA-24B2082498AB}" type="presParOf" srcId="{788BAF27-0D99-4A31-87B5-1F5235270D43}" destId="{A04CA4B0-9079-4619-9EFC-DDA3E31B1551}" srcOrd="4" destOrd="0" presId="urn:microsoft.com/office/officeart/2005/8/layout/orgChart1"/>
    <dgm:cxn modelId="{8F28B789-5AD6-4A89-8889-33692D91536F}" type="presParOf" srcId="{788BAF27-0D99-4A31-87B5-1F5235270D43}" destId="{48ECC37A-8DBE-439E-AF37-8EF6550C17BB}" srcOrd="5" destOrd="0" presId="urn:microsoft.com/office/officeart/2005/8/layout/orgChart1"/>
    <dgm:cxn modelId="{4D9C0E85-25C7-4769-8BCD-D678A1515794}" type="presParOf" srcId="{48ECC37A-8DBE-439E-AF37-8EF6550C17BB}" destId="{A2FEDF9F-94D5-4663-976B-E67D2C7C765C}" srcOrd="0" destOrd="0" presId="urn:microsoft.com/office/officeart/2005/8/layout/orgChart1"/>
    <dgm:cxn modelId="{ECFE2DE7-8439-4417-9508-6C63C0BD0B28}" type="presParOf" srcId="{A2FEDF9F-94D5-4663-976B-E67D2C7C765C}" destId="{3EEC03C7-EB47-41F8-87AF-AD90ED05178F}" srcOrd="0" destOrd="0" presId="urn:microsoft.com/office/officeart/2005/8/layout/orgChart1"/>
    <dgm:cxn modelId="{DD1BC9FD-5C07-47CE-B496-7D952AD88092}" type="presParOf" srcId="{A2FEDF9F-94D5-4663-976B-E67D2C7C765C}" destId="{695A144C-359A-4ABE-A6BC-D36019A58AB5}" srcOrd="1" destOrd="0" presId="urn:microsoft.com/office/officeart/2005/8/layout/orgChart1"/>
    <dgm:cxn modelId="{BC221E9A-2BB9-4E52-8202-997D7E06C0AC}" type="presParOf" srcId="{48ECC37A-8DBE-439E-AF37-8EF6550C17BB}" destId="{E62E30D2-77F7-4525-A260-06C737D09B36}" srcOrd="1" destOrd="0" presId="urn:microsoft.com/office/officeart/2005/8/layout/orgChart1"/>
    <dgm:cxn modelId="{123D10B2-8FAA-4ECC-84B3-CB7EF14C3A9E}" type="presParOf" srcId="{48ECC37A-8DBE-439E-AF37-8EF6550C17BB}" destId="{9862E588-B1EB-4E69-B169-D5691327F864}" srcOrd="2" destOrd="0" presId="urn:microsoft.com/office/officeart/2005/8/layout/orgChart1"/>
    <dgm:cxn modelId="{588AA548-BCB1-4838-8A22-83C5799884C3}" type="presParOf" srcId="{1E41474F-ECEC-4140-9C89-69995AAAFDE7}" destId="{B8E93F72-1E41-4FEF-8A84-2C84EDB7AC02}" srcOrd="2" destOrd="0" presId="urn:microsoft.com/office/officeart/2005/8/layout/orgChart1"/>
    <dgm:cxn modelId="{AE1BECAF-4023-480C-B934-B7D45D49E449}" type="presParOf" srcId="{B8E93F72-1E41-4FEF-8A84-2C84EDB7AC02}" destId="{A02A7B4A-0D51-401A-8373-4B740D6DC7A0}" srcOrd="0" destOrd="0" presId="urn:microsoft.com/office/officeart/2005/8/layout/orgChart1"/>
    <dgm:cxn modelId="{D45E9459-C557-47F1-A774-7DB020F1E8CA}" type="presParOf" srcId="{B8E93F72-1E41-4FEF-8A84-2C84EDB7AC02}" destId="{EFAA51B6-1310-4CDA-A321-284381F2EC8B}" srcOrd="1" destOrd="0" presId="urn:microsoft.com/office/officeart/2005/8/layout/orgChart1"/>
    <dgm:cxn modelId="{A0FD0B0C-5E62-4440-8709-5B0D9A3645C9}" type="presParOf" srcId="{EFAA51B6-1310-4CDA-A321-284381F2EC8B}" destId="{24CAFB28-9325-4800-B9AC-F6E86CFD7C7A}" srcOrd="0" destOrd="0" presId="urn:microsoft.com/office/officeart/2005/8/layout/orgChart1"/>
    <dgm:cxn modelId="{95D4AFBC-016C-4BAA-8FFF-7E5AA0B694A5}" type="presParOf" srcId="{24CAFB28-9325-4800-B9AC-F6E86CFD7C7A}" destId="{D2B5E200-012F-4135-9097-0C10332C11A1}" srcOrd="0" destOrd="0" presId="urn:microsoft.com/office/officeart/2005/8/layout/orgChart1"/>
    <dgm:cxn modelId="{07F83FB0-1C56-49B7-84C0-B28C777100E6}" type="presParOf" srcId="{24CAFB28-9325-4800-B9AC-F6E86CFD7C7A}" destId="{CBD241DE-9E69-4475-BEEE-276FC4C80D81}" srcOrd="1" destOrd="0" presId="urn:microsoft.com/office/officeart/2005/8/layout/orgChart1"/>
    <dgm:cxn modelId="{7F18D30E-C1F8-4F28-BF89-17C665457E9B}" type="presParOf" srcId="{EFAA51B6-1310-4CDA-A321-284381F2EC8B}" destId="{4AA4B43D-FB8D-4086-9F46-1786BBEA3FB0}" srcOrd="1" destOrd="0" presId="urn:microsoft.com/office/officeart/2005/8/layout/orgChart1"/>
    <dgm:cxn modelId="{756A6645-4D07-4E0C-B4B7-EE54FAC2B827}" type="presParOf" srcId="{EFAA51B6-1310-4CDA-A321-284381F2EC8B}" destId="{FF3AA3BC-E629-4DA3-B65A-E9AFA7523B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D5701-981F-4A24-B665-A4C330917ED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E4EEFB3E-6ED7-49B3-B936-637A35CBF19D}">
      <dgm:prSet phldrT="[Text]"/>
      <dgm:spPr/>
      <dgm:t>
        <a:bodyPr/>
        <a:lstStyle/>
        <a:p>
          <a:r>
            <a:rPr lang="en-US" b="1" dirty="0"/>
            <a:t>Client set up</a:t>
          </a:r>
        </a:p>
      </dgm:t>
    </dgm:pt>
    <dgm:pt modelId="{2F02D22A-26E8-4E91-914D-60300849BFD2}" type="parTrans" cxnId="{E5A9C33F-DB97-4F30-BD47-C63E14A9E716}">
      <dgm:prSet/>
      <dgm:spPr/>
      <dgm:t>
        <a:bodyPr/>
        <a:lstStyle/>
        <a:p>
          <a:endParaRPr lang="en-US"/>
        </a:p>
      </dgm:t>
    </dgm:pt>
    <dgm:pt modelId="{E507A11B-A800-4B27-B4A4-686673D6252C}" type="sibTrans" cxnId="{E5A9C33F-DB97-4F30-BD47-C63E14A9E716}">
      <dgm:prSet/>
      <dgm:spPr/>
      <dgm:t>
        <a:bodyPr/>
        <a:lstStyle/>
        <a:p>
          <a:endParaRPr lang="en-US"/>
        </a:p>
      </dgm:t>
    </dgm:pt>
    <dgm:pt modelId="{6BA3390B-49DB-446C-A61B-CBFAE470B11C}">
      <dgm:prSet phldrT="[Text]"/>
      <dgm:spPr/>
      <dgm:t>
        <a:bodyPr/>
        <a:lstStyle/>
        <a:p>
          <a:r>
            <a:rPr lang="en-US" b="1" dirty="0"/>
            <a:t>Client-Requirements Engineer</a:t>
          </a:r>
        </a:p>
      </dgm:t>
    </dgm:pt>
    <dgm:pt modelId="{0BF00B96-21CD-431E-A76E-07B493E8B89B}" type="parTrans" cxnId="{DA970934-F925-47EE-8B64-B0798EE3645F}">
      <dgm:prSet/>
      <dgm:spPr/>
      <dgm:t>
        <a:bodyPr/>
        <a:lstStyle/>
        <a:p>
          <a:endParaRPr lang="en-US"/>
        </a:p>
      </dgm:t>
    </dgm:pt>
    <dgm:pt modelId="{08DF8370-A9DD-42D3-8584-906C7F728279}" type="sibTrans" cxnId="{DA970934-F925-47EE-8B64-B0798EE3645F}">
      <dgm:prSet/>
      <dgm:spPr/>
      <dgm:t>
        <a:bodyPr/>
        <a:lstStyle/>
        <a:p>
          <a:endParaRPr lang="en-US"/>
        </a:p>
      </dgm:t>
    </dgm:pt>
    <dgm:pt modelId="{4BF0A9F3-5711-4A73-8420-B89845C93595}">
      <dgm:prSet phldrT="[Text]"/>
      <dgm:spPr/>
      <dgm:t>
        <a:bodyPr/>
        <a:lstStyle/>
        <a:p>
          <a:r>
            <a:rPr lang="en-US" b="1" dirty="0"/>
            <a:t>Requirements Engineer-Development team</a:t>
          </a:r>
        </a:p>
      </dgm:t>
    </dgm:pt>
    <dgm:pt modelId="{0F8C160F-12B8-4131-979B-975314DA5B26}" type="parTrans" cxnId="{85896316-2D38-4077-8AF4-60FBDE5211CA}">
      <dgm:prSet/>
      <dgm:spPr/>
      <dgm:t>
        <a:bodyPr/>
        <a:lstStyle/>
        <a:p>
          <a:endParaRPr lang="en-US"/>
        </a:p>
      </dgm:t>
    </dgm:pt>
    <dgm:pt modelId="{352F036A-3B68-4B31-81F4-3E49F7FAA0EB}" type="sibTrans" cxnId="{85896316-2D38-4077-8AF4-60FBDE5211CA}">
      <dgm:prSet/>
      <dgm:spPr/>
      <dgm:t>
        <a:bodyPr/>
        <a:lstStyle/>
        <a:p>
          <a:endParaRPr lang="en-US"/>
        </a:p>
      </dgm:t>
    </dgm:pt>
    <dgm:pt modelId="{02CCFF7A-46D8-429D-B4DF-1BE149F3B5C7}">
      <dgm:prSet phldrT="[Text]"/>
      <dgm:spPr/>
      <dgm:t>
        <a:bodyPr/>
        <a:lstStyle/>
        <a:p>
          <a:r>
            <a:rPr lang="en-US" dirty="0"/>
            <a:t>The client of each group leaves the room and receives a picture from the instructor</a:t>
          </a:r>
        </a:p>
      </dgm:t>
    </dgm:pt>
    <dgm:pt modelId="{726C573C-4AF6-4F9A-AD8B-4F425DEB9870}" type="parTrans" cxnId="{BABCB836-800F-4C4B-BDA4-302F4457B738}">
      <dgm:prSet/>
      <dgm:spPr/>
      <dgm:t>
        <a:bodyPr/>
        <a:lstStyle/>
        <a:p>
          <a:endParaRPr lang="en-US"/>
        </a:p>
      </dgm:t>
    </dgm:pt>
    <dgm:pt modelId="{CDF0E852-5E3F-4AF1-AC8A-7BB92F1D0A59}" type="sibTrans" cxnId="{BABCB836-800F-4C4B-BDA4-302F4457B738}">
      <dgm:prSet/>
      <dgm:spPr/>
      <dgm:t>
        <a:bodyPr/>
        <a:lstStyle/>
        <a:p>
          <a:endParaRPr lang="en-US"/>
        </a:p>
      </dgm:t>
    </dgm:pt>
    <dgm:pt modelId="{51F4DAE7-A01F-4A67-AB0A-A8485776E590}">
      <dgm:prSet phldrT="[Text]"/>
      <dgm:spPr/>
      <dgm:t>
        <a:bodyPr/>
        <a:lstStyle/>
        <a:p>
          <a:r>
            <a:rPr lang="en-US" dirty="0"/>
            <a:t>Time: 4 minutes</a:t>
          </a:r>
        </a:p>
      </dgm:t>
    </dgm:pt>
    <dgm:pt modelId="{907F1D54-E112-4597-A60A-4BC098D0416D}" type="parTrans" cxnId="{F069445F-7EC8-4BDE-AA79-F2658E75E28B}">
      <dgm:prSet/>
      <dgm:spPr/>
      <dgm:t>
        <a:bodyPr/>
        <a:lstStyle/>
        <a:p>
          <a:endParaRPr lang="en-US"/>
        </a:p>
      </dgm:t>
    </dgm:pt>
    <dgm:pt modelId="{1FC9A705-C9E7-4184-A27F-F5C369EA7841}" type="sibTrans" cxnId="{F069445F-7EC8-4BDE-AA79-F2658E75E28B}">
      <dgm:prSet/>
      <dgm:spPr/>
      <dgm:t>
        <a:bodyPr/>
        <a:lstStyle/>
        <a:p>
          <a:endParaRPr lang="en-US"/>
        </a:p>
      </dgm:t>
    </dgm:pt>
    <dgm:pt modelId="{B78F32F3-E41E-42E6-AD61-6186F56B3041}">
      <dgm:prSet phldrT="[Text]"/>
      <dgm:spPr/>
      <dgm:t>
        <a:bodyPr/>
        <a:lstStyle/>
        <a:p>
          <a:r>
            <a:rPr lang="en-US" dirty="0"/>
            <a:t>Developers leave the room.</a:t>
          </a:r>
        </a:p>
      </dgm:t>
    </dgm:pt>
    <dgm:pt modelId="{8C8F0115-02F1-423E-AE7B-0CDBB52FE936}" type="parTrans" cxnId="{0F443C80-3EFB-4DD6-9EE5-B5E388B501CD}">
      <dgm:prSet/>
      <dgm:spPr/>
      <dgm:t>
        <a:bodyPr/>
        <a:lstStyle/>
        <a:p>
          <a:endParaRPr lang="en-US"/>
        </a:p>
      </dgm:t>
    </dgm:pt>
    <dgm:pt modelId="{B92B6219-ECCE-4692-9697-5AD2AE03CC21}" type="sibTrans" cxnId="{0F443C80-3EFB-4DD6-9EE5-B5E388B501CD}">
      <dgm:prSet/>
      <dgm:spPr/>
      <dgm:t>
        <a:bodyPr/>
        <a:lstStyle/>
        <a:p>
          <a:endParaRPr lang="en-US"/>
        </a:p>
      </dgm:t>
    </dgm:pt>
    <dgm:pt modelId="{C888A0B5-DB5B-484D-B980-D4048719D4C1}">
      <dgm:prSet phldrT="[Text]"/>
      <dgm:spPr/>
      <dgm:t>
        <a:bodyPr/>
        <a:lstStyle/>
        <a:p>
          <a:r>
            <a:rPr lang="en-US" dirty="0"/>
            <a:t>The RE interviews the client and takes notes (text-based statements, NO DRAWING).</a:t>
          </a:r>
        </a:p>
      </dgm:t>
    </dgm:pt>
    <dgm:pt modelId="{33800FDE-668C-44C7-A859-6A0C5BA81EC5}" type="parTrans" cxnId="{282C69B2-1674-4982-8048-6A989C1997FB}">
      <dgm:prSet/>
      <dgm:spPr/>
      <dgm:t>
        <a:bodyPr/>
        <a:lstStyle/>
        <a:p>
          <a:endParaRPr lang="en-US"/>
        </a:p>
      </dgm:t>
    </dgm:pt>
    <dgm:pt modelId="{03618AF0-6350-40E1-9CBD-A94F60FA33CE}" type="sibTrans" cxnId="{282C69B2-1674-4982-8048-6A989C1997FB}">
      <dgm:prSet/>
      <dgm:spPr/>
      <dgm:t>
        <a:bodyPr/>
        <a:lstStyle/>
        <a:p>
          <a:endParaRPr lang="en-US"/>
        </a:p>
      </dgm:t>
    </dgm:pt>
    <dgm:pt modelId="{32347062-459C-49D4-8C4D-E00234EC5E33}">
      <dgm:prSet phldrT="[Text]"/>
      <dgm:spPr/>
      <dgm:t>
        <a:bodyPr/>
        <a:lstStyle/>
        <a:p>
          <a:r>
            <a:rPr lang="en-US" dirty="0"/>
            <a:t>The client describes the figure.</a:t>
          </a:r>
        </a:p>
      </dgm:t>
    </dgm:pt>
    <dgm:pt modelId="{3BA3D24C-CF89-4613-9F21-9F7F5508DAD1}" type="parTrans" cxnId="{17641D2D-AFAE-499B-8AC4-FECF8B387472}">
      <dgm:prSet/>
      <dgm:spPr/>
      <dgm:t>
        <a:bodyPr/>
        <a:lstStyle/>
        <a:p>
          <a:endParaRPr lang="en-US"/>
        </a:p>
      </dgm:t>
    </dgm:pt>
    <dgm:pt modelId="{7AC989D5-14EB-4694-9B4F-427492B3A21B}" type="sibTrans" cxnId="{17641D2D-AFAE-499B-8AC4-FECF8B387472}">
      <dgm:prSet/>
      <dgm:spPr/>
      <dgm:t>
        <a:bodyPr/>
        <a:lstStyle/>
        <a:p>
          <a:endParaRPr lang="en-US"/>
        </a:p>
      </dgm:t>
    </dgm:pt>
    <dgm:pt modelId="{23A67290-2B26-4BAD-87D2-DF5C61659E37}">
      <dgm:prSet phldrT="[Text]"/>
      <dgm:spPr/>
      <dgm:t>
        <a:bodyPr/>
        <a:lstStyle/>
        <a:p>
          <a:r>
            <a:rPr lang="en-US" dirty="0"/>
            <a:t>The client leaves the room.</a:t>
          </a:r>
        </a:p>
      </dgm:t>
    </dgm:pt>
    <dgm:pt modelId="{0317D1C7-9730-43BF-94E2-13CE6A29C810}" type="parTrans" cxnId="{DDAAA47F-D9EF-4F1E-9CC9-75B021056FC8}">
      <dgm:prSet/>
      <dgm:spPr/>
      <dgm:t>
        <a:bodyPr/>
        <a:lstStyle/>
        <a:p>
          <a:endParaRPr lang="en-US"/>
        </a:p>
      </dgm:t>
    </dgm:pt>
    <dgm:pt modelId="{03192A7E-B0BB-43A9-BEF6-65E138D01FDE}" type="sibTrans" cxnId="{DDAAA47F-D9EF-4F1E-9CC9-75B021056FC8}">
      <dgm:prSet/>
      <dgm:spPr/>
      <dgm:t>
        <a:bodyPr/>
        <a:lstStyle/>
        <a:p>
          <a:endParaRPr lang="en-US"/>
        </a:p>
      </dgm:t>
    </dgm:pt>
    <dgm:pt modelId="{19A7452B-BFC1-499B-9511-0FDDEB3DFC0B}">
      <dgm:prSet phldrT="[Text]"/>
      <dgm:spPr/>
      <dgm:t>
        <a:bodyPr/>
        <a:lstStyle/>
        <a:p>
          <a:r>
            <a:rPr lang="en-US" dirty="0"/>
            <a:t>The RE provides the written specifications to developers.</a:t>
          </a:r>
        </a:p>
      </dgm:t>
    </dgm:pt>
    <dgm:pt modelId="{2C9A6108-15D4-4CF8-A3FA-B75FFFA915D9}" type="parTrans" cxnId="{92E2C290-AA05-48B4-A47A-D395DECF75FE}">
      <dgm:prSet/>
      <dgm:spPr/>
      <dgm:t>
        <a:bodyPr/>
        <a:lstStyle/>
        <a:p>
          <a:endParaRPr lang="en-US"/>
        </a:p>
      </dgm:t>
    </dgm:pt>
    <dgm:pt modelId="{144DD6B8-5F65-47BE-A27D-41A3EC443BD3}" type="sibTrans" cxnId="{92E2C290-AA05-48B4-A47A-D395DECF75FE}">
      <dgm:prSet/>
      <dgm:spPr/>
      <dgm:t>
        <a:bodyPr/>
        <a:lstStyle/>
        <a:p>
          <a:endParaRPr lang="en-US"/>
        </a:p>
      </dgm:t>
    </dgm:pt>
    <dgm:pt modelId="{21DED2BA-CB36-4A46-81FE-B0B4E90B8B06}">
      <dgm:prSet phldrT="[Text]"/>
      <dgm:spPr/>
      <dgm:t>
        <a:bodyPr/>
        <a:lstStyle/>
        <a:p>
          <a:r>
            <a:rPr lang="en-US" dirty="0"/>
            <a:t>Developers try to draw the image.</a:t>
          </a:r>
        </a:p>
      </dgm:t>
    </dgm:pt>
    <dgm:pt modelId="{D08A23FF-C23A-454C-BBA6-2EDC77C4ED0C}" type="parTrans" cxnId="{9CC35A58-D8E4-460F-A61F-824A58172C30}">
      <dgm:prSet/>
      <dgm:spPr/>
      <dgm:t>
        <a:bodyPr/>
        <a:lstStyle/>
        <a:p>
          <a:endParaRPr lang="en-US"/>
        </a:p>
      </dgm:t>
    </dgm:pt>
    <dgm:pt modelId="{C7800559-D134-4F1E-A07D-A180518C3EAF}" type="sibTrans" cxnId="{9CC35A58-D8E4-460F-A61F-824A58172C30}">
      <dgm:prSet/>
      <dgm:spPr/>
      <dgm:t>
        <a:bodyPr/>
        <a:lstStyle/>
        <a:p>
          <a:endParaRPr lang="en-US"/>
        </a:p>
      </dgm:t>
    </dgm:pt>
    <dgm:pt modelId="{D574D6F2-0F9E-4438-9098-6051AEF49A70}">
      <dgm:prSet phldrT="[Text]"/>
      <dgm:spPr/>
      <dgm:t>
        <a:bodyPr/>
        <a:lstStyle/>
        <a:p>
          <a:r>
            <a:rPr lang="en-US" dirty="0"/>
            <a:t>Time: 8 minutes</a:t>
          </a:r>
        </a:p>
      </dgm:t>
    </dgm:pt>
    <dgm:pt modelId="{B2EAC391-5539-4475-A897-391DFE6DAD3F}" type="parTrans" cxnId="{5B0678C5-8346-414B-9CBB-166FC735E0AD}">
      <dgm:prSet/>
      <dgm:spPr/>
      <dgm:t>
        <a:bodyPr/>
        <a:lstStyle/>
        <a:p>
          <a:endParaRPr lang="en-US"/>
        </a:p>
      </dgm:t>
    </dgm:pt>
    <dgm:pt modelId="{87A77DE7-6CEC-4F51-A695-AB65C11A6A44}" type="sibTrans" cxnId="{5B0678C5-8346-414B-9CBB-166FC735E0AD}">
      <dgm:prSet/>
      <dgm:spPr/>
      <dgm:t>
        <a:bodyPr/>
        <a:lstStyle/>
        <a:p>
          <a:endParaRPr lang="en-US"/>
        </a:p>
      </dgm:t>
    </dgm:pt>
    <dgm:pt modelId="{D5D8672A-8D34-4D61-9D1D-6FC33B9C24DB}">
      <dgm:prSet phldrT="[Text]"/>
      <dgm:spPr/>
      <dgm:t>
        <a:bodyPr/>
        <a:lstStyle/>
        <a:p>
          <a:r>
            <a:rPr lang="en-US" dirty="0"/>
            <a:t>Time: 8 minutes</a:t>
          </a:r>
        </a:p>
      </dgm:t>
    </dgm:pt>
    <dgm:pt modelId="{7531877D-6518-467E-99E8-8D7347245DF9}" type="parTrans" cxnId="{2920832A-D871-415D-A1B8-CF2E22BF6980}">
      <dgm:prSet/>
      <dgm:spPr/>
      <dgm:t>
        <a:bodyPr/>
        <a:lstStyle/>
        <a:p>
          <a:endParaRPr lang="en-US"/>
        </a:p>
      </dgm:t>
    </dgm:pt>
    <dgm:pt modelId="{122A97CA-B45E-4A23-BB27-4157EB1E4D87}" type="sibTrans" cxnId="{2920832A-D871-415D-A1B8-CF2E22BF6980}">
      <dgm:prSet/>
      <dgm:spPr/>
      <dgm:t>
        <a:bodyPr/>
        <a:lstStyle/>
        <a:p>
          <a:endParaRPr lang="en-US"/>
        </a:p>
      </dgm:t>
    </dgm:pt>
    <dgm:pt modelId="{4E8B9385-C704-41FD-910F-19C5DCBE8372}">
      <dgm:prSet phldrT="[Text]"/>
      <dgm:spPr/>
      <dgm:t>
        <a:bodyPr/>
        <a:lstStyle/>
        <a:p>
          <a:r>
            <a:rPr lang="en-US" b="1" dirty="0"/>
            <a:t>Delivery: Feedback and conclusions</a:t>
          </a:r>
        </a:p>
      </dgm:t>
    </dgm:pt>
    <dgm:pt modelId="{C9D14C5F-D053-4021-8C05-D711657E369D}" type="parTrans" cxnId="{742CD7D7-C619-4940-90D5-93911CAB63CC}">
      <dgm:prSet/>
      <dgm:spPr/>
      <dgm:t>
        <a:bodyPr/>
        <a:lstStyle/>
        <a:p>
          <a:endParaRPr lang="en-US"/>
        </a:p>
      </dgm:t>
    </dgm:pt>
    <dgm:pt modelId="{D52CCB9F-E91F-4118-95D0-1E9C891DBA29}" type="sibTrans" cxnId="{742CD7D7-C619-4940-90D5-93911CAB63CC}">
      <dgm:prSet/>
      <dgm:spPr/>
      <dgm:t>
        <a:bodyPr/>
        <a:lstStyle/>
        <a:p>
          <a:endParaRPr lang="en-US"/>
        </a:p>
      </dgm:t>
    </dgm:pt>
    <dgm:pt modelId="{B13DF71F-6006-4B2B-92BC-C24FDF23BB82}">
      <dgm:prSet phldrT="[Text]"/>
      <dgm:spPr/>
      <dgm:t>
        <a:bodyPr/>
        <a:lstStyle/>
        <a:p>
          <a:r>
            <a:rPr lang="en-US" dirty="0"/>
            <a:t>The client returns to the room.</a:t>
          </a:r>
        </a:p>
      </dgm:t>
    </dgm:pt>
    <dgm:pt modelId="{5DB9A457-51D0-4E04-BCEB-19A6461EDB5D}" type="parTrans" cxnId="{ACA0284F-07DA-412B-A96E-55CD0404B1E6}">
      <dgm:prSet/>
      <dgm:spPr/>
      <dgm:t>
        <a:bodyPr/>
        <a:lstStyle/>
        <a:p>
          <a:endParaRPr lang="en-US"/>
        </a:p>
      </dgm:t>
    </dgm:pt>
    <dgm:pt modelId="{5B4EE4F9-A545-490D-BCFA-CB413381914C}" type="sibTrans" cxnId="{ACA0284F-07DA-412B-A96E-55CD0404B1E6}">
      <dgm:prSet/>
      <dgm:spPr/>
      <dgm:t>
        <a:bodyPr/>
        <a:lstStyle/>
        <a:p>
          <a:endParaRPr lang="en-US"/>
        </a:p>
      </dgm:t>
    </dgm:pt>
    <dgm:pt modelId="{B00911A7-4599-4F14-BE34-EDF867958AC2}">
      <dgm:prSet phldrT="[Text]"/>
      <dgm:spPr/>
      <dgm:t>
        <a:bodyPr/>
        <a:lstStyle/>
        <a:p>
          <a:r>
            <a:rPr lang="en-US" dirty="0"/>
            <a:t>Compares the original image with the one provided by the development team.</a:t>
          </a:r>
        </a:p>
      </dgm:t>
    </dgm:pt>
    <dgm:pt modelId="{0270AAF8-731E-417E-A88F-27BCA387AC1D}" type="parTrans" cxnId="{3AC4800F-24D5-44F6-84C3-FB203E5774F8}">
      <dgm:prSet/>
      <dgm:spPr/>
      <dgm:t>
        <a:bodyPr/>
        <a:lstStyle/>
        <a:p>
          <a:endParaRPr lang="en-US"/>
        </a:p>
      </dgm:t>
    </dgm:pt>
    <dgm:pt modelId="{4C6FA71F-72C7-4106-982D-9F1BD5CC0C0D}" type="sibTrans" cxnId="{3AC4800F-24D5-44F6-84C3-FB203E5774F8}">
      <dgm:prSet/>
      <dgm:spPr/>
      <dgm:t>
        <a:bodyPr/>
        <a:lstStyle/>
        <a:p>
          <a:endParaRPr lang="en-US"/>
        </a:p>
      </dgm:t>
    </dgm:pt>
    <dgm:pt modelId="{BA36CB96-9F89-414D-B359-28D850F4E303}">
      <dgm:prSet phldrT="[Text]"/>
      <dgm:spPr/>
      <dgm:t>
        <a:bodyPr/>
        <a:lstStyle/>
        <a:p>
          <a:r>
            <a:rPr lang="en-US" dirty="0"/>
            <a:t>Time: 5 minutes</a:t>
          </a:r>
        </a:p>
      </dgm:t>
    </dgm:pt>
    <dgm:pt modelId="{31AD1FCE-97A6-4724-B513-0CAED4566E84}" type="parTrans" cxnId="{4D7AA122-608D-4938-ACC2-DCCF050F3B47}">
      <dgm:prSet/>
      <dgm:spPr/>
      <dgm:t>
        <a:bodyPr/>
        <a:lstStyle/>
        <a:p>
          <a:endParaRPr lang="en-US"/>
        </a:p>
      </dgm:t>
    </dgm:pt>
    <dgm:pt modelId="{4A2139E1-F43A-442F-93AB-6DB5A732B7D2}" type="sibTrans" cxnId="{4D7AA122-608D-4938-ACC2-DCCF050F3B47}">
      <dgm:prSet/>
      <dgm:spPr/>
      <dgm:t>
        <a:bodyPr/>
        <a:lstStyle/>
        <a:p>
          <a:endParaRPr lang="en-US"/>
        </a:p>
      </dgm:t>
    </dgm:pt>
    <dgm:pt modelId="{4C71756B-CC19-465B-8994-CCE9335012D6}" type="pres">
      <dgm:prSet presAssocID="{05CD5701-981F-4A24-B665-A4C330917ED4}" presName="CompostProcess" presStyleCnt="0">
        <dgm:presLayoutVars>
          <dgm:dir/>
          <dgm:resizeHandles val="exact"/>
        </dgm:presLayoutVars>
      </dgm:prSet>
      <dgm:spPr/>
    </dgm:pt>
    <dgm:pt modelId="{075A9292-D1F1-4371-87E7-130D3ACFE388}" type="pres">
      <dgm:prSet presAssocID="{05CD5701-981F-4A24-B665-A4C330917ED4}" presName="arrow" presStyleLbl="bgShp" presStyleIdx="0" presStyleCnt="1"/>
      <dgm:spPr/>
    </dgm:pt>
    <dgm:pt modelId="{7AF7ED68-C4DA-4924-BA95-EB8444743629}" type="pres">
      <dgm:prSet presAssocID="{05CD5701-981F-4A24-B665-A4C330917ED4}" presName="linearProcess" presStyleCnt="0"/>
      <dgm:spPr/>
    </dgm:pt>
    <dgm:pt modelId="{1081A887-B0FE-4E37-9A37-C3E6BF0840B1}" type="pres">
      <dgm:prSet presAssocID="{E4EEFB3E-6ED7-49B3-B936-637A35CBF19D}" presName="textNode" presStyleLbl="node1" presStyleIdx="0" presStyleCnt="4">
        <dgm:presLayoutVars>
          <dgm:bulletEnabled val="1"/>
        </dgm:presLayoutVars>
      </dgm:prSet>
      <dgm:spPr/>
    </dgm:pt>
    <dgm:pt modelId="{9ECC8E5B-9659-4286-AD3E-A01CE9AE4B73}" type="pres">
      <dgm:prSet presAssocID="{E507A11B-A800-4B27-B4A4-686673D6252C}" presName="sibTrans" presStyleCnt="0"/>
      <dgm:spPr/>
    </dgm:pt>
    <dgm:pt modelId="{C196AB4A-3EFF-482F-91D1-8FA224E8BFEC}" type="pres">
      <dgm:prSet presAssocID="{6BA3390B-49DB-446C-A61B-CBFAE470B11C}" presName="textNode" presStyleLbl="node1" presStyleIdx="1" presStyleCnt="4">
        <dgm:presLayoutVars>
          <dgm:bulletEnabled val="1"/>
        </dgm:presLayoutVars>
      </dgm:prSet>
      <dgm:spPr/>
    </dgm:pt>
    <dgm:pt modelId="{CE3508E6-FEF8-4D77-AB86-59CF0A1BDA9D}" type="pres">
      <dgm:prSet presAssocID="{08DF8370-A9DD-42D3-8584-906C7F728279}" presName="sibTrans" presStyleCnt="0"/>
      <dgm:spPr/>
    </dgm:pt>
    <dgm:pt modelId="{65921196-D706-4F0A-8906-A802ED6936DD}" type="pres">
      <dgm:prSet presAssocID="{4BF0A9F3-5711-4A73-8420-B89845C93595}" presName="textNode" presStyleLbl="node1" presStyleIdx="2" presStyleCnt="4">
        <dgm:presLayoutVars>
          <dgm:bulletEnabled val="1"/>
        </dgm:presLayoutVars>
      </dgm:prSet>
      <dgm:spPr/>
    </dgm:pt>
    <dgm:pt modelId="{96DB27FE-8437-483F-9130-E538F01A0ACC}" type="pres">
      <dgm:prSet presAssocID="{352F036A-3B68-4B31-81F4-3E49F7FAA0EB}" presName="sibTrans" presStyleCnt="0"/>
      <dgm:spPr/>
    </dgm:pt>
    <dgm:pt modelId="{5DD44C53-A46B-4D2F-845E-884A6ECA0D4C}" type="pres">
      <dgm:prSet presAssocID="{4E8B9385-C704-41FD-910F-19C5DCBE837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E6B3F0E-C976-49CB-985A-2F24FB299123}" type="presOf" srcId="{23A67290-2B26-4BAD-87D2-DF5C61659E37}" destId="{65921196-D706-4F0A-8906-A802ED6936DD}" srcOrd="0" destOrd="1" presId="urn:microsoft.com/office/officeart/2005/8/layout/hProcess9"/>
    <dgm:cxn modelId="{3AC4800F-24D5-44F6-84C3-FB203E5774F8}" srcId="{4E8B9385-C704-41FD-910F-19C5DCBE8372}" destId="{B00911A7-4599-4F14-BE34-EDF867958AC2}" srcOrd="1" destOrd="0" parTransId="{0270AAF8-731E-417E-A88F-27BCA387AC1D}" sibTransId="{4C6FA71F-72C7-4106-982D-9F1BD5CC0C0D}"/>
    <dgm:cxn modelId="{85896316-2D38-4077-8AF4-60FBDE5211CA}" srcId="{05CD5701-981F-4A24-B665-A4C330917ED4}" destId="{4BF0A9F3-5711-4A73-8420-B89845C93595}" srcOrd="2" destOrd="0" parTransId="{0F8C160F-12B8-4131-979B-975314DA5B26}" sibTransId="{352F036A-3B68-4B31-81F4-3E49F7FAA0EB}"/>
    <dgm:cxn modelId="{4D7AA122-608D-4938-ACC2-DCCF050F3B47}" srcId="{4E8B9385-C704-41FD-910F-19C5DCBE8372}" destId="{BA36CB96-9F89-414D-B359-28D850F4E303}" srcOrd="2" destOrd="0" parTransId="{31AD1FCE-97A6-4724-B513-0CAED4566E84}" sibTransId="{4A2139E1-F43A-442F-93AB-6DB5A732B7D2}"/>
    <dgm:cxn modelId="{2920832A-D871-415D-A1B8-CF2E22BF6980}" srcId="{4BF0A9F3-5711-4A73-8420-B89845C93595}" destId="{D5D8672A-8D34-4D61-9D1D-6FC33B9C24DB}" srcOrd="3" destOrd="0" parTransId="{7531877D-6518-467E-99E8-8D7347245DF9}" sibTransId="{122A97CA-B45E-4A23-BB27-4157EB1E4D87}"/>
    <dgm:cxn modelId="{17641D2D-AFAE-499B-8AC4-FECF8B387472}" srcId="{6BA3390B-49DB-446C-A61B-CBFAE470B11C}" destId="{32347062-459C-49D4-8C4D-E00234EC5E33}" srcOrd="1" destOrd="0" parTransId="{3BA3D24C-CF89-4613-9F21-9F7F5508DAD1}" sibTransId="{7AC989D5-14EB-4694-9B4F-427492B3A21B}"/>
    <dgm:cxn modelId="{DA970934-F925-47EE-8B64-B0798EE3645F}" srcId="{05CD5701-981F-4A24-B665-A4C330917ED4}" destId="{6BA3390B-49DB-446C-A61B-CBFAE470B11C}" srcOrd="1" destOrd="0" parTransId="{0BF00B96-21CD-431E-A76E-07B493E8B89B}" sibTransId="{08DF8370-A9DD-42D3-8584-906C7F728279}"/>
    <dgm:cxn modelId="{BABCB836-800F-4C4B-BDA4-302F4457B738}" srcId="{E4EEFB3E-6ED7-49B3-B936-637A35CBF19D}" destId="{02CCFF7A-46D8-429D-B4DF-1BE149F3B5C7}" srcOrd="0" destOrd="0" parTransId="{726C573C-4AF6-4F9A-AD8B-4F425DEB9870}" sibTransId="{CDF0E852-5E3F-4AF1-AC8A-7BB92F1D0A59}"/>
    <dgm:cxn modelId="{E5A9C33F-DB97-4F30-BD47-C63E14A9E716}" srcId="{05CD5701-981F-4A24-B665-A4C330917ED4}" destId="{E4EEFB3E-6ED7-49B3-B936-637A35CBF19D}" srcOrd="0" destOrd="0" parTransId="{2F02D22A-26E8-4E91-914D-60300849BFD2}" sibTransId="{E507A11B-A800-4B27-B4A4-686673D6252C}"/>
    <dgm:cxn modelId="{F069445F-7EC8-4BDE-AA79-F2658E75E28B}" srcId="{E4EEFB3E-6ED7-49B3-B936-637A35CBF19D}" destId="{51F4DAE7-A01F-4A67-AB0A-A8485776E590}" srcOrd="1" destOrd="0" parTransId="{907F1D54-E112-4597-A60A-4BC098D0416D}" sibTransId="{1FC9A705-C9E7-4184-A27F-F5C369EA7841}"/>
    <dgm:cxn modelId="{845BD242-0882-427F-A825-B82E22625CE6}" type="presOf" srcId="{21DED2BA-CB36-4A46-81FE-B0B4E90B8B06}" destId="{65921196-D706-4F0A-8906-A802ED6936DD}" srcOrd="0" destOrd="3" presId="urn:microsoft.com/office/officeart/2005/8/layout/hProcess9"/>
    <dgm:cxn modelId="{8A31FC43-0AB6-43B7-97BF-0C540E8DDAC1}" type="presOf" srcId="{6BA3390B-49DB-446C-A61B-CBFAE470B11C}" destId="{C196AB4A-3EFF-482F-91D1-8FA224E8BFEC}" srcOrd="0" destOrd="0" presId="urn:microsoft.com/office/officeart/2005/8/layout/hProcess9"/>
    <dgm:cxn modelId="{DB364C68-7092-4CD1-91E4-CA273A1E6F92}" type="presOf" srcId="{B78F32F3-E41E-42E6-AD61-6186F56B3041}" destId="{C196AB4A-3EFF-482F-91D1-8FA224E8BFEC}" srcOrd="0" destOrd="1" presId="urn:microsoft.com/office/officeart/2005/8/layout/hProcess9"/>
    <dgm:cxn modelId="{ACA0284F-07DA-412B-A96E-55CD0404B1E6}" srcId="{4E8B9385-C704-41FD-910F-19C5DCBE8372}" destId="{B13DF71F-6006-4B2B-92BC-C24FDF23BB82}" srcOrd="0" destOrd="0" parTransId="{5DB9A457-51D0-4E04-BCEB-19A6461EDB5D}" sibTransId="{5B4EE4F9-A545-490D-BCFA-CB413381914C}"/>
    <dgm:cxn modelId="{9CC35A58-D8E4-460F-A61F-824A58172C30}" srcId="{4BF0A9F3-5711-4A73-8420-B89845C93595}" destId="{21DED2BA-CB36-4A46-81FE-B0B4E90B8B06}" srcOrd="2" destOrd="0" parTransId="{D08A23FF-C23A-454C-BBA6-2EDC77C4ED0C}" sibTransId="{C7800559-D134-4F1E-A07D-A180518C3EAF}"/>
    <dgm:cxn modelId="{DDAAA47F-D9EF-4F1E-9CC9-75B021056FC8}" srcId="{4BF0A9F3-5711-4A73-8420-B89845C93595}" destId="{23A67290-2B26-4BAD-87D2-DF5C61659E37}" srcOrd="0" destOrd="0" parTransId="{0317D1C7-9730-43BF-94E2-13CE6A29C810}" sibTransId="{03192A7E-B0BB-43A9-BEF6-65E138D01FDE}"/>
    <dgm:cxn modelId="{0F443C80-3EFB-4DD6-9EE5-B5E388B501CD}" srcId="{6BA3390B-49DB-446C-A61B-CBFAE470B11C}" destId="{B78F32F3-E41E-42E6-AD61-6186F56B3041}" srcOrd="0" destOrd="0" parTransId="{8C8F0115-02F1-423E-AE7B-0CDBB52FE936}" sibTransId="{B92B6219-ECCE-4692-9697-5AD2AE03CC21}"/>
    <dgm:cxn modelId="{1028C782-66DC-44EF-A1F6-1B14C0B4F878}" type="presOf" srcId="{BA36CB96-9F89-414D-B359-28D850F4E303}" destId="{5DD44C53-A46B-4D2F-845E-884A6ECA0D4C}" srcOrd="0" destOrd="3" presId="urn:microsoft.com/office/officeart/2005/8/layout/hProcess9"/>
    <dgm:cxn modelId="{C49C3189-9CF4-4428-B736-B45F79FD7349}" type="presOf" srcId="{4BF0A9F3-5711-4A73-8420-B89845C93595}" destId="{65921196-D706-4F0A-8906-A802ED6936DD}" srcOrd="0" destOrd="0" presId="urn:microsoft.com/office/officeart/2005/8/layout/hProcess9"/>
    <dgm:cxn modelId="{92E2C290-AA05-48B4-A47A-D395DECF75FE}" srcId="{4BF0A9F3-5711-4A73-8420-B89845C93595}" destId="{19A7452B-BFC1-499B-9511-0FDDEB3DFC0B}" srcOrd="1" destOrd="0" parTransId="{2C9A6108-15D4-4CF8-A3FA-B75FFFA915D9}" sibTransId="{144DD6B8-5F65-47BE-A27D-41A3EC443BD3}"/>
    <dgm:cxn modelId="{8CE9B894-518B-4F2A-BE6F-90A476A179B4}" type="presOf" srcId="{02CCFF7A-46D8-429D-B4DF-1BE149F3B5C7}" destId="{1081A887-B0FE-4E37-9A37-C3E6BF0840B1}" srcOrd="0" destOrd="1" presId="urn:microsoft.com/office/officeart/2005/8/layout/hProcess9"/>
    <dgm:cxn modelId="{9CA74595-4C85-496F-AEEB-D863AD0113E3}" type="presOf" srcId="{B00911A7-4599-4F14-BE34-EDF867958AC2}" destId="{5DD44C53-A46B-4D2F-845E-884A6ECA0D4C}" srcOrd="0" destOrd="2" presId="urn:microsoft.com/office/officeart/2005/8/layout/hProcess9"/>
    <dgm:cxn modelId="{FC98569C-574B-4FA2-9351-954C73A8B5D1}" type="presOf" srcId="{D5D8672A-8D34-4D61-9D1D-6FC33B9C24DB}" destId="{65921196-D706-4F0A-8906-A802ED6936DD}" srcOrd="0" destOrd="4" presId="urn:microsoft.com/office/officeart/2005/8/layout/hProcess9"/>
    <dgm:cxn modelId="{24AC789E-3087-4438-851E-DC555618CCEC}" type="presOf" srcId="{51F4DAE7-A01F-4A67-AB0A-A8485776E590}" destId="{1081A887-B0FE-4E37-9A37-C3E6BF0840B1}" srcOrd="0" destOrd="2" presId="urn:microsoft.com/office/officeart/2005/8/layout/hProcess9"/>
    <dgm:cxn modelId="{C5DF2DB0-CD28-4CC5-8AC6-4FCDB95616A3}" type="presOf" srcId="{D574D6F2-0F9E-4438-9098-6051AEF49A70}" destId="{C196AB4A-3EFF-482F-91D1-8FA224E8BFEC}" srcOrd="0" destOrd="4" presId="urn:microsoft.com/office/officeart/2005/8/layout/hProcess9"/>
    <dgm:cxn modelId="{282C69B2-1674-4982-8048-6A989C1997FB}" srcId="{6BA3390B-49DB-446C-A61B-CBFAE470B11C}" destId="{C888A0B5-DB5B-484D-B980-D4048719D4C1}" srcOrd="2" destOrd="0" parTransId="{33800FDE-668C-44C7-A859-6A0C5BA81EC5}" sibTransId="{03618AF0-6350-40E1-9CBD-A94F60FA33CE}"/>
    <dgm:cxn modelId="{5B0678C5-8346-414B-9CBB-166FC735E0AD}" srcId="{6BA3390B-49DB-446C-A61B-CBFAE470B11C}" destId="{D574D6F2-0F9E-4438-9098-6051AEF49A70}" srcOrd="3" destOrd="0" parTransId="{B2EAC391-5539-4475-A897-391DFE6DAD3F}" sibTransId="{87A77DE7-6CEC-4F51-A695-AB65C11A6A44}"/>
    <dgm:cxn modelId="{A494A6D0-5DBB-4C19-90EF-17B9942A1439}" type="presOf" srcId="{4E8B9385-C704-41FD-910F-19C5DCBE8372}" destId="{5DD44C53-A46B-4D2F-845E-884A6ECA0D4C}" srcOrd="0" destOrd="0" presId="urn:microsoft.com/office/officeart/2005/8/layout/hProcess9"/>
    <dgm:cxn modelId="{742CD7D7-C619-4940-90D5-93911CAB63CC}" srcId="{05CD5701-981F-4A24-B665-A4C330917ED4}" destId="{4E8B9385-C704-41FD-910F-19C5DCBE8372}" srcOrd="3" destOrd="0" parTransId="{C9D14C5F-D053-4021-8C05-D711657E369D}" sibTransId="{D52CCB9F-E91F-4118-95D0-1E9C891DBA29}"/>
    <dgm:cxn modelId="{DE875CDD-747F-47A4-B627-6D2B0AEF093A}" type="presOf" srcId="{19A7452B-BFC1-499B-9511-0FDDEB3DFC0B}" destId="{65921196-D706-4F0A-8906-A802ED6936DD}" srcOrd="0" destOrd="2" presId="urn:microsoft.com/office/officeart/2005/8/layout/hProcess9"/>
    <dgm:cxn modelId="{1F366EE7-9C86-4384-A23C-D80ABFADD2BD}" type="presOf" srcId="{05CD5701-981F-4A24-B665-A4C330917ED4}" destId="{4C71756B-CC19-465B-8994-CCE9335012D6}" srcOrd="0" destOrd="0" presId="urn:microsoft.com/office/officeart/2005/8/layout/hProcess9"/>
    <dgm:cxn modelId="{E1B741EF-633B-498C-B253-7D088A275CFA}" type="presOf" srcId="{C888A0B5-DB5B-484D-B980-D4048719D4C1}" destId="{C196AB4A-3EFF-482F-91D1-8FA224E8BFEC}" srcOrd="0" destOrd="3" presId="urn:microsoft.com/office/officeart/2005/8/layout/hProcess9"/>
    <dgm:cxn modelId="{DA3598F4-D89E-4DE4-A2D3-5B77CF317303}" type="presOf" srcId="{E4EEFB3E-6ED7-49B3-B936-637A35CBF19D}" destId="{1081A887-B0FE-4E37-9A37-C3E6BF0840B1}" srcOrd="0" destOrd="0" presId="urn:microsoft.com/office/officeart/2005/8/layout/hProcess9"/>
    <dgm:cxn modelId="{B392A6FD-AC12-4849-9E47-311688EFEEFB}" type="presOf" srcId="{B13DF71F-6006-4B2B-92BC-C24FDF23BB82}" destId="{5DD44C53-A46B-4D2F-845E-884A6ECA0D4C}" srcOrd="0" destOrd="1" presId="urn:microsoft.com/office/officeart/2005/8/layout/hProcess9"/>
    <dgm:cxn modelId="{02CDBDFD-20E1-4C5E-9623-0C19522AB9E1}" type="presOf" srcId="{32347062-459C-49D4-8C4D-E00234EC5E33}" destId="{C196AB4A-3EFF-482F-91D1-8FA224E8BFEC}" srcOrd="0" destOrd="2" presId="urn:microsoft.com/office/officeart/2005/8/layout/hProcess9"/>
    <dgm:cxn modelId="{A70F5679-1043-4F21-B8C0-D8C20C7FFB5D}" type="presParOf" srcId="{4C71756B-CC19-465B-8994-CCE9335012D6}" destId="{075A9292-D1F1-4371-87E7-130D3ACFE388}" srcOrd="0" destOrd="0" presId="urn:microsoft.com/office/officeart/2005/8/layout/hProcess9"/>
    <dgm:cxn modelId="{750A2955-B879-4DBA-A9D9-52B62BD2C8C3}" type="presParOf" srcId="{4C71756B-CC19-465B-8994-CCE9335012D6}" destId="{7AF7ED68-C4DA-4924-BA95-EB8444743629}" srcOrd="1" destOrd="0" presId="urn:microsoft.com/office/officeart/2005/8/layout/hProcess9"/>
    <dgm:cxn modelId="{D415BF0E-B557-4B74-B9DE-2C29C1C25F16}" type="presParOf" srcId="{7AF7ED68-C4DA-4924-BA95-EB8444743629}" destId="{1081A887-B0FE-4E37-9A37-C3E6BF0840B1}" srcOrd="0" destOrd="0" presId="urn:microsoft.com/office/officeart/2005/8/layout/hProcess9"/>
    <dgm:cxn modelId="{51E6C0FB-C6FB-45FD-8C9A-91504CB8F6CB}" type="presParOf" srcId="{7AF7ED68-C4DA-4924-BA95-EB8444743629}" destId="{9ECC8E5B-9659-4286-AD3E-A01CE9AE4B73}" srcOrd="1" destOrd="0" presId="urn:microsoft.com/office/officeart/2005/8/layout/hProcess9"/>
    <dgm:cxn modelId="{7218D4D5-C026-458E-BEB6-1AD1FAE79C30}" type="presParOf" srcId="{7AF7ED68-C4DA-4924-BA95-EB8444743629}" destId="{C196AB4A-3EFF-482F-91D1-8FA224E8BFEC}" srcOrd="2" destOrd="0" presId="urn:microsoft.com/office/officeart/2005/8/layout/hProcess9"/>
    <dgm:cxn modelId="{3446A068-2FD0-4A5C-9302-A459FD64360D}" type="presParOf" srcId="{7AF7ED68-C4DA-4924-BA95-EB8444743629}" destId="{CE3508E6-FEF8-4D77-AB86-59CF0A1BDA9D}" srcOrd="3" destOrd="0" presId="urn:microsoft.com/office/officeart/2005/8/layout/hProcess9"/>
    <dgm:cxn modelId="{5B07A62C-D63C-4F73-B2B2-7D55E8A6123D}" type="presParOf" srcId="{7AF7ED68-C4DA-4924-BA95-EB8444743629}" destId="{65921196-D706-4F0A-8906-A802ED6936DD}" srcOrd="4" destOrd="0" presId="urn:microsoft.com/office/officeart/2005/8/layout/hProcess9"/>
    <dgm:cxn modelId="{4232CD66-4E04-4354-A115-FFF3A014C3BF}" type="presParOf" srcId="{7AF7ED68-C4DA-4924-BA95-EB8444743629}" destId="{96DB27FE-8437-483F-9130-E538F01A0ACC}" srcOrd="5" destOrd="0" presId="urn:microsoft.com/office/officeart/2005/8/layout/hProcess9"/>
    <dgm:cxn modelId="{26166D59-ED91-4B69-BE44-61F7E8B01536}" type="presParOf" srcId="{7AF7ED68-C4DA-4924-BA95-EB8444743629}" destId="{5DD44C53-A46B-4D2F-845E-884A6ECA0D4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DE07A-B3F4-4D1E-A45A-ACCB0470B1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DFF90-CE60-4176-ABAA-24A221E01957}">
      <dgm:prSet phldrT="[Text]"/>
      <dgm:spPr/>
      <dgm:t>
        <a:bodyPr/>
        <a:lstStyle/>
        <a:p>
          <a:r>
            <a:rPr lang="en-US" dirty="0"/>
            <a:t>Positive</a:t>
          </a:r>
        </a:p>
      </dgm:t>
    </dgm:pt>
    <dgm:pt modelId="{88F376A6-D4C4-4290-A68A-69337C89710D}" type="parTrans" cxnId="{3D4F1719-FC63-4B2F-9EBD-387685EB3B21}">
      <dgm:prSet/>
      <dgm:spPr/>
      <dgm:t>
        <a:bodyPr/>
        <a:lstStyle/>
        <a:p>
          <a:endParaRPr lang="en-US"/>
        </a:p>
      </dgm:t>
    </dgm:pt>
    <dgm:pt modelId="{54811DF3-FF25-4310-86BD-A321AE725EC4}" type="sibTrans" cxnId="{3D4F1719-FC63-4B2F-9EBD-387685EB3B21}">
      <dgm:prSet/>
      <dgm:spPr/>
      <dgm:t>
        <a:bodyPr/>
        <a:lstStyle/>
        <a:p>
          <a:endParaRPr lang="en-US"/>
        </a:p>
      </dgm:t>
    </dgm:pt>
    <dgm:pt modelId="{5CEABCA5-52E7-47A7-A4BB-90EA81D9D2D0}">
      <dgm:prSet phldrT="[Text]"/>
      <dgm:spPr/>
      <dgm:t>
        <a:bodyPr/>
        <a:lstStyle/>
        <a:p>
          <a:r>
            <a:rPr lang="en-US" dirty="0"/>
            <a:t>No Positive (issues)</a:t>
          </a:r>
        </a:p>
      </dgm:t>
    </dgm:pt>
    <dgm:pt modelId="{C852F029-FC7C-47BF-9CEA-27EDE770ED76}" type="parTrans" cxnId="{95D2E080-8B02-4359-808D-B5890A3FD5BF}">
      <dgm:prSet/>
      <dgm:spPr/>
      <dgm:t>
        <a:bodyPr/>
        <a:lstStyle/>
        <a:p>
          <a:endParaRPr lang="en-US"/>
        </a:p>
      </dgm:t>
    </dgm:pt>
    <dgm:pt modelId="{5F6440EF-F615-4730-8144-A75C99F7950E}" type="sibTrans" cxnId="{95D2E080-8B02-4359-808D-B5890A3FD5BF}">
      <dgm:prSet/>
      <dgm:spPr/>
      <dgm:t>
        <a:bodyPr/>
        <a:lstStyle/>
        <a:p>
          <a:endParaRPr lang="en-US"/>
        </a:p>
      </dgm:t>
    </dgm:pt>
    <dgm:pt modelId="{9A44806D-75D1-4DFB-94E8-C1ACC5DF54B0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7BB7CF3-92BC-4ECA-8C6B-6E1057F92C5E}" type="parTrans" cxnId="{F1E08CF2-B3DD-4FA5-90D4-6F12219E4FD7}">
      <dgm:prSet/>
      <dgm:spPr/>
    </dgm:pt>
    <dgm:pt modelId="{8B9D7CEB-B79D-40C4-9571-D8339F599F8E}" type="sibTrans" cxnId="{F1E08CF2-B3DD-4FA5-90D4-6F12219E4FD7}">
      <dgm:prSet/>
      <dgm:spPr/>
    </dgm:pt>
    <dgm:pt modelId="{1B641491-EFE7-40C0-A37B-B1D929C39902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044667DD-FEF7-4A66-A06C-B4DB67F6FE4C}" type="parTrans" cxnId="{5AFE476F-BEA6-4ACE-8243-6703E305A5A1}">
      <dgm:prSet/>
      <dgm:spPr/>
    </dgm:pt>
    <dgm:pt modelId="{D5406234-D53D-4EB4-B8FE-07BB5BCBD799}" type="sibTrans" cxnId="{5AFE476F-BEA6-4ACE-8243-6703E305A5A1}">
      <dgm:prSet/>
      <dgm:spPr/>
    </dgm:pt>
    <dgm:pt modelId="{1094EB6A-770A-4666-BBDE-A1AFE1DBBE9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202550AD-B2C1-43BD-8808-7BBA33DEAEAE}" type="parTrans" cxnId="{118A29B8-2AB4-4140-A19E-453A46D5C949}">
      <dgm:prSet/>
      <dgm:spPr/>
    </dgm:pt>
    <dgm:pt modelId="{1A7EAE66-127C-46DE-AF24-A68F3901C1F7}" type="sibTrans" cxnId="{118A29B8-2AB4-4140-A19E-453A46D5C949}">
      <dgm:prSet/>
      <dgm:spPr/>
    </dgm:pt>
    <dgm:pt modelId="{B7C71AD2-54AC-4CE0-A6A0-51BDD0AF9EBD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36150C2-7860-48A9-AF09-5E1AA27FDAF1}" type="parTrans" cxnId="{D207927D-E3E4-4D81-8D74-A10563007C7A}">
      <dgm:prSet/>
      <dgm:spPr/>
    </dgm:pt>
    <dgm:pt modelId="{833BBA28-1F5F-4175-9708-629B9CAF80D5}" type="sibTrans" cxnId="{D207927D-E3E4-4D81-8D74-A10563007C7A}">
      <dgm:prSet/>
      <dgm:spPr/>
    </dgm:pt>
    <dgm:pt modelId="{F85AE008-7CBE-4061-96D9-920A228BC94D}">
      <dgm:prSet phldrT="[Text]"/>
      <dgm:spPr/>
      <dgm:t>
        <a:bodyPr/>
        <a:lstStyle/>
        <a:p>
          <a:endParaRPr lang="en-US" dirty="0"/>
        </a:p>
      </dgm:t>
    </dgm:pt>
    <dgm:pt modelId="{5D73901C-F4DA-4629-B968-9D04EB959400}" type="parTrans" cxnId="{02F0697A-3C1E-438E-824B-462415062A10}">
      <dgm:prSet/>
      <dgm:spPr/>
    </dgm:pt>
    <dgm:pt modelId="{CE6BDC11-5661-477D-93C7-0ED70C59CC79}" type="sibTrans" cxnId="{02F0697A-3C1E-438E-824B-462415062A10}">
      <dgm:prSet/>
      <dgm:spPr/>
    </dgm:pt>
    <dgm:pt modelId="{9414EE72-52FC-4574-A3F8-48582D5FC4B2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66224B49-230F-4F4E-8389-7B37CC2AC2A5}" type="parTrans" cxnId="{38733637-0470-4E35-9A89-6C1A8458BF56}">
      <dgm:prSet/>
      <dgm:spPr/>
    </dgm:pt>
    <dgm:pt modelId="{8861E2D9-DBA5-41F1-B1D9-307049EB615F}" type="sibTrans" cxnId="{38733637-0470-4E35-9A89-6C1A8458BF56}">
      <dgm:prSet/>
      <dgm:spPr/>
    </dgm:pt>
    <dgm:pt modelId="{00B433FE-5B85-4A91-92D7-B5814E065B00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4CD0A4A1-2223-46FC-BD91-18AA32658B36}" type="parTrans" cxnId="{8189D9D5-2147-4F3C-BB31-74C642646A24}">
      <dgm:prSet/>
      <dgm:spPr/>
    </dgm:pt>
    <dgm:pt modelId="{31643D62-E000-4D47-8CC0-9AD1D954F385}" type="sibTrans" cxnId="{8189D9D5-2147-4F3C-BB31-74C642646A24}">
      <dgm:prSet/>
      <dgm:spPr/>
    </dgm:pt>
    <dgm:pt modelId="{F62A52CD-95CA-4B37-9F1F-22D17F598E73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8C07E7A0-DF4A-4709-809A-0852FBEC1A5F}" type="parTrans" cxnId="{501278A3-0204-4508-9B62-3E50FFC5D4C2}">
      <dgm:prSet/>
      <dgm:spPr/>
    </dgm:pt>
    <dgm:pt modelId="{0A796B95-CF26-4678-9B67-E9FF7F661B2F}" type="sibTrans" cxnId="{501278A3-0204-4508-9B62-3E50FFC5D4C2}">
      <dgm:prSet/>
      <dgm:spPr/>
    </dgm:pt>
    <dgm:pt modelId="{52E761E8-6D94-40F5-AA06-E962B63C103B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29388B67-A026-4D62-BFCA-B0D4729900F9}" type="parTrans" cxnId="{8373F65C-935A-490A-85BD-7A5AFC4CADD4}">
      <dgm:prSet/>
      <dgm:spPr/>
    </dgm:pt>
    <dgm:pt modelId="{B6BE6403-B5A0-4919-93C9-3FBB9B7776C3}" type="sibTrans" cxnId="{8373F65C-935A-490A-85BD-7A5AFC4CADD4}">
      <dgm:prSet/>
      <dgm:spPr/>
    </dgm:pt>
    <dgm:pt modelId="{AE7B042D-F6A0-4F36-99FE-3ABD7F00186B}">
      <dgm:prSet phldrT="[Text]"/>
      <dgm:spPr/>
      <dgm:t>
        <a:bodyPr/>
        <a:lstStyle/>
        <a:p>
          <a:endParaRPr lang="en-US" dirty="0"/>
        </a:p>
      </dgm:t>
    </dgm:pt>
    <dgm:pt modelId="{7A091E5D-00EB-49B4-B6E9-9BBF8B39424C}" type="parTrans" cxnId="{514C10C7-0354-48CD-8C2C-6E400ACD3D91}">
      <dgm:prSet/>
      <dgm:spPr/>
    </dgm:pt>
    <dgm:pt modelId="{68848B42-3993-4EDC-A262-B84B29D5BA28}" type="sibTrans" cxnId="{514C10C7-0354-48CD-8C2C-6E400ACD3D91}">
      <dgm:prSet/>
      <dgm:spPr/>
    </dgm:pt>
    <dgm:pt modelId="{9E387700-9E2B-4581-AD01-F87F880F92B0}" type="pres">
      <dgm:prSet presAssocID="{716DE07A-B3F4-4D1E-A45A-ACCB0470B150}" presName="diagram" presStyleCnt="0">
        <dgm:presLayoutVars>
          <dgm:dir/>
          <dgm:resizeHandles val="exact"/>
        </dgm:presLayoutVars>
      </dgm:prSet>
      <dgm:spPr/>
    </dgm:pt>
    <dgm:pt modelId="{9973791A-DE38-473C-856C-DBBA54A0EECF}" type="pres">
      <dgm:prSet presAssocID="{786DFF90-CE60-4176-ABAA-24A221E01957}" presName="node" presStyleLbl="node1" presStyleIdx="0" presStyleCnt="2">
        <dgm:presLayoutVars>
          <dgm:bulletEnabled val="1"/>
        </dgm:presLayoutVars>
      </dgm:prSet>
      <dgm:spPr/>
    </dgm:pt>
    <dgm:pt modelId="{CBA82E63-A1E0-4883-B6C5-6F8F78A0014B}" type="pres">
      <dgm:prSet presAssocID="{54811DF3-FF25-4310-86BD-A321AE725EC4}" presName="sibTrans" presStyleCnt="0"/>
      <dgm:spPr/>
    </dgm:pt>
    <dgm:pt modelId="{29754FC6-4553-43FC-B2A7-47476FA48257}" type="pres">
      <dgm:prSet presAssocID="{5CEABCA5-52E7-47A7-A4BB-90EA81D9D2D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4FEC12-765A-4036-AE85-B21892549EF6}" type="presOf" srcId="{9A44806D-75D1-4DFB-94E8-C1ACC5DF54B0}" destId="{9973791A-DE38-473C-856C-DBBA54A0EECF}" srcOrd="0" destOrd="1" presId="urn:microsoft.com/office/officeart/2005/8/layout/default"/>
    <dgm:cxn modelId="{3D4F1719-FC63-4B2F-9EBD-387685EB3B21}" srcId="{716DE07A-B3F4-4D1E-A45A-ACCB0470B150}" destId="{786DFF90-CE60-4176-ABAA-24A221E01957}" srcOrd="0" destOrd="0" parTransId="{88F376A6-D4C4-4290-A68A-69337C89710D}" sibTransId="{54811DF3-FF25-4310-86BD-A321AE725EC4}"/>
    <dgm:cxn modelId="{B7E0F831-840B-40C1-81A6-F63E89272DC0}" type="presOf" srcId="{786DFF90-CE60-4176-ABAA-24A221E01957}" destId="{9973791A-DE38-473C-856C-DBBA54A0EECF}" srcOrd="0" destOrd="0" presId="urn:microsoft.com/office/officeart/2005/8/layout/default"/>
    <dgm:cxn modelId="{B77AF332-3232-4AED-87AB-C4AFE810862A}" type="presOf" srcId="{B7C71AD2-54AC-4CE0-A6A0-51BDD0AF9EBD}" destId="{9973791A-DE38-473C-856C-DBBA54A0EECF}" srcOrd="0" destOrd="4" presId="urn:microsoft.com/office/officeart/2005/8/layout/default"/>
    <dgm:cxn modelId="{38733637-0470-4E35-9A89-6C1A8458BF56}" srcId="{5CEABCA5-52E7-47A7-A4BB-90EA81D9D2D0}" destId="{9414EE72-52FC-4574-A3F8-48582D5FC4B2}" srcOrd="0" destOrd="0" parTransId="{66224B49-230F-4F4E-8389-7B37CC2AC2A5}" sibTransId="{8861E2D9-DBA5-41F1-B1D9-307049EB615F}"/>
    <dgm:cxn modelId="{8373F65C-935A-490A-85BD-7A5AFC4CADD4}" srcId="{5CEABCA5-52E7-47A7-A4BB-90EA81D9D2D0}" destId="{52E761E8-6D94-40F5-AA06-E962B63C103B}" srcOrd="3" destOrd="0" parTransId="{29388B67-A026-4D62-BFCA-B0D4729900F9}" sibTransId="{B6BE6403-B5A0-4919-93C9-3FBB9B7776C3}"/>
    <dgm:cxn modelId="{5AFE476F-BEA6-4ACE-8243-6703E305A5A1}" srcId="{786DFF90-CE60-4176-ABAA-24A221E01957}" destId="{1B641491-EFE7-40C0-A37B-B1D929C39902}" srcOrd="1" destOrd="0" parTransId="{044667DD-FEF7-4A66-A06C-B4DB67F6FE4C}" sibTransId="{D5406234-D53D-4EB4-B8FE-07BB5BCBD799}"/>
    <dgm:cxn modelId="{F4485B71-F6B8-48D0-B084-9C494A43E62E}" type="presOf" srcId="{52E761E8-6D94-40F5-AA06-E962B63C103B}" destId="{29754FC6-4553-43FC-B2A7-47476FA48257}" srcOrd="0" destOrd="4" presId="urn:microsoft.com/office/officeart/2005/8/layout/default"/>
    <dgm:cxn modelId="{02F0697A-3C1E-438E-824B-462415062A10}" srcId="{786DFF90-CE60-4176-ABAA-24A221E01957}" destId="{F85AE008-7CBE-4061-96D9-920A228BC94D}" srcOrd="4" destOrd="0" parTransId="{5D73901C-F4DA-4629-B968-9D04EB959400}" sibTransId="{CE6BDC11-5661-477D-93C7-0ED70C59CC79}"/>
    <dgm:cxn modelId="{D207927D-E3E4-4D81-8D74-A10563007C7A}" srcId="{786DFF90-CE60-4176-ABAA-24A221E01957}" destId="{B7C71AD2-54AC-4CE0-A6A0-51BDD0AF9EBD}" srcOrd="3" destOrd="0" parTransId="{136150C2-7860-48A9-AF09-5E1AA27FDAF1}" sibTransId="{833BBA28-1F5F-4175-9708-629B9CAF80D5}"/>
    <dgm:cxn modelId="{95D2E080-8B02-4359-808D-B5890A3FD5BF}" srcId="{716DE07A-B3F4-4D1E-A45A-ACCB0470B150}" destId="{5CEABCA5-52E7-47A7-A4BB-90EA81D9D2D0}" srcOrd="1" destOrd="0" parTransId="{C852F029-FC7C-47BF-9CEA-27EDE770ED76}" sibTransId="{5F6440EF-F615-4730-8144-A75C99F7950E}"/>
    <dgm:cxn modelId="{DDA24982-FAD3-4359-8F8B-068773D9B74E}" type="presOf" srcId="{716DE07A-B3F4-4D1E-A45A-ACCB0470B150}" destId="{9E387700-9E2B-4581-AD01-F87F880F92B0}" srcOrd="0" destOrd="0" presId="urn:microsoft.com/office/officeart/2005/8/layout/default"/>
    <dgm:cxn modelId="{30E6BC8F-C889-419C-8B1F-57EFD4B070E7}" type="presOf" srcId="{00B433FE-5B85-4A91-92D7-B5814E065B00}" destId="{29754FC6-4553-43FC-B2A7-47476FA48257}" srcOrd="0" destOrd="2" presId="urn:microsoft.com/office/officeart/2005/8/layout/default"/>
    <dgm:cxn modelId="{501278A3-0204-4508-9B62-3E50FFC5D4C2}" srcId="{5CEABCA5-52E7-47A7-A4BB-90EA81D9D2D0}" destId="{F62A52CD-95CA-4B37-9F1F-22D17F598E73}" srcOrd="2" destOrd="0" parTransId="{8C07E7A0-DF4A-4709-809A-0852FBEC1A5F}" sibTransId="{0A796B95-CF26-4678-9B67-E9FF7F661B2F}"/>
    <dgm:cxn modelId="{118A29B8-2AB4-4140-A19E-453A46D5C949}" srcId="{786DFF90-CE60-4176-ABAA-24A221E01957}" destId="{1094EB6A-770A-4666-BBDE-A1AFE1DBBE9A}" srcOrd="2" destOrd="0" parTransId="{202550AD-B2C1-43BD-8808-7BBA33DEAEAE}" sibTransId="{1A7EAE66-127C-46DE-AF24-A68F3901C1F7}"/>
    <dgm:cxn modelId="{647F4BBE-1267-45F0-9288-79F692D04BF4}" type="presOf" srcId="{1B641491-EFE7-40C0-A37B-B1D929C39902}" destId="{9973791A-DE38-473C-856C-DBBA54A0EECF}" srcOrd="0" destOrd="2" presId="urn:microsoft.com/office/officeart/2005/8/layout/default"/>
    <dgm:cxn modelId="{514C10C7-0354-48CD-8C2C-6E400ACD3D91}" srcId="{5CEABCA5-52E7-47A7-A4BB-90EA81D9D2D0}" destId="{AE7B042D-F6A0-4F36-99FE-3ABD7F00186B}" srcOrd="4" destOrd="0" parTransId="{7A091E5D-00EB-49B4-B6E9-9BBF8B39424C}" sibTransId="{68848B42-3993-4EDC-A262-B84B29D5BA28}"/>
    <dgm:cxn modelId="{279D98CD-987E-4326-8BCB-E16F95FD1A2F}" type="presOf" srcId="{5CEABCA5-52E7-47A7-A4BB-90EA81D9D2D0}" destId="{29754FC6-4553-43FC-B2A7-47476FA48257}" srcOrd="0" destOrd="0" presId="urn:microsoft.com/office/officeart/2005/8/layout/default"/>
    <dgm:cxn modelId="{8189D9D5-2147-4F3C-BB31-74C642646A24}" srcId="{5CEABCA5-52E7-47A7-A4BB-90EA81D9D2D0}" destId="{00B433FE-5B85-4A91-92D7-B5814E065B00}" srcOrd="1" destOrd="0" parTransId="{4CD0A4A1-2223-46FC-BD91-18AA32658B36}" sibTransId="{31643D62-E000-4D47-8CC0-9AD1D954F385}"/>
    <dgm:cxn modelId="{7F96F6D8-E5D4-467F-AA07-8AF4E27A7837}" type="presOf" srcId="{F85AE008-7CBE-4061-96D9-920A228BC94D}" destId="{9973791A-DE38-473C-856C-DBBA54A0EECF}" srcOrd="0" destOrd="5" presId="urn:microsoft.com/office/officeart/2005/8/layout/default"/>
    <dgm:cxn modelId="{42B45EE0-4172-407E-8BD0-79485F24C88A}" type="presOf" srcId="{1094EB6A-770A-4666-BBDE-A1AFE1DBBE9A}" destId="{9973791A-DE38-473C-856C-DBBA54A0EECF}" srcOrd="0" destOrd="3" presId="urn:microsoft.com/office/officeart/2005/8/layout/default"/>
    <dgm:cxn modelId="{F1E08CF2-B3DD-4FA5-90D4-6F12219E4FD7}" srcId="{786DFF90-CE60-4176-ABAA-24A221E01957}" destId="{9A44806D-75D1-4DFB-94E8-C1ACC5DF54B0}" srcOrd="0" destOrd="0" parTransId="{77BB7CF3-92BC-4ECA-8C6B-6E1057F92C5E}" sibTransId="{8B9D7CEB-B79D-40C4-9571-D8339F599F8E}"/>
    <dgm:cxn modelId="{8794CCF7-25B5-477E-8536-73216C407737}" type="presOf" srcId="{AE7B042D-F6A0-4F36-99FE-3ABD7F00186B}" destId="{29754FC6-4553-43FC-B2A7-47476FA48257}" srcOrd="0" destOrd="5" presId="urn:microsoft.com/office/officeart/2005/8/layout/default"/>
    <dgm:cxn modelId="{E5B6FDF7-3832-44DB-AD48-B4CD618E3C70}" type="presOf" srcId="{F62A52CD-95CA-4B37-9F1F-22D17F598E73}" destId="{29754FC6-4553-43FC-B2A7-47476FA48257}" srcOrd="0" destOrd="3" presId="urn:microsoft.com/office/officeart/2005/8/layout/default"/>
    <dgm:cxn modelId="{AF3FA8FD-61C7-4FBE-9BEC-1C615BD6DDE6}" type="presOf" srcId="{9414EE72-52FC-4574-A3F8-48582D5FC4B2}" destId="{29754FC6-4553-43FC-B2A7-47476FA48257}" srcOrd="0" destOrd="1" presId="urn:microsoft.com/office/officeart/2005/8/layout/default"/>
    <dgm:cxn modelId="{24B8D409-2A5F-46EE-B315-07B816C24E8E}" type="presParOf" srcId="{9E387700-9E2B-4581-AD01-F87F880F92B0}" destId="{9973791A-DE38-473C-856C-DBBA54A0EECF}" srcOrd="0" destOrd="0" presId="urn:microsoft.com/office/officeart/2005/8/layout/default"/>
    <dgm:cxn modelId="{376D87DA-C86A-4566-8706-5EF25C02667A}" type="presParOf" srcId="{9E387700-9E2B-4581-AD01-F87F880F92B0}" destId="{CBA82E63-A1E0-4883-B6C5-6F8F78A0014B}" srcOrd="1" destOrd="0" presId="urn:microsoft.com/office/officeart/2005/8/layout/default"/>
    <dgm:cxn modelId="{121BAEBC-A155-4968-9F63-4BAC77F93377}" type="presParOf" srcId="{9E387700-9E2B-4581-AD01-F87F880F92B0}" destId="{29754FC6-4553-43FC-B2A7-47476FA4825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CD5701-981F-4A24-B665-A4C330917ED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E4EEFB3E-6ED7-49B3-B936-637A35CBF19D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Client set up</a:t>
          </a:r>
        </a:p>
      </dgm:t>
    </dgm:pt>
    <dgm:pt modelId="{2F02D22A-26E8-4E91-914D-60300849BFD2}" type="parTrans" cxnId="{E5A9C33F-DB97-4F30-BD47-C63E14A9E716}">
      <dgm:prSet/>
      <dgm:spPr/>
      <dgm:t>
        <a:bodyPr/>
        <a:lstStyle/>
        <a:p>
          <a:endParaRPr lang="en-US"/>
        </a:p>
      </dgm:t>
    </dgm:pt>
    <dgm:pt modelId="{E507A11B-A800-4B27-B4A4-686673D6252C}" type="sibTrans" cxnId="{E5A9C33F-DB97-4F30-BD47-C63E14A9E716}">
      <dgm:prSet/>
      <dgm:spPr/>
      <dgm:t>
        <a:bodyPr/>
        <a:lstStyle/>
        <a:p>
          <a:endParaRPr lang="en-US"/>
        </a:p>
      </dgm:t>
    </dgm:pt>
    <dgm:pt modelId="{6BA3390B-49DB-446C-A61B-CBFAE470B11C}">
      <dgm:prSet phldrT="[Text]"/>
      <dgm:spPr/>
      <dgm:t>
        <a:bodyPr/>
        <a:lstStyle/>
        <a:p>
          <a:r>
            <a:rPr lang="en-US" b="1" dirty="0"/>
            <a:t>Client-Requirements Engineer</a:t>
          </a:r>
        </a:p>
      </dgm:t>
    </dgm:pt>
    <dgm:pt modelId="{0BF00B96-21CD-431E-A76E-07B493E8B89B}" type="parTrans" cxnId="{DA970934-F925-47EE-8B64-B0798EE3645F}">
      <dgm:prSet/>
      <dgm:spPr/>
      <dgm:t>
        <a:bodyPr/>
        <a:lstStyle/>
        <a:p>
          <a:endParaRPr lang="en-US"/>
        </a:p>
      </dgm:t>
    </dgm:pt>
    <dgm:pt modelId="{08DF8370-A9DD-42D3-8584-906C7F728279}" type="sibTrans" cxnId="{DA970934-F925-47EE-8B64-B0798EE3645F}">
      <dgm:prSet/>
      <dgm:spPr/>
      <dgm:t>
        <a:bodyPr/>
        <a:lstStyle/>
        <a:p>
          <a:endParaRPr lang="en-US"/>
        </a:p>
      </dgm:t>
    </dgm:pt>
    <dgm:pt modelId="{4BF0A9F3-5711-4A73-8420-B89845C93595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Requirements Engineer-Client-Development team</a:t>
          </a:r>
        </a:p>
      </dgm:t>
    </dgm:pt>
    <dgm:pt modelId="{0F8C160F-12B8-4131-979B-975314DA5B26}" type="parTrans" cxnId="{85896316-2D38-4077-8AF4-60FBDE5211CA}">
      <dgm:prSet/>
      <dgm:spPr/>
      <dgm:t>
        <a:bodyPr/>
        <a:lstStyle/>
        <a:p>
          <a:endParaRPr lang="en-US"/>
        </a:p>
      </dgm:t>
    </dgm:pt>
    <dgm:pt modelId="{352F036A-3B68-4B31-81F4-3E49F7FAA0EB}" type="sibTrans" cxnId="{85896316-2D38-4077-8AF4-60FBDE5211CA}">
      <dgm:prSet/>
      <dgm:spPr/>
      <dgm:t>
        <a:bodyPr/>
        <a:lstStyle/>
        <a:p>
          <a:endParaRPr lang="en-US"/>
        </a:p>
      </dgm:t>
    </dgm:pt>
    <dgm:pt modelId="{02CCFF7A-46D8-429D-B4DF-1BE149F3B5C7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client of each group leaves the room and receives a picture from the instructor</a:t>
          </a:r>
        </a:p>
      </dgm:t>
    </dgm:pt>
    <dgm:pt modelId="{726C573C-4AF6-4F9A-AD8B-4F425DEB9870}" type="parTrans" cxnId="{BABCB836-800F-4C4B-BDA4-302F4457B738}">
      <dgm:prSet/>
      <dgm:spPr/>
      <dgm:t>
        <a:bodyPr/>
        <a:lstStyle/>
        <a:p>
          <a:endParaRPr lang="en-US"/>
        </a:p>
      </dgm:t>
    </dgm:pt>
    <dgm:pt modelId="{CDF0E852-5E3F-4AF1-AC8A-7BB92F1D0A59}" type="sibTrans" cxnId="{BABCB836-800F-4C4B-BDA4-302F4457B738}">
      <dgm:prSet/>
      <dgm:spPr/>
      <dgm:t>
        <a:bodyPr/>
        <a:lstStyle/>
        <a:p>
          <a:endParaRPr lang="en-US"/>
        </a:p>
      </dgm:t>
    </dgm:pt>
    <dgm:pt modelId="{51F4DAE7-A01F-4A67-AB0A-A8485776E59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Time: 4 minutes</a:t>
          </a:r>
        </a:p>
      </dgm:t>
    </dgm:pt>
    <dgm:pt modelId="{907F1D54-E112-4597-A60A-4BC098D0416D}" type="parTrans" cxnId="{F069445F-7EC8-4BDE-AA79-F2658E75E28B}">
      <dgm:prSet/>
      <dgm:spPr/>
      <dgm:t>
        <a:bodyPr/>
        <a:lstStyle/>
        <a:p>
          <a:endParaRPr lang="en-US"/>
        </a:p>
      </dgm:t>
    </dgm:pt>
    <dgm:pt modelId="{1FC9A705-C9E7-4184-A27F-F5C369EA7841}" type="sibTrans" cxnId="{F069445F-7EC8-4BDE-AA79-F2658E75E28B}">
      <dgm:prSet/>
      <dgm:spPr/>
      <dgm:t>
        <a:bodyPr/>
        <a:lstStyle/>
        <a:p>
          <a:endParaRPr lang="en-US"/>
        </a:p>
      </dgm:t>
    </dgm:pt>
    <dgm:pt modelId="{B78F32F3-E41E-42E6-AD61-6186F56B3041}">
      <dgm:prSet phldrT="[Text]"/>
      <dgm:spPr/>
      <dgm:t>
        <a:bodyPr/>
        <a:lstStyle/>
        <a:p>
          <a:r>
            <a:rPr lang="en-US" dirty="0"/>
            <a:t>Developers leave the room.</a:t>
          </a:r>
        </a:p>
      </dgm:t>
    </dgm:pt>
    <dgm:pt modelId="{8C8F0115-02F1-423E-AE7B-0CDBB52FE936}" type="parTrans" cxnId="{0F443C80-3EFB-4DD6-9EE5-B5E388B501CD}">
      <dgm:prSet/>
      <dgm:spPr/>
      <dgm:t>
        <a:bodyPr/>
        <a:lstStyle/>
        <a:p>
          <a:endParaRPr lang="en-US"/>
        </a:p>
      </dgm:t>
    </dgm:pt>
    <dgm:pt modelId="{B92B6219-ECCE-4692-9697-5AD2AE03CC21}" type="sibTrans" cxnId="{0F443C80-3EFB-4DD6-9EE5-B5E388B501CD}">
      <dgm:prSet/>
      <dgm:spPr/>
      <dgm:t>
        <a:bodyPr/>
        <a:lstStyle/>
        <a:p>
          <a:endParaRPr lang="en-US"/>
        </a:p>
      </dgm:t>
    </dgm:pt>
    <dgm:pt modelId="{C888A0B5-DB5B-484D-B980-D4048719D4C1}">
      <dgm:prSet phldrT="[Text]"/>
      <dgm:spPr/>
      <dgm:t>
        <a:bodyPr/>
        <a:lstStyle/>
        <a:p>
          <a:r>
            <a:rPr lang="en-US" dirty="0"/>
            <a:t>The RE interviews the client and takes notes (text-based statements, NO DRAWING).</a:t>
          </a:r>
        </a:p>
      </dgm:t>
    </dgm:pt>
    <dgm:pt modelId="{33800FDE-668C-44C7-A859-6A0C5BA81EC5}" type="parTrans" cxnId="{282C69B2-1674-4982-8048-6A989C1997FB}">
      <dgm:prSet/>
      <dgm:spPr/>
      <dgm:t>
        <a:bodyPr/>
        <a:lstStyle/>
        <a:p>
          <a:endParaRPr lang="en-US"/>
        </a:p>
      </dgm:t>
    </dgm:pt>
    <dgm:pt modelId="{03618AF0-6350-40E1-9CBD-A94F60FA33CE}" type="sibTrans" cxnId="{282C69B2-1674-4982-8048-6A989C1997FB}">
      <dgm:prSet/>
      <dgm:spPr/>
      <dgm:t>
        <a:bodyPr/>
        <a:lstStyle/>
        <a:p>
          <a:endParaRPr lang="en-US"/>
        </a:p>
      </dgm:t>
    </dgm:pt>
    <dgm:pt modelId="{32347062-459C-49D4-8C4D-E00234EC5E33}">
      <dgm:prSet phldrT="[Text]"/>
      <dgm:spPr/>
      <dgm:t>
        <a:bodyPr/>
        <a:lstStyle/>
        <a:p>
          <a:r>
            <a:rPr lang="en-US" dirty="0"/>
            <a:t>The client describes the figure.</a:t>
          </a:r>
        </a:p>
      </dgm:t>
    </dgm:pt>
    <dgm:pt modelId="{3BA3D24C-CF89-4613-9F21-9F7F5508DAD1}" type="parTrans" cxnId="{17641D2D-AFAE-499B-8AC4-FECF8B387472}">
      <dgm:prSet/>
      <dgm:spPr/>
      <dgm:t>
        <a:bodyPr/>
        <a:lstStyle/>
        <a:p>
          <a:endParaRPr lang="en-US"/>
        </a:p>
      </dgm:t>
    </dgm:pt>
    <dgm:pt modelId="{7AC989D5-14EB-4694-9B4F-427492B3A21B}" type="sibTrans" cxnId="{17641D2D-AFAE-499B-8AC4-FECF8B387472}">
      <dgm:prSet/>
      <dgm:spPr/>
      <dgm:t>
        <a:bodyPr/>
        <a:lstStyle/>
        <a:p>
          <a:endParaRPr lang="en-US"/>
        </a:p>
      </dgm:t>
    </dgm:pt>
    <dgm:pt modelId="{21DED2BA-CB36-4A46-81FE-B0B4E90B8B0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Developers try to draw the image.</a:t>
          </a:r>
        </a:p>
      </dgm:t>
    </dgm:pt>
    <dgm:pt modelId="{D08A23FF-C23A-454C-BBA6-2EDC77C4ED0C}" type="parTrans" cxnId="{9CC35A58-D8E4-460F-A61F-824A58172C30}">
      <dgm:prSet/>
      <dgm:spPr/>
      <dgm:t>
        <a:bodyPr/>
        <a:lstStyle/>
        <a:p>
          <a:endParaRPr lang="en-US"/>
        </a:p>
      </dgm:t>
    </dgm:pt>
    <dgm:pt modelId="{C7800559-D134-4F1E-A07D-A180518C3EAF}" type="sibTrans" cxnId="{9CC35A58-D8E4-460F-A61F-824A58172C30}">
      <dgm:prSet/>
      <dgm:spPr/>
      <dgm:t>
        <a:bodyPr/>
        <a:lstStyle/>
        <a:p>
          <a:endParaRPr lang="en-US"/>
        </a:p>
      </dgm:t>
    </dgm:pt>
    <dgm:pt modelId="{D574D6F2-0F9E-4438-9098-6051AEF49A70}">
      <dgm:prSet phldrT="[Text]"/>
      <dgm:spPr/>
      <dgm:t>
        <a:bodyPr/>
        <a:lstStyle/>
        <a:p>
          <a:r>
            <a:rPr lang="en-US" b="1" dirty="0"/>
            <a:t>Time: 3 minutes</a:t>
          </a:r>
        </a:p>
      </dgm:t>
    </dgm:pt>
    <dgm:pt modelId="{B2EAC391-5539-4475-A897-391DFE6DAD3F}" type="parTrans" cxnId="{5B0678C5-8346-414B-9CBB-166FC735E0AD}">
      <dgm:prSet/>
      <dgm:spPr/>
      <dgm:t>
        <a:bodyPr/>
        <a:lstStyle/>
        <a:p>
          <a:endParaRPr lang="en-US"/>
        </a:p>
      </dgm:t>
    </dgm:pt>
    <dgm:pt modelId="{87A77DE7-6CEC-4F51-A695-AB65C11A6A44}" type="sibTrans" cxnId="{5B0678C5-8346-414B-9CBB-166FC735E0AD}">
      <dgm:prSet/>
      <dgm:spPr/>
      <dgm:t>
        <a:bodyPr/>
        <a:lstStyle/>
        <a:p>
          <a:endParaRPr lang="en-US"/>
        </a:p>
      </dgm:t>
    </dgm:pt>
    <dgm:pt modelId="{D5D8672A-8D34-4D61-9D1D-6FC33B9C24DB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Time: 13 minutes</a:t>
          </a:r>
        </a:p>
      </dgm:t>
    </dgm:pt>
    <dgm:pt modelId="{7531877D-6518-467E-99E8-8D7347245DF9}" type="parTrans" cxnId="{2920832A-D871-415D-A1B8-CF2E22BF6980}">
      <dgm:prSet/>
      <dgm:spPr/>
      <dgm:t>
        <a:bodyPr/>
        <a:lstStyle/>
        <a:p>
          <a:endParaRPr lang="en-US"/>
        </a:p>
      </dgm:t>
    </dgm:pt>
    <dgm:pt modelId="{122A97CA-B45E-4A23-BB27-4157EB1E4D87}" type="sibTrans" cxnId="{2920832A-D871-415D-A1B8-CF2E22BF6980}">
      <dgm:prSet/>
      <dgm:spPr/>
      <dgm:t>
        <a:bodyPr/>
        <a:lstStyle/>
        <a:p>
          <a:endParaRPr lang="en-US"/>
        </a:p>
      </dgm:t>
    </dgm:pt>
    <dgm:pt modelId="{4E8B9385-C704-41FD-910F-19C5DCBE837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Delivery: Feedback and conclusions</a:t>
          </a:r>
        </a:p>
      </dgm:t>
    </dgm:pt>
    <dgm:pt modelId="{C9D14C5F-D053-4021-8C05-D711657E369D}" type="parTrans" cxnId="{742CD7D7-C619-4940-90D5-93911CAB63CC}">
      <dgm:prSet/>
      <dgm:spPr/>
      <dgm:t>
        <a:bodyPr/>
        <a:lstStyle/>
        <a:p>
          <a:endParaRPr lang="en-US"/>
        </a:p>
      </dgm:t>
    </dgm:pt>
    <dgm:pt modelId="{D52CCB9F-E91F-4118-95D0-1E9C891DBA29}" type="sibTrans" cxnId="{742CD7D7-C619-4940-90D5-93911CAB63CC}">
      <dgm:prSet/>
      <dgm:spPr/>
      <dgm:t>
        <a:bodyPr/>
        <a:lstStyle/>
        <a:p>
          <a:endParaRPr lang="en-US"/>
        </a:p>
      </dgm:t>
    </dgm:pt>
    <dgm:pt modelId="{B00911A7-4599-4F14-BE34-EDF867958AC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Compares the original image with the one provided by the development team.</a:t>
          </a:r>
        </a:p>
      </dgm:t>
    </dgm:pt>
    <dgm:pt modelId="{0270AAF8-731E-417E-A88F-27BCA387AC1D}" type="parTrans" cxnId="{3AC4800F-24D5-44F6-84C3-FB203E5774F8}">
      <dgm:prSet/>
      <dgm:spPr/>
      <dgm:t>
        <a:bodyPr/>
        <a:lstStyle/>
        <a:p>
          <a:endParaRPr lang="en-US"/>
        </a:p>
      </dgm:t>
    </dgm:pt>
    <dgm:pt modelId="{4C6FA71F-72C7-4106-982D-9F1BD5CC0C0D}" type="sibTrans" cxnId="{3AC4800F-24D5-44F6-84C3-FB203E5774F8}">
      <dgm:prSet/>
      <dgm:spPr/>
      <dgm:t>
        <a:bodyPr/>
        <a:lstStyle/>
        <a:p>
          <a:endParaRPr lang="en-US"/>
        </a:p>
      </dgm:t>
    </dgm:pt>
    <dgm:pt modelId="{BA36CB96-9F89-414D-B359-28D850F4E303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Time: 5 minutes</a:t>
          </a:r>
        </a:p>
      </dgm:t>
    </dgm:pt>
    <dgm:pt modelId="{31AD1FCE-97A6-4724-B513-0CAED4566E84}" type="parTrans" cxnId="{4D7AA122-608D-4938-ACC2-DCCF050F3B47}">
      <dgm:prSet/>
      <dgm:spPr/>
      <dgm:t>
        <a:bodyPr/>
        <a:lstStyle/>
        <a:p>
          <a:endParaRPr lang="en-US"/>
        </a:p>
      </dgm:t>
    </dgm:pt>
    <dgm:pt modelId="{4A2139E1-F43A-442F-93AB-6DB5A732B7D2}" type="sibTrans" cxnId="{4D7AA122-608D-4938-ACC2-DCCF050F3B47}">
      <dgm:prSet/>
      <dgm:spPr/>
      <dgm:t>
        <a:bodyPr/>
        <a:lstStyle/>
        <a:p>
          <a:endParaRPr lang="en-US"/>
        </a:p>
      </dgm:t>
    </dgm:pt>
    <dgm:pt modelId="{D35A3304-83EB-4EBD-8E71-8D7D8336C06C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The client participates actively in the process.</a:t>
          </a:r>
        </a:p>
      </dgm:t>
    </dgm:pt>
    <dgm:pt modelId="{2D6AA3E6-EF7A-4AE7-8968-69390B32B2DF}" type="parTrans" cxnId="{62DE7094-F317-4F2C-A14D-10D62EE466D7}">
      <dgm:prSet/>
      <dgm:spPr/>
    </dgm:pt>
    <dgm:pt modelId="{BB92EC9D-1E03-40AD-BBB1-96DA147C6BFC}" type="sibTrans" cxnId="{62DE7094-F317-4F2C-A14D-10D62EE466D7}">
      <dgm:prSet/>
      <dgm:spPr/>
    </dgm:pt>
    <dgm:pt modelId="{4C71756B-CC19-465B-8994-CCE9335012D6}" type="pres">
      <dgm:prSet presAssocID="{05CD5701-981F-4A24-B665-A4C330917ED4}" presName="CompostProcess" presStyleCnt="0">
        <dgm:presLayoutVars>
          <dgm:dir/>
          <dgm:resizeHandles val="exact"/>
        </dgm:presLayoutVars>
      </dgm:prSet>
      <dgm:spPr/>
    </dgm:pt>
    <dgm:pt modelId="{075A9292-D1F1-4371-87E7-130D3ACFE388}" type="pres">
      <dgm:prSet presAssocID="{05CD5701-981F-4A24-B665-A4C330917ED4}" presName="arrow" presStyleLbl="bgShp" presStyleIdx="0" presStyleCnt="1"/>
      <dgm:spPr/>
    </dgm:pt>
    <dgm:pt modelId="{7AF7ED68-C4DA-4924-BA95-EB8444743629}" type="pres">
      <dgm:prSet presAssocID="{05CD5701-981F-4A24-B665-A4C330917ED4}" presName="linearProcess" presStyleCnt="0"/>
      <dgm:spPr/>
    </dgm:pt>
    <dgm:pt modelId="{1081A887-B0FE-4E37-9A37-C3E6BF0840B1}" type="pres">
      <dgm:prSet presAssocID="{E4EEFB3E-6ED7-49B3-B936-637A35CBF19D}" presName="textNode" presStyleLbl="node1" presStyleIdx="0" presStyleCnt="4">
        <dgm:presLayoutVars>
          <dgm:bulletEnabled val="1"/>
        </dgm:presLayoutVars>
      </dgm:prSet>
      <dgm:spPr/>
    </dgm:pt>
    <dgm:pt modelId="{9ECC8E5B-9659-4286-AD3E-A01CE9AE4B73}" type="pres">
      <dgm:prSet presAssocID="{E507A11B-A800-4B27-B4A4-686673D6252C}" presName="sibTrans" presStyleCnt="0"/>
      <dgm:spPr/>
    </dgm:pt>
    <dgm:pt modelId="{C196AB4A-3EFF-482F-91D1-8FA224E8BFEC}" type="pres">
      <dgm:prSet presAssocID="{6BA3390B-49DB-446C-A61B-CBFAE470B11C}" presName="textNode" presStyleLbl="node1" presStyleIdx="1" presStyleCnt="4">
        <dgm:presLayoutVars>
          <dgm:bulletEnabled val="1"/>
        </dgm:presLayoutVars>
      </dgm:prSet>
      <dgm:spPr/>
    </dgm:pt>
    <dgm:pt modelId="{CE3508E6-FEF8-4D77-AB86-59CF0A1BDA9D}" type="pres">
      <dgm:prSet presAssocID="{08DF8370-A9DD-42D3-8584-906C7F728279}" presName="sibTrans" presStyleCnt="0"/>
      <dgm:spPr/>
    </dgm:pt>
    <dgm:pt modelId="{65921196-D706-4F0A-8906-A802ED6936DD}" type="pres">
      <dgm:prSet presAssocID="{4BF0A9F3-5711-4A73-8420-B89845C93595}" presName="textNode" presStyleLbl="node1" presStyleIdx="2" presStyleCnt="4">
        <dgm:presLayoutVars>
          <dgm:bulletEnabled val="1"/>
        </dgm:presLayoutVars>
      </dgm:prSet>
      <dgm:spPr/>
    </dgm:pt>
    <dgm:pt modelId="{96DB27FE-8437-483F-9130-E538F01A0ACC}" type="pres">
      <dgm:prSet presAssocID="{352F036A-3B68-4B31-81F4-3E49F7FAA0EB}" presName="sibTrans" presStyleCnt="0"/>
      <dgm:spPr/>
    </dgm:pt>
    <dgm:pt modelId="{5DD44C53-A46B-4D2F-845E-884A6ECA0D4C}" type="pres">
      <dgm:prSet presAssocID="{4E8B9385-C704-41FD-910F-19C5DCBE837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AC4800F-24D5-44F6-84C3-FB203E5774F8}" srcId="{4E8B9385-C704-41FD-910F-19C5DCBE8372}" destId="{B00911A7-4599-4F14-BE34-EDF867958AC2}" srcOrd="0" destOrd="0" parTransId="{0270AAF8-731E-417E-A88F-27BCA387AC1D}" sibTransId="{4C6FA71F-72C7-4106-982D-9F1BD5CC0C0D}"/>
    <dgm:cxn modelId="{85896316-2D38-4077-8AF4-60FBDE5211CA}" srcId="{05CD5701-981F-4A24-B665-A4C330917ED4}" destId="{4BF0A9F3-5711-4A73-8420-B89845C93595}" srcOrd="2" destOrd="0" parTransId="{0F8C160F-12B8-4131-979B-975314DA5B26}" sibTransId="{352F036A-3B68-4B31-81F4-3E49F7FAA0EB}"/>
    <dgm:cxn modelId="{4D7AA122-608D-4938-ACC2-DCCF050F3B47}" srcId="{4E8B9385-C704-41FD-910F-19C5DCBE8372}" destId="{BA36CB96-9F89-414D-B359-28D850F4E303}" srcOrd="1" destOrd="0" parTransId="{31AD1FCE-97A6-4724-B513-0CAED4566E84}" sibTransId="{4A2139E1-F43A-442F-93AB-6DB5A732B7D2}"/>
    <dgm:cxn modelId="{2920832A-D871-415D-A1B8-CF2E22BF6980}" srcId="{4BF0A9F3-5711-4A73-8420-B89845C93595}" destId="{D5D8672A-8D34-4D61-9D1D-6FC33B9C24DB}" srcOrd="2" destOrd="0" parTransId="{7531877D-6518-467E-99E8-8D7347245DF9}" sibTransId="{122A97CA-B45E-4A23-BB27-4157EB1E4D87}"/>
    <dgm:cxn modelId="{17641D2D-AFAE-499B-8AC4-FECF8B387472}" srcId="{6BA3390B-49DB-446C-A61B-CBFAE470B11C}" destId="{32347062-459C-49D4-8C4D-E00234EC5E33}" srcOrd="1" destOrd="0" parTransId="{3BA3D24C-CF89-4613-9F21-9F7F5508DAD1}" sibTransId="{7AC989D5-14EB-4694-9B4F-427492B3A21B}"/>
    <dgm:cxn modelId="{DA970934-F925-47EE-8B64-B0798EE3645F}" srcId="{05CD5701-981F-4A24-B665-A4C330917ED4}" destId="{6BA3390B-49DB-446C-A61B-CBFAE470B11C}" srcOrd="1" destOrd="0" parTransId="{0BF00B96-21CD-431E-A76E-07B493E8B89B}" sibTransId="{08DF8370-A9DD-42D3-8584-906C7F728279}"/>
    <dgm:cxn modelId="{BABCB836-800F-4C4B-BDA4-302F4457B738}" srcId="{E4EEFB3E-6ED7-49B3-B936-637A35CBF19D}" destId="{02CCFF7A-46D8-429D-B4DF-1BE149F3B5C7}" srcOrd="0" destOrd="0" parTransId="{726C573C-4AF6-4F9A-AD8B-4F425DEB9870}" sibTransId="{CDF0E852-5E3F-4AF1-AC8A-7BB92F1D0A59}"/>
    <dgm:cxn modelId="{E5A9C33F-DB97-4F30-BD47-C63E14A9E716}" srcId="{05CD5701-981F-4A24-B665-A4C330917ED4}" destId="{E4EEFB3E-6ED7-49B3-B936-637A35CBF19D}" srcOrd="0" destOrd="0" parTransId="{2F02D22A-26E8-4E91-914D-60300849BFD2}" sibTransId="{E507A11B-A800-4B27-B4A4-686673D6252C}"/>
    <dgm:cxn modelId="{F069445F-7EC8-4BDE-AA79-F2658E75E28B}" srcId="{E4EEFB3E-6ED7-49B3-B936-637A35CBF19D}" destId="{51F4DAE7-A01F-4A67-AB0A-A8485776E590}" srcOrd="1" destOrd="0" parTransId="{907F1D54-E112-4597-A60A-4BC098D0416D}" sibTransId="{1FC9A705-C9E7-4184-A27F-F5C369EA7841}"/>
    <dgm:cxn modelId="{845BD242-0882-427F-A825-B82E22625CE6}" type="presOf" srcId="{21DED2BA-CB36-4A46-81FE-B0B4E90B8B06}" destId="{65921196-D706-4F0A-8906-A802ED6936DD}" srcOrd="0" destOrd="2" presId="urn:microsoft.com/office/officeart/2005/8/layout/hProcess9"/>
    <dgm:cxn modelId="{8A31FC43-0AB6-43B7-97BF-0C540E8DDAC1}" type="presOf" srcId="{6BA3390B-49DB-446C-A61B-CBFAE470B11C}" destId="{C196AB4A-3EFF-482F-91D1-8FA224E8BFEC}" srcOrd="0" destOrd="0" presId="urn:microsoft.com/office/officeart/2005/8/layout/hProcess9"/>
    <dgm:cxn modelId="{DB364C68-7092-4CD1-91E4-CA273A1E6F92}" type="presOf" srcId="{B78F32F3-E41E-42E6-AD61-6186F56B3041}" destId="{C196AB4A-3EFF-482F-91D1-8FA224E8BFEC}" srcOrd="0" destOrd="1" presId="urn:microsoft.com/office/officeart/2005/8/layout/hProcess9"/>
    <dgm:cxn modelId="{9CC35A58-D8E4-460F-A61F-824A58172C30}" srcId="{4BF0A9F3-5711-4A73-8420-B89845C93595}" destId="{21DED2BA-CB36-4A46-81FE-B0B4E90B8B06}" srcOrd="1" destOrd="0" parTransId="{D08A23FF-C23A-454C-BBA6-2EDC77C4ED0C}" sibTransId="{C7800559-D134-4F1E-A07D-A180518C3EAF}"/>
    <dgm:cxn modelId="{D0DA697A-0878-4BD6-8BE5-A7C684DB1D95}" type="presOf" srcId="{D35A3304-83EB-4EBD-8E71-8D7D8336C06C}" destId="{65921196-D706-4F0A-8906-A802ED6936DD}" srcOrd="0" destOrd="1" presId="urn:microsoft.com/office/officeart/2005/8/layout/hProcess9"/>
    <dgm:cxn modelId="{0F443C80-3EFB-4DD6-9EE5-B5E388B501CD}" srcId="{6BA3390B-49DB-446C-A61B-CBFAE470B11C}" destId="{B78F32F3-E41E-42E6-AD61-6186F56B3041}" srcOrd="0" destOrd="0" parTransId="{8C8F0115-02F1-423E-AE7B-0CDBB52FE936}" sibTransId="{B92B6219-ECCE-4692-9697-5AD2AE03CC21}"/>
    <dgm:cxn modelId="{1028C782-66DC-44EF-A1F6-1B14C0B4F878}" type="presOf" srcId="{BA36CB96-9F89-414D-B359-28D850F4E303}" destId="{5DD44C53-A46B-4D2F-845E-884A6ECA0D4C}" srcOrd="0" destOrd="2" presId="urn:microsoft.com/office/officeart/2005/8/layout/hProcess9"/>
    <dgm:cxn modelId="{C49C3189-9CF4-4428-B736-B45F79FD7349}" type="presOf" srcId="{4BF0A9F3-5711-4A73-8420-B89845C93595}" destId="{65921196-D706-4F0A-8906-A802ED6936DD}" srcOrd="0" destOrd="0" presId="urn:microsoft.com/office/officeart/2005/8/layout/hProcess9"/>
    <dgm:cxn modelId="{62DE7094-F317-4F2C-A14D-10D62EE466D7}" srcId="{4BF0A9F3-5711-4A73-8420-B89845C93595}" destId="{D35A3304-83EB-4EBD-8E71-8D7D8336C06C}" srcOrd="0" destOrd="0" parTransId="{2D6AA3E6-EF7A-4AE7-8968-69390B32B2DF}" sibTransId="{BB92EC9D-1E03-40AD-BBB1-96DA147C6BFC}"/>
    <dgm:cxn modelId="{8CE9B894-518B-4F2A-BE6F-90A476A179B4}" type="presOf" srcId="{02CCFF7A-46D8-429D-B4DF-1BE149F3B5C7}" destId="{1081A887-B0FE-4E37-9A37-C3E6BF0840B1}" srcOrd="0" destOrd="1" presId="urn:microsoft.com/office/officeart/2005/8/layout/hProcess9"/>
    <dgm:cxn modelId="{9CA74595-4C85-496F-AEEB-D863AD0113E3}" type="presOf" srcId="{B00911A7-4599-4F14-BE34-EDF867958AC2}" destId="{5DD44C53-A46B-4D2F-845E-884A6ECA0D4C}" srcOrd="0" destOrd="1" presId="urn:microsoft.com/office/officeart/2005/8/layout/hProcess9"/>
    <dgm:cxn modelId="{FC98569C-574B-4FA2-9351-954C73A8B5D1}" type="presOf" srcId="{D5D8672A-8D34-4D61-9D1D-6FC33B9C24DB}" destId="{65921196-D706-4F0A-8906-A802ED6936DD}" srcOrd="0" destOrd="3" presId="urn:microsoft.com/office/officeart/2005/8/layout/hProcess9"/>
    <dgm:cxn modelId="{24AC789E-3087-4438-851E-DC555618CCEC}" type="presOf" srcId="{51F4DAE7-A01F-4A67-AB0A-A8485776E590}" destId="{1081A887-B0FE-4E37-9A37-C3E6BF0840B1}" srcOrd="0" destOrd="2" presId="urn:microsoft.com/office/officeart/2005/8/layout/hProcess9"/>
    <dgm:cxn modelId="{C5DF2DB0-CD28-4CC5-8AC6-4FCDB95616A3}" type="presOf" srcId="{D574D6F2-0F9E-4438-9098-6051AEF49A70}" destId="{C196AB4A-3EFF-482F-91D1-8FA224E8BFEC}" srcOrd="0" destOrd="4" presId="urn:microsoft.com/office/officeart/2005/8/layout/hProcess9"/>
    <dgm:cxn modelId="{282C69B2-1674-4982-8048-6A989C1997FB}" srcId="{6BA3390B-49DB-446C-A61B-CBFAE470B11C}" destId="{C888A0B5-DB5B-484D-B980-D4048719D4C1}" srcOrd="2" destOrd="0" parTransId="{33800FDE-668C-44C7-A859-6A0C5BA81EC5}" sibTransId="{03618AF0-6350-40E1-9CBD-A94F60FA33CE}"/>
    <dgm:cxn modelId="{5B0678C5-8346-414B-9CBB-166FC735E0AD}" srcId="{6BA3390B-49DB-446C-A61B-CBFAE470B11C}" destId="{D574D6F2-0F9E-4438-9098-6051AEF49A70}" srcOrd="3" destOrd="0" parTransId="{B2EAC391-5539-4475-A897-391DFE6DAD3F}" sibTransId="{87A77DE7-6CEC-4F51-A695-AB65C11A6A44}"/>
    <dgm:cxn modelId="{A494A6D0-5DBB-4C19-90EF-17B9942A1439}" type="presOf" srcId="{4E8B9385-C704-41FD-910F-19C5DCBE8372}" destId="{5DD44C53-A46B-4D2F-845E-884A6ECA0D4C}" srcOrd="0" destOrd="0" presId="urn:microsoft.com/office/officeart/2005/8/layout/hProcess9"/>
    <dgm:cxn modelId="{742CD7D7-C619-4940-90D5-93911CAB63CC}" srcId="{05CD5701-981F-4A24-B665-A4C330917ED4}" destId="{4E8B9385-C704-41FD-910F-19C5DCBE8372}" srcOrd="3" destOrd="0" parTransId="{C9D14C5F-D053-4021-8C05-D711657E369D}" sibTransId="{D52CCB9F-E91F-4118-95D0-1E9C891DBA29}"/>
    <dgm:cxn modelId="{1F366EE7-9C86-4384-A23C-D80ABFADD2BD}" type="presOf" srcId="{05CD5701-981F-4A24-B665-A4C330917ED4}" destId="{4C71756B-CC19-465B-8994-CCE9335012D6}" srcOrd="0" destOrd="0" presId="urn:microsoft.com/office/officeart/2005/8/layout/hProcess9"/>
    <dgm:cxn modelId="{E1B741EF-633B-498C-B253-7D088A275CFA}" type="presOf" srcId="{C888A0B5-DB5B-484D-B980-D4048719D4C1}" destId="{C196AB4A-3EFF-482F-91D1-8FA224E8BFEC}" srcOrd="0" destOrd="3" presId="urn:microsoft.com/office/officeart/2005/8/layout/hProcess9"/>
    <dgm:cxn modelId="{DA3598F4-D89E-4DE4-A2D3-5B77CF317303}" type="presOf" srcId="{E4EEFB3E-6ED7-49B3-B936-637A35CBF19D}" destId="{1081A887-B0FE-4E37-9A37-C3E6BF0840B1}" srcOrd="0" destOrd="0" presId="urn:microsoft.com/office/officeart/2005/8/layout/hProcess9"/>
    <dgm:cxn modelId="{02CDBDFD-20E1-4C5E-9623-0C19522AB9E1}" type="presOf" srcId="{32347062-459C-49D4-8C4D-E00234EC5E33}" destId="{C196AB4A-3EFF-482F-91D1-8FA224E8BFEC}" srcOrd="0" destOrd="2" presId="urn:microsoft.com/office/officeart/2005/8/layout/hProcess9"/>
    <dgm:cxn modelId="{A70F5679-1043-4F21-B8C0-D8C20C7FFB5D}" type="presParOf" srcId="{4C71756B-CC19-465B-8994-CCE9335012D6}" destId="{075A9292-D1F1-4371-87E7-130D3ACFE388}" srcOrd="0" destOrd="0" presId="urn:microsoft.com/office/officeart/2005/8/layout/hProcess9"/>
    <dgm:cxn modelId="{750A2955-B879-4DBA-A9D9-52B62BD2C8C3}" type="presParOf" srcId="{4C71756B-CC19-465B-8994-CCE9335012D6}" destId="{7AF7ED68-C4DA-4924-BA95-EB8444743629}" srcOrd="1" destOrd="0" presId="urn:microsoft.com/office/officeart/2005/8/layout/hProcess9"/>
    <dgm:cxn modelId="{D415BF0E-B557-4B74-B9DE-2C29C1C25F16}" type="presParOf" srcId="{7AF7ED68-C4DA-4924-BA95-EB8444743629}" destId="{1081A887-B0FE-4E37-9A37-C3E6BF0840B1}" srcOrd="0" destOrd="0" presId="urn:microsoft.com/office/officeart/2005/8/layout/hProcess9"/>
    <dgm:cxn modelId="{51E6C0FB-C6FB-45FD-8C9A-91504CB8F6CB}" type="presParOf" srcId="{7AF7ED68-C4DA-4924-BA95-EB8444743629}" destId="{9ECC8E5B-9659-4286-AD3E-A01CE9AE4B73}" srcOrd="1" destOrd="0" presId="urn:microsoft.com/office/officeart/2005/8/layout/hProcess9"/>
    <dgm:cxn modelId="{7218D4D5-C026-458E-BEB6-1AD1FAE79C30}" type="presParOf" srcId="{7AF7ED68-C4DA-4924-BA95-EB8444743629}" destId="{C196AB4A-3EFF-482F-91D1-8FA224E8BFEC}" srcOrd="2" destOrd="0" presId="urn:microsoft.com/office/officeart/2005/8/layout/hProcess9"/>
    <dgm:cxn modelId="{3446A068-2FD0-4A5C-9302-A459FD64360D}" type="presParOf" srcId="{7AF7ED68-C4DA-4924-BA95-EB8444743629}" destId="{CE3508E6-FEF8-4D77-AB86-59CF0A1BDA9D}" srcOrd="3" destOrd="0" presId="urn:microsoft.com/office/officeart/2005/8/layout/hProcess9"/>
    <dgm:cxn modelId="{5B07A62C-D63C-4F73-B2B2-7D55E8A6123D}" type="presParOf" srcId="{7AF7ED68-C4DA-4924-BA95-EB8444743629}" destId="{65921196-D706-4F0A-8906-A802ED6936DD}" srcOrd="4" destOrd="0" presId="urn:microsoft.com/office/officeart/2005/8/layout/hProcess9"/>
    <dgm:cxn modelId="{4232CD66-4E04-4354-A115-FFF3A014C3BF}" type="presParOf" srcId="{7AF7ED68-C4DA-4924-BA95-EB8444743629}" destId="{96DB27FE-8437-483F-9130-E538F01A0ACC}" srcOrd="5" destOrd="0" presId="urn:microsoft.com/office/officeart/2005/8/layout/hProcess9"/>
    <dgm:cxn modelId="{26166D59-ED91-4B69-BE44-61F7E8B01536}" type="presParOf" srcId="{7AF7ED68-C4DA-4924-BA95-EB8444743629}" destId="{5DD44C53-A46B-4D2F-845E-884A6ECA0D4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6DE07A-B3F4-4D1E-A45A-ACCB0470B1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DFF90-CE60-4176-ABAA-24A221E01957}">
      <dgm:prSet phldrT="[Text]"/>
      <dgm:spPr/>
      <dgm:t>
        <a:bodyPr/>
        <a:lstStyle/>
        <a:p>
          <a:r>
            <a:rPr lang="en-US" dirty="0"/>
            <a:t>Positive</a:t>
          </a:r>
        </a:p>
      </dgm:t>
    </dgm:pt>
    <dgm:pt modelId="{88F376A6-D4C4-4290-A68A-69337C89710D}" type="parTrans" cxnId="{3D4F1719-FC63-4B2F-9EBD-387685EB3B21}">
      <dgm:prSet/>
      <dgm:spPr/>
      <dgm:t>
        <a:bodyPr/>
        <a:lstStyle/>
        <a:p>
          <a:endParaRPr lang="en-US"/>
        </a:p>
      </dgm:t>
    </dgm:pt>
    <dgm:pt modelId="{54811DF3-FF25-4310-86BD-A321AE725EC4}" type="sibTrans" cxnId="{3D4F1719-FC63-4B2F-9EBD-387685EB3B21}">
      <dgm:prSet/>
      <dgm:spPr/>
      <dgm:t>
        <a:bodyPr/>
        <a:lstStyle/>
        <a:p>
          <a:endParaRPr lang="en-US"/>
        </a:p>
      </dgm:t>
    </dgm:pt>
    <dgm:pt modelId="{5CEABCA5-52E7-47A7-A4BB-90EA81D9D2D0}">
      <dgm:prSet phldrT="[Text]"/>
      <dgm:spPr/>
      <dgm:t>
        <a:bodyPr/>
        <a:lstStyle/>
        <a:p>
          <a:r>
            <a:rPr lang="en-US" dirty="0"/>
            <a:t>No Positive (issues)</a:t>
          </a:r>
        </a:p>
      </dgm:t>
    </dgm:pt>
    <dgm:pt modelId="{C852F029-FC7C-47BF-9CEA-27EDE770ED76}" type="parTrans" cxnId="{95D2E080-8B02-4359-808D-B5890A3FD5BF}">
      <dgm:prSet/>
      <dgm:spPr/>
      <dgm:t>
        <a:bodyPr/>
        <a:lstStyle/>
        <a:p>
          <a:endParaRPr lang="en-US"/>
        </a:p>
      </dgm:t>
    </dgm:pt>
    <dgm:pt modelId="{5F6440EF-F615-4730-8144-A75C99F7950E}" type="sibTrans" cxnId="{95D2E080-8B02-4359-808D-B5890A3FD5BF}">
      <dgm:prSet/>
      <dgm:spPr/>
      <dgm:t>
        <a:bodyPr/>
        <a:lstStyle/>
        <a:p>
          <a:endParaRPr lang="en-US"/>
        </a:p>
      </dgm:t>
    </dgm:pt>
    <dgm:pt modelId="{9A44806D-75D1-4DFB-94E8-C1ACC5DF54B0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7BB7CF3-92BC-4ECA-8C6B-6E1057F92C5E}" type="parTrans" cxnId="{F1E08CF2-B3DD-4FA5-90D4-6F12219E4FD7}">
      <dgm:prSet/>
      <dgm:spPr/>
    </dgm:pt>
    <dgm:pt modelId="{8B9D7CEB-B79D-40C4-9571-D8339F599F8E}" type="sibTrans" cxnId="{F1E08CF2-B3DD-4FA5-90D4-6F12219E4FD7}">
      <dgm:prSet/>
      <dgm:spPr/>
    </dgm:pt>
    <dgm:pt modelId="{1B641491-EFE7-40C0-A37B-B1D929C39902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044667DD-FEF7-4A66-A06C-B4DB67F6FE4C}" type="parTrans" cxnId="{5AFE476F-BEA6-4ACE-8243-6703E305A5A1}">
      <dgm:prSet/>
      <dgm:spPr/>
    </dgm:pt>
    <dgm:pt modelId="{D5406234-D53D-4EB4-B8FE-07BB5BCBD799}" type="sibTrans" cxnId="{5AFE476F-BEA6-4ACE-8243-6703E305A5A1}">
      <dgm:prSet/>
      <dgm:spPr/>
    </dgm:pt>
    <dgm:pt modelId="{1094EB6A-770A-4666-BBDE-A1AFE1DBBE9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202550AD-B2C1-43BD-8808-7BBA33DEAEAE}" type="parTrans" cxnId="{118A29B8-2AB4-4140-A19E-453A46D5C949}">
      <dgm:prSet/>
      <dgm:spPr/>
    </dgm:pt>
    <dgm:pt modelId="{1A7EAE66-127C-46DE-AF24-A68F3901C1F7}" type="sibTrans" cxnId="{118A29B8-2AB4-4140-A19E-453A46D5C949}">
      <dgm:prSet/>
      <dgm:spPr/>
    </dgm:pt>
    <dgm:pt modelId="{B7C71AD2-54AC-4CE0-A6A0-51BDD0AF9EBD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36150C2-7860-48A9-AF09-5E1AA27FDAF1}" type="parTrans" cxnId="{D207927D-E3E4-4D81-8D74-A10563007C7A}">
      <dgm:prSet/>
      <dgm:spPr/>
    </dgm:pt>
    <dgm:pt modelId="{833BBA28-1F5F-4175-9708-629B9CAF80D5}" type="sibTrans" cxnId="{D207927D-E3E4-4D81-8D74-A10563007C7A}">
      <dgm:prSet/>
      <dgm:spPr/>
    </dgm:pt>
    <dgm:pt modelId="{F85AE008-7CBE-4061-96D9-920A228BC94D}">
      <dgm:prSet phldrT="[Text]"/>
      <dgm:spPr/>
      <dgm:t>
        <a:bodyPr/>
        <a:lstStyle/>
        <a:p>
          <a:endParaRPr lang="en-US" dirty="0"/>
        </a:p>
      </dgm:t>
    </dgm:pt>
    <dgm:pt modelId="{5D73901C-F4DA-4629-B968-9D04EB959400}" type="parTrans" cxnId="{02F0697A-3C1E-438E-824B-462415062A10}">
      <dgm:prSet/>
      <dgm:spPr/>
    </dgm:pt>
    <dgm:pt modelId="{CE6BDC11-5661-477D-93C7-0ED70C59CC79}" type="sibTrans" cxnId="{02F0697A-3C1E-438E-824B-462415062A10}">
      <dgm:prSet/>
      <dgm:spPr/>
    </dgm:pt>
    <dgm:pt modelId="{9414EE72-52FC-4574-A3F8-48582D5FC4B2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66224B49-230F-4F4E-8389-7B37CC2AC2A5}" type="parTrans" cxnId="{38733637-0470-4E35-9A89-6C1A8458BF56}">
      <dgm:prSet/>
      <dgm:spPr/>
    </dgm:pt>
    <dgm:pt modelId="{8861E2D9-DBA5-41F1-B1D9-307049EB615F}" type="sibTrans" cxnId="{38733637-0470-4E35-9A89-6C1A8458BF56}">
      <dgm:prSet/>
      <dgm:spPr/>
    </dgm:pt>
    <dgm:pt modelId="{00B433FE-5B85-4A91-92D7-B5814E065B00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4CD0A4A1-2223-46FC-BD91-18AA32658B36}" type="parTrans" cxnId="{8189D9D5-2147-4F3C-BB31-74C642646A24}">
      <dgm:prSet/>
      <dgm:spPr/>
    </dgm:pt>
    <dgm:pt modelId="{31643D62-E000-4D47-8CC0-9AD1D954F385}" type="sibTrans" cxnId="{8189D9D5-2147-4F3C-BB31-74C642646A24}">
      <dgm:prSet/>
      <dgm:spPr/>
    </dgm:pt>
    <dgm:pt modelId="{F62A52CD-95CA-4B37-9F1F-22D17F598E73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8C07E7A0-DF4A-4709-809A-0852FBEC1A5F}" type="parTrans" cxnId="{501278A3-0204-4508-9B62-3E50FFC5D4C2}">
      <dgm:prSet/>
      <dgm:spPr/>
    </dgm:pt>
    <dgm:pt modelId="{0A796B95-CF26-4678-9B67-E9FF7F661B2F}" type="sibTrans" cxnId="{501278A3-0204-4508-9B62-3E50FFC5D4C2}">
      <dgm:prSet/>
      <dgm:spPr/>
    </dgm:pt>
    <dgm:pt modelId="{52E761E8-6D94-40F5-AA06-E962B63C103B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29388B67-A026-4D62-BFCA-B0D4729900F9}" type="parTrans" cxnId="{8373F65C-935A-490A-85BD-7A5AFC4CADD4}">
      <dgm:prSet/>
      <dgm:spPr/>
    </dgm:pt>
    <dgm:pt modelId="{B6BE6403-B5A0-4919-93C9-3FBB9B7776C3}" type="sibTrans" cxnId="{8373F65C-935A-490A-85BD-7A5AFC4CADD4}">
      <dgm:prSet/>
      <dgm:spPr/>
    </dgm:pt>
    <dgm:pt modelId="{AE7B042D-F6A0-4F36-99FE-3ABD7F00186B}">
      <dgm:prSet phldrT="[Text]"/>
      <dgm:spPr/>
      <dgm:t>
        <a:bodyPr/>
        <a:lstStyle/>
        <a:p>
          <a:endParaRPr lang="en-US" dirty="0"/>
        </a:p>
      </dgm:t>
    </dgm:pt>
    <dgm:pt modelId="{7A091E5D-00EB-49B4-B6E9-9BBF8B39424C}" type="parTrans" cxnId="{514C10C7-0354-48CD-8C2C-6E400ACD3D91}">
      <dgm:prSet/>
      <dgm:spPr/>
    </dgm:pt>
    <dgm:pt modelId="{68848B42-3993-4EDC-A262-B84B29D5BA28}" type="sibTrans" cxnId="{514C10C7-0354-48CD-8C2C-6E400ACD3D91}">
      <dgm:prSet/>
      <dgm:spPr/>
    </dgm:pt>
    <dgm:pt modelId="{9E387700-9E2B-4581-AD01-F87F880F92B0}" type="pres">
      <dgm:prSet presAssocID="{716DE07A-B3F4-4D1E-A45A-ACCB0470B150}" presName="diagram" presStyleCnt="0">
        <dgm:presLayoutVars>
          <dgm:dir/>
          <dgm:resizeHandles val="exact"/>
        </dgm:presLayoutVars>
      </dgm:prSet>
      <dgm:spPr/>
    </dgm:pt>
    <dgm:pt modelId="{9973791A-DE38-473C-856C-DBBA54A0EECF}" type="pres">
      <dgm:prSet presAssocID="{786DFF90-CE60-4176-ABAA-24A221E01957}" presName="node" presStyleLbl="node1" presStyleIdx="0" presStyleCnt="2">
        <dgm:presLayoutVars>
          <dgm:bulletEnabled val="1"/>
        </dgm:presLayoutVars>
      </dgm:prSet>
      <dgm:spPr/>
    </dgm:pt>
    <dgm:pt modelId="{CBA82E63-A1E0-4883-B6C5-6F8F78A0014B}" type="pres">
      <dgm:prSet presAssocID="{54811DF3-FF25-4310-86BD-A321AE725EC4}" presName="sibTrans" presStyleCnt="0"/>
      <dgm:spPr/>
    </dgm:pt>
    <dgm:pt modelId="{29754FC6-4553-43FC-B2A7-47476FA48257}" type="pres">
      <dgm:prSet presAssocID="{5CEABCA5-52E7-47A7-A4BB-90EA81D9D2D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4FEC12-765A-4036-AE85-B21892549EF6}" type="presOf" srcId="{9A44806D-75D1-4DFB-94E8-C1ACC5DF54B0}" destId="{9973791A-DE38-473C-856C-DBBA54A0EECF}" srcOrd="0" destOrd="1" presId="urn:microsoft.com/office/officeart/2005/8/layout/default"/>
    <dgm:cxn modelId="{3D4F1719-FC63-4B2F-9EBD-387685EB3B21}" srcId="{716DE07A-B3F4-4D1E-A45A-ACCB0470B150}" destId="{786DFF90-CE60-4176-ABAA-24A221E01957}" srcOrd="0" destOrd="0" parTransId="{88F376A6-D4C4-4290-A68A-69337C89710D}" sibTransId="{54811DF3-FF25-4310-86BD-A321AE725EC4}"/>
    <dgm:cxn modelId="{B7E0F831-840B-40C1-81A6-F63E89272DC0}" type="presOf" srcId="{786DFF90-CE60-4176-ABAA-24A221E01957}" destId="{9973791A-DE38-473C-856C-DBBA54A0EECF}" srcOrd="0" destOrd="0" presId="urn:microsoft.com/office/officeart/2005/8/layout/default"/>
    <dgm:cxn modelId="{B77AF332-3232-4AED-87AB-C4AFE810862A}" type="presOf" srcId="{B7C71AD2-54AC-4CE0-A6A0-51BDD0AF9EBD}" destId="{9973791A-DE38-473C-856C-DBBA54A0EECF}" srcOrd="0" destOrd="4" presId="urn:microsoft.com/office/officeart/2005/8/layout/default"/>
    <dgm:cxn modelId="{38733637-0470-4E35-9A89-6C1A8458BF56}" srcId="{5CEABCA5-52E7-47A7-A4BB-90EA81D9D2D0}" destId="{9414EE72-52FC-4574-A3F8-48582D5FC4B2}" srcOrd="0" destOrd="0" parTransId="{66224B49-230F-4F4E-8389-7B37CC2AC2A5}" sibTransId="{8861E2D9-DBA5-41F1-B1D9-307049EB615F}"/>
    <dgm:cxn modelId="{8373F65C-935A-490A-85BD-7A5AFC4CADD4}" srcId="{5CEABCA5-52E7-47A7-A4BB-90EA81D9D2D0}" destId="{52E761E8-6D94-40F5-AA06-E962B63C103B}" srcOrd="3" destOrd="0" parTransId="{29388B67-A026-4D62-BFCA-B0D4729900F9}" sibTransId="{B6BE6403-B5A0-4919-93C9-3FBB9B7776C3}"/>
    <dgm:cxn modelId="{5AFE476F-BEA6-4ACE-8243-6703E305A5A1}" srcId="{786DFF90-CE60-4176-ABAA-24A221E01957}" destId="{1B641491-EFE7-40C0-A37B-B1D929C39902}" srcOrd="1" destOrd="0" parTransId="{044667DD-FEF7-4A66-A06C-B4DB67F6FE4C}" sibTransId="{D5406234-D53D-4EB4-B8FE-07BB5BCBD799}"/>
    <dgm:cxn modelId="{F4485B71-F6B8-48D0-B084-9C494A43E62E}" type="presOf" srcId="{52E761E8-6D94-40F5-AA06-E962B63C103B}" destId="{29754FC6-4553-43FC-B2A7-47476FA48257}" srcOrd="0" destOrd="4" presId="urn:microsoft.com/office/officeart/2005/8/layout/default"/>
    <dgm:cxn modelId="{02F0697A-3C1E-438E-824B-462415062A10}" srcId="{786DFF90-CE60-4176-ABAA-24A221E01957}" destId="{F85AE008-7CBE-4061-96D9-920A228BC94D}" srcOrd="4" destOrd="0" parTransId="{5D73901C-F4DA-4629-B968-9D04EB959400}" sibTransId="{CE6BDC11-5661-477D-93C7-0ED70C59CC79}"/>
    <dgm:cxn modelId="{D207927D-E3E4-4D81-8D74-A10563007C7A}" srcId="{786DFF90-CE60-4176-ABAA-24A221E01957}" destId="{B7C71AD2-54AC-4CE0-A6A0-51BDD0AF9EBD}" srcOrd="3" destOrd="0" parTransId="{136150C2-7860-48A9-AF09-5E1AA27FDAF1}" sibTransId="{833BBA28-1F5F-4175-9708-629B9CAF80D5}"/>
    <dgm:cxn modelId="{95D2E080-8B02-4359-808D-B5890A3FD5BF}" srcId="{716DE07A-B3F4-4D1E-A45A-ACCB0470B150}" destId="{5CEABCA5-52E7-47A7-A4BB-90EA81D9D2D0}" srcOrd="1" destOrd="0" parTransId="{C852F029-FC7C-47BF-9CEA-27EDE770ED76}" sibTransId="{5F6440EF-F615-4730-8144-A75C99F7950E}"/>
    <dgm:cxn modelId="{DDA24982-FAD3-4359-8F8B-068773D9B74E}" type="presOf" srcId="{716DE07A-B3F4-4D1E-A45A-ACCB0470B150}" destId="{9E387700-9E2B-4581-AD01-F87F880F92B0}" srcOrd="0" destOrd="0" presId="urn:microsoft.com/office/officeart/2005/8/layout/default"/>
    <dgm:cxn modelId="{30E6BC8F-C889-419C-8B1F-57EFD4B070E7}" type="presOf" srcId="{00B433FE-5B85-4A91-92D7-B5814E065B00}" destId="{29754FC6-4553-43FC-B2A7-47476FA48257}" srcOrd="0" destOrd="2" presId="urn:microsoft.com/office/officeart/2005/8/layout/default"/>
    <dgm:cxn modelId="{501278A3-0204-4508-9B62-3E50FFC5D4C2}" srcId="{5CEABCA5-52E7-47A7-A4BB-90EA81D9D2D0}" destId="{F62A52CD-95CA-4B37-9F1F-22D17F598E73}" srcOrd="2" destOrd="0" parTransId="{8C07E7A0-DF4A-4709-809A-0852FBEC1A5F}" sibTransId="{0A796B95-CF26-4678-9B67-E9FF7F661B2F}"/>
    <dgm:cxn modelId="{118A29B8-2AB4-4140-A19E-453A46D5C949}" srcId="{786DFF90-CE60-4176-ABAA-24A221E01957}" destId="{1094EB6A-770A-4666-BBDE-A1AFE1DBBE9A}" srcOrd="2" destOrd="0" parTransId="{202550AD-B2C1-43BD-8808-7BBA33DEAEAE}" sibTransId="{1A7EAE66-127C-46DE-AF24-A68F3901C1F7}"/>
    <dgm:cxn modelId="{647F4BBE-1267-45F0-9288-79F692D04BF4}" type="presOf" srcId="{1B641491-EFE7-40C0-A37B-B1D929C39902}" destId="{9973791A-DE38-473C-856C-DBBA54A0EECF}" srcOrd="0" destOrd="2" presId="urn:microsoft.com/office/officeart/2005/8/layout/default"/>
    <dgm:cxn modelId="{514C10C7-0354-48CD-8C2C-6E400ACD3D91}" srcId="{5CEABCA5-52E7-47A7-A4BB-90EA81D9D2D0}" destId="{AE7B042D-F6A0-4F36-99FE-3ABD7F00186B}" srcOrd="4" destOrd="0" parTransId="{7A091E5D-00EB-49B4-B6E9-9BBF8B39424C}" sibTransId="{68848B42-3993-4EDC-A262-B84B29D5BA28}"/>
    <dgm:cxn modelId="{279D98CD-987E-4326-8BCB-E16F95FD1A2F}" type="presOf" srcId="{5CEABCA5-52E7-47A7-A4BB-90EA81D9D2D0}" destId="{29754FC6-4553-43FC-B2A7-47476FA48257}" srcOrd="0" destOrd="0" presId="urn:microsoft.com/office/officeart/2005/8/layout/default"/>
    <dgm:cxn modelId="{8189D9D5-2147-4F3C-BB31-74C642646A24}" srcId="{5CEABCA5-52E7-47A7-A4BB-90EA81D9D2D0}" destId="{00B433FE-5B85-4A91-92D7-B5814E065B00}" srcOrd="1" destOrd="0" parTransId="{4CD0A4A1-2223-46FC-BD91-18AA32658B36}" sibTransId="{31643D62-E000-4D47-8CC0-9AD1D954F385}"/>
    <dgm:cxn modelId="{7F96F6D8-E5D4-467F-AA07-8AF4E27A7837}" type="presOf" srcId="{F85AE008-7CBE-4061-96D9-920A228BC94D}" destId="{9973791A-DE38-473C-856C-DBBA54A0EECF}" srcOrd="0" destOrd="5" presId="urn:microsoft.com/office/officeart/2005/8/layout/default"/>
    <dgm:cxn modelId="{42B45EE0-4172-407E-8BD0-79485F24C88A}" type="presOf" srcId="{1094EB6A-770A-4666-BBDE-A1AFE1DBBE9A}" destId="{9973791A-DE38-473C-856C-DBBA54A0EECF}" srcOrd="0" destOrd="3" presId="urn:microsoft.com/office/officeart/2005/8/layout/default"/>
    <dgm:cxn modelId="{F1E08CF2-B3DD-4FA5-90D4-6F12219E4FD7}" srcId="{786DFF90-CE60-4176-ABAA-24A221E01957}" destId="{9A44806D-75D1-4DFB-94E8-C1ACC5DF54B0}" srcOrd="0" destOrd="0" parTransId="{77BB7CF3-92BC-4ECA-8C6B-6E1057F92C5E}" sibTransId="{8B9D7CEB-B79D-40C4-9571-D8339F599F8E}"/>
    <dgm:cxn modelId="{8794CCF7-25B5-477E-8536-73216C407737}" type="presOf" srcId="{AE7B042D-F6A0-4F36-99FE-3ABD7F00186B}" destId="{29754FC6-4553-43FC-B2A7-47476FA48257}" srcOrd="0" destOrd="5" presId="urn:microsoft.com/office/officeart/2005/8/layout/default"/>
    <dgm:cxn modelId="{E5B6FDF7-3832-44DB-AD48-B4CD618E3C70}" type="presOf" srcId="{F62A52CD-95CA-4B37-9F1F-22D17F598E73}" destId="{29754FC6-4553-43FC-B2A7-47476FA48257}" srcOrd="0" destOrd="3" presId="urn:microsoft.com/office/officeart/2005/8/layout/default"/>
    <dgm:cxn modelId="{AF3FA8FD-61C7-4FBE-9BEC-1C615BD6DDE6}" type="presOf" srcId="{9414EE72-52FC-4574-A3F8-48582D5FC4B2}" destId="{29754FC6-4553-43FC-B2A7-47476FA48257}" srcOrd="0" destOrd="1" presId="urn:microsoft.com/office/officeart/2005/8/layout/default"/>
    <dgm:cxn modelId="{24B8D409-2A5F-46EE-B315-07B816C24E8E}" type="presParOf" srcId="{9E387700-9E2B-4581-AD01-F87F880F92B0}" destId="{9973791A-DE38-473C-856C-DBBA54A0EECF}" srcOrd="0" destOrd="0" presId="urn:microsoft.com/office/officeart/2005/8/layout/default"/>
    <dgm:cxn modelId="{376D87DA-C86A-4566-8706-5EF25C02667A}" type="presParOf" srcId="{9E387700-9E2B-4581-AD01-F87F880F92B0}" destId="{CBA82E63-A1E0-4883-B6C5-6F8F78A0014B}" srcOrd="1" destOrd="0" presId="urn:microsoft.com/office/officeart/2005/8/layout/default"/>
    <dgm:cxn modelId="{121BAEBC-A155-4968-9F63-4BAC77F93377}" type="presParOf" srcId="{9E387700-9E2B-4581-AD01-F87F880F92B0}" destId="{29754FC6-4553-43FC-B2A7-47476FA4825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CD5701-981F-4A24-B665-A4C330917ED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E4EEFB3E-6ED7-49B3-B936-637A35CBF19D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Client set up</a:t>
          </a:r>
        </a:p>
      </dgm:t>
    </dgm:pt>
    <dgm:pt modelId="{2F02D22A-26E8-4E91-914D-60300849BFD2}" type="parTrans" cxnId="{E5A9C33F-DB97-4F30-BD47-C63E14A9E716}">
      <dgm:prSet/>
      <dgm:spPr/>
      <dgm:t>
        <a:bodyPr/>
        <a:lstStyle/>
        <a:p>
          <a:endParaRPr lang="en-US"/>
        </a:p>
      </dgm:t>
    </dgm:pt>
    <dgm:pt modelId="{E507A11B-A800-4B27-B4A4-686673D6252C}" type="sibTrans" cxnId="{E5A9C33F-DB97-4F30-BD47-C63E14A9E716}">
      <dgm:prSet/>
      <dgm:spPr/>
      <dgm:t>
        <a:bodyPr/>
        <a:lstStyle/>
        <a:p>
          <a:endParaRPr lang="en-US"/>
        </a:p>
      </dgm:t>
    </dgm:pt>
    <dgm:pt modelId="{6BA3390B-49DB-446C-A61B-CBFAE470B11C}">
      <dgm:prSet phldrT="[Text]"/>
      <dgm:spPr/>
      <dgm:t>
        <a:bodyPr/>
        <a:lstStyle/>
        <a:p>
          <a:r>
            <a:rPr lang="en-US" b="1" dirty="0"/>
            <a:t>Client-Requirements Engineer</a:t>
          </a:r>
        </a:p>
      </dgm:t>
    </dgm:pt>
    <dgm:pt modelId="{0BF00B96-21CD-431E-A76E-07B493E8B89B}" type="parTrans" cxnId="{DA970934-F925-47EE-8B64-B0798EE3645F}">
      <dgm:prSet/>
      <dgm:spPr/>
      <dgm:t>
        <a:bodyPr/>
        <a:lstStyle/>
        <a:p>
          <a:endParaRPr lang="en-US"/>
        </a:p>
      </dgm:t>
    </dgm:pt>
    <dgm:pt modelId="{08DF8370-A9DD-42D3-8584-906C7F728279}" type="sibTrans" cxnId="{DA970934-F925-47EE-8B64-B0798EE3645F}">
      <dgm:prSet/>
      <dgm:spPr/>
      <dgm:t>
        <a:bodyPr/>
        <a:lstStyle/>
        <a:p>
          <a:endParaRPr lang="en-US"/>
        </a:p>
      </dgm:t>
    </dgm:pt>
    <dgm:pt modelId="{4BF0A9F3-5711-4A73-8420-B89845C93595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Requirements Engineer-Client-Development team</a:t>
          </a:r>
        </a:p>
      </dgm:t>
    </dgm:pt>
    <dgm:pt modelId="{0F8C160F-12B8-4131-979B-975314DA5B26}" type="parTrans" cxnId="{85896316-2D38-4077-8AF4-60FBDE5211CA}">
      <dgm:prSet/>
      <dgm:spPr/>
      <dgm:t>
        <a:bodyPr/>
        <a:lstStyle/>
        <a:p>
          <a:endParaRPr lang="en-US"/>
        </a:p>
      </dgm:t>
    </dgm:pt>
    <dgm:pt modelId="{352F036A-3B68-4B31-81F4-3E49F7FAA0EB}" type="sibTrans" cxnId="{85896316-2D38-4077-8AF4-60FBDE5211CA}">
      <dgm:prSet/>
      <dgm:spPr/>
      <dgm:t>
        <a:bodyPr/>
        <a:lstStyle/>
        <a:p>
          <a:endParaRPr lang="en-US"/>
        </a:p>
      </dgm:t>
    </dgm:pt>
    <dgm:pt modelId="{02CCFF7A-46D8-429D-B4DF-1BE149F3B5C7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client of each group leaves the room and receives a picture from the instructor</a:t>
          </a:r>
        </a:p>
      </dgm:t>
    </dgm:pt>
    <dgm:pt modelId="{726C573C-4AF6-4F9A-AD8B-4F425DEB9870}" type="parTrans" cxnId="{BABCB836-800F-4C4B-BDA4-302F4457B738}">
      <dgm:prSet/>
      <dgm:spPr/>
      <dgm:t>
        <a:bodyPr/>
        <a:lstStyle/>
        <a:p>
          <a:endParaRPr lang="en-US"/>
        </a:p>
      </dgm:t>
    </dgm:pt>
    <dgm:pt modelId="{CDF0E852-5E3F-4AF1-AC8A-7BB92F1D0A59}" type="sibTrans" cxnId="{BABCB836-800F-4C4B-BDA4-302F4457B738}">
      <dgm:prSet/>
      <dgm:spPr/>
      <dgm:t>
        <a:bodyPr/>
        <a:lstStyle/>
        <a:p>
          <a:endParaRPr lang="en-US"/>
        </a:p>
      </dgm:t>
    </dgm:pt>
    <dgm:pt modelId="{51F4DAE7-A01F-4A67-AB0A-A8485776E59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Time: 4 minutes</a:t>
          </a:r>
        </a:p>
      </dgm:t>
    </dgm:pt>
    <dgm:pt modelId="{907F1D54-E112-4597-A60A-4BC098D0416D}" type="parTrans" cxnId="{F069445F-7EC8-4BDE-AA79-F2658E75E28B}">
      <dgm:prSet/>
      <dgm:spPr/>
      <dgm:t>
        <a:bodyPr/>
        <a:lstStyle/>
        <a:p>
          <a:endParaRPr lang="en-US"/>
        </a:p>
      </dgm:t>
    </dgm:pt>
    <dgm:pt modelId="{1FC9A705-C9E7-4184-A27F-F5C369EA7841}" type="sibTrans" cxnId="{F069445F-7EC8-4BDE-AA79-F2658E75E28B}">
      <dgm:prSet/>
      <dgm:spPr/>
      <dgm:t>
        <a:bodyPr/>
        <a:lstStyle/>
        <a:p>
          <a:endParaRPr lang="en-US"/>
        </a:p>
      </dgm:t>
    </dgm:pt>
    <dgm:pt modelId="{B78F32F3-E41E-42E6-AD61-6186F56B3041}">
      <dgm:prSet phldrT="[Text]"/>
      <dgm:spPr/>
      <dgm:t>
        <a:bodyPr/>
        <a:lstStyle/>
        <a:p>
          <a:r>
            <a:rPr lang="en-US" dirty="0"/>
            <a:t>Developers leave the room.</a:t>
          </a:r>
        </a:p>
      </dgm:t>
    </dgm:pt>
    <dgm:pt modelId="{8C8F0115-02F1-423E-AE7B-0CDBB52FE936}" type="parTrans" cxnId="{0F443C80-3EFB-4DD6-9EE5-B5E388B501CD}">
      <dgm:prSet/>
      <dgm:spPr/>
      <dgm:t>
        <a:bodyPr/>
        <a:lstStyle/>
        <a:p>
          <a:endParaRPr lang="en-US"/>
        </a:p>
      </dgm:t>
    </dgm:pt>
    <dgm:pt modelId="{B92B6219-ECCE-4692-9697-5AD2AE03CC21}" type="sibTrans" cxnId="{0F443C80-3EFB-4DD6-9EE5-B5E388B501CD}">
      <dgm:prSet/>
      <dgm:spPr/>
      <dgm:t>
        <a:bodyPr/>
        <a:lstStyle/>
        <a:p>
          <a:endParaRPr lang="en-US"/>
        </a:p>
      </dgm:t>
    </dgm:pt>
    <dgm:pt modelId="{C888A0B5-DB5B-484D-B980-D4048719D4C1}">
      <dgm:prSet phldrT="[Text]"/>
      <dgm:spPr/>
      <dgm:t>
        <a:bodyPr/>
        <a:lstStyle/>
        <a:p>
          <a:r>
            <a:rPr lang="en-US" dirty="0"/>
            <a:t>The RE interviews the client and takes notes (text-based statements, NO DRAWING).</a:t>
          </a:r>
        </a:p>
      </dgm:t>
    </dgm:pt>
    <dgm:pt modelId="{33800FDE-668C-44C7-A859-6A0C5BA81EC5}" type="parTrans" cxnId="{282C69B2-1674-4982-8048-6A989C1997FB}">
      <dgm:prSet/>
      <dgm:spPr/>
      <dgm:t>
        <a:bodyPr/>
        <a:lstStyle/>
        <a:p>
          <a:endParaRPr lang="en-US"/>
        </a:p>
      </dgm:t>
    </dgm:pt>
    <dgm:pt modelId="{03618AF0-6350-40E1-9CBD-A94F60FA33CE}" type="sibTrans" cxnId="{282C69B2-1674-4982-8048-6A989C1997FB}">
      <dgm:prSet/>
      <dgm:spPr/>
      <dgm:t>
        <a:bodyPr/>
        <a:lstStyle/>
        <a:p>
          <a:endParaRPr lang="en-US"/>
        </a:p>
      </dgm:t>
    </dgm:pt>
    <dgm:pt modelId="{32347062-459C-49D4-8C4D-E00234EC5E33}">
      <dgm:prSet phldrT="[Text]"/>
      <dgm:spPr/>
      <dgm:t>
        <a:bodyPr/>
        <a:lstStyle/>
        <a:p>
          <a:r>
            <a:rPr lang="en-US" dirty="0"/>
            <a:t>The client describes the figure.</a:t>
          </a:r>
        </a:p>
      </dgm:t>
    </dgm:pt>
    <dgm:pt modelId="{3BA3D24C-CF89-4613-9F21-9F7F5508DAD1}" type="parTrans" cxnId="{17641D2D-AFAE-499B-8AC4-FECF8B387472}">
      <dgm:prSet/>
      <dgm:spPr/>
      <dgm:t>
        <a:bodyPr/>
        <a:lstStyle/>
        <a:p>
          <a:endParaRPr lang="en-US"/>
        </a:p>
      </dgm:t>
    </dgm:pt>
    <dgm:pt modelId="{7AC989D5-14EB-4694-9B4F-427492B3A21B}" type="sibTrans" cxnId="{17641D2D-AFAE-499B-8AC4-FECF8B387472}">
      <dgm:prSet/>
      <dgm:spPr/>
      <dgm:t>
        <a:bodyPr/>
        <a:lstStyle/>
        <a:p>
          <a:endParaRPr lang="en-US"/>
        </a:p>
      </dgm:t>
    </dgm:pt>
    <dgm:pt modelId="{21DED2BA-CB36-4A46-81FE-B0B4E90B8B0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Developers try to draw the image.</a:t>
          </a:r>
        </a:p>
      </dgm:t>
    </dgm:pt>
    <dgm:pt modelId="{D08A23FF-C23A-454C-BBA6-2EDC77C4ED0C}" type="parTrans" cxnId="{9CC35A58-D8E4-460F-A61F-824A58172C30}">
      <dgm:prSet/>
      <dgm:spPr/>
      <dgm:t>
        <a:bodyPr/>
        <a:lstStyle/>
        <a:p>
          <a:endParaRPr lang="en-US"/>
        </a:p>
      </dgm:t>
    </dgm:pt>
    <dgm:pt modelId="{C7800559-D134-4F1E-A07D-A180518C3EAF}" type="sibTrans" cxnId="{9CC35A58-D8E4-460F-A61F-824A58172C30}">
      <dgm:prSet/>
      <dgm:spPr/>
      <dgm:t>
        <a:bodyPr/>
        <a:lstStyle/>
        <a:p>
          <a:endParaRPr lang="en-US"/>
        </a:p>
      </dgm:t>
    </dgm:pt>
    <dgm:pt modelId="{D574D6F2-0F9E-4438-9098-6051AEF49A70}">
      <dgm:prSet phldrT="[Text]"/>
      <dgm:spPr/>
      <dgm:t>
        <a:bodyPr/>
        <a:lstStyle/>
        <a:p>
          <a:r>
            <a:rPr lang="en-US" b="1" dirty="0"/>
            <a:t>Time: 3 minutes</a:t>
          </a:r>
        </a:p>
      </dgm:t>
    </dgm:pt>
    <dgm:pt modelId="{B2EAC391-5539-4475-A897-391DFE6DAD3F}" type="parTrans" cxnId="{5B0678C5-8346-414B-9CBB-166FC735E0AD}">
      <dgm:prSet/>
      <dgm:spPr/>
      <dgm:t>
        <a:bodyPr/>
        <a:lstStyle/>
        <a:p>
          <a:endParaRPr lang="en-US"/>
        </a:p>
      </dgm:t>
    </dgm:pt>
    <dgm:pt modelId="{87A77DE7-6CEC-4F51-A695-AB65C11A6A44}" type="sibTrans" cxnId="{5B0678C5-8346-414B-9CBB-166FC735E0AD}">
      <dgm:prSet/>
      <dgm:spPr/>
      <dgm:t>
        <a:bodyPr/>
        <a:lstStyle/>
        <a:p>
          <a:endParaRPr lang="en-US"/>
        </a:p>
      </dgm:t>
    </dgm:pt>
    <dgm:pt modelId="{D5D8672A-8D34-4D61-9D1D-6FC33B9C24DB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Time: 13 minutes</a:t>
          </a:r>
        </a:p>
      </dgm:t>
    </dgm:pt>
    <dgm:pt modelId="{7531877D-6518-467E-99E8-8D7347245DF9}" type="parTrans" cxnId="{2920832A-D871-415D-A1B8-CF2E22BF6980}">
      <dgm:prSet/>
      <dgm:spPr/>
      <dgm:t>
        <a:bodyPr/>
        <a:lstStyle/>
        <a:p>
          <a:endParaRPr lang="en-US"/>
        </a:p>
      </dgm:t>
    </dgm:pt>
    <dgm:pt modelId="{122A97CA-B45E-4A23-BB27-4157EB1E4D87}" type="sibTrans" cxnId="{2920832A-D871-415D-A1B8-CF2E22BF6980}">
      <dgm:prSet/>
      <dgm:spPr/>
      <dgm:t>
        <a:bodyPr/>
        <a:lstStyle/>
        <a:p>
          <a:endParaRPr lang="en-US"/>
        </a:p>
      </dgm:t>
    </dgm:pt>
    <dgm:pt modelId="{4E8B9385-C704-41FD-910F-19C5DCBE837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Delivery: Feedback and conclusions</a:t>
          </a:r>
        </a:p>
      </dgm:t>
    </dgm:pt>
    <dgm:pt modelId="{C9D14C5F-D053-4021-8C05-D711657E369D}" type="parTrans" cxnId="{742CD7D7-C619-4940-90D5-93911CAB63CC}">
      <dgm:prSet/>
      <dgm:spPr/>
      <dgm:t>
        <a:bodyPr/>
        <a:lstStyle/>
        <a:p>
          <a:endParaRPr lang="en-US"/>
        </a:p>
      </dgm:t>
    </dgm:pt>
    <dgm:pt modelId="{D52CCB9F-E91F-4118-95D0-1E9C891DBA29}" type="sibTrans" cxnId="{742CD7D7-C619-4940-90D5-93911CAB63CC}">
      <dgm:prSet/>
      <dgm:spPr/>
      <dgm:t>
        <a:bodyPr/>
        <a:lstStyle/>
        <a:p>
          <a:endParaRPr lang="en-US"/>
        </a:p>
      </dgm:t>
    </dgm:pt>
    <dgm:pt modelId="{B00911A7-4599-4F14-BE34-EDF867958AC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Compares the original image with the one provided by the development team.</a:t>
          </a:r>
        </a:p>
      </dgm:t>
    </dgm:pt>
    <dgm:pt modelId="{0270AAF8-731E-417E-A88F-27BCA387AC1D}" type="parTrans" cxnId="{3AC4800F-24D5-44F6-84C3-FB203E5774F8}">
      <dgm:prSet/>
      <dgm:spPr/>
      <dgm:t>
        <a:bodyPr/>
        <a:lstStyle/>
        <a:p>
          <a:endParaRPr lang="en-US"/>
        </a:p>
      </dgm:t>
    </dgm:pt>
    <dgm:pt modelId="{4C6FA71F-72C7-4106-982D-9F1BD5CC0C0D}" type="sibTrans" cxnId="{3AC4800F-24D5-44F6-84C3-FB203E5774F8}">
      <dgm:prSet/>
      <dgm:spPr/>
      <dgm:t>
        <a:bodyPr/>
        <a:lstStyle/>
        <a:p>
          <a:endParaRPr lang="en-US"/>
        </a:p>
      </dgm:t>
    </dgm:pt>
    <dgm:pt modelId="{BA36CB96-9F89-414D-B359-28D850F4E303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Time: 5 minutes</a:t>
          </a:r>
        </a:p>
      </dgm:t>
    </dgm:pt>
    <dgm:pt modelId="{31AD1FCE-97A6-4724-B513-0CAED4566E84}" type="parTrans" cxnId="{4D7AA122-608D-4938-ACC2-DCCF050F3B47}">
      <dgm:prSet/>
      <dgm:spPr/>
      <dgm:t>
        <a:bodyPr/>
        <a:lstStyle/>
        <a:p>
          <a:endParaRPr lang="en-US"/>
        </a:p>
      </dgm:t>
    </dgm:pt>
    <dgm:pt modelId="{4A2139E1-F43A-442F-93AB-6DB5A732B7D2}" type="sibTrans" cxnId="{4D7AA122-608D-4938-ACC2-DCCF050F3B47}">
      <dgm:prSet/>
      <dgm:spPr/>
      <dgm:t>
        <a:bodyPr/>
        <a:lstStyle/>
        <a:p>
          <a:endParaRPr lang="en-US"/>
        </a:p>
      </dgm:t>
    </dgm:pt>
    <dgm:pt modelId="{D35A3304-83EB-4EBD-8E71-8D7D8336C06C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The client participates actively in the process.</a:t>
          </a:r>
        </a:p>
      </dgm:t>
    </dgm:pt>
    <dgm:pt modelId="{2D6AA3E6-EF7A-4AE7-8968-69390B32B2DF}" type="parTrans" cxnId="{62DE7094-F317-4F2C-A14D-10D62EE466D7}">
      <dgm:prSet/>
      <dgm:spPr/>
    </dgm:pt>
    <dgm:pt modelId="{BB92EC9D-1E03-40AD-BBB1-96DA147C6BFC}" type="sibTrans" cxnId="{62DE7094-F317-4F2C-A14D-10D62EE466D7}">
      <dgm:prSet/>
      <dgm:spPr/>
    </dgm:pt>
    <dgm:pt modelId="{87181E00-2996-4522-9310-26A35F45CE18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client have also to follow a behavioral pattern</a:t>
          </a:r>
        </a:p>
      </dgm:t>
    </dgm:pt>
    <dgm:pt modelId="{B061FD7D-B66C-4C5A-8B34-0944D8AA5788}" type="parTrans" cxnId="{A623BD4F-80DF-4EE0-8BAF-0D2F20BC88E9}">
      <dgm:prSet/>
      <dgm:spPr/>
    </dgm:pt>
    <dgm:pt modelId="{EA919211-4AD7-4A18-9B16-3F0CACD951D3}" type="sibTrans" cxnId="{A623BD4F-80DF-4EE0-8BAF-0D2F20BC88E9}">
      <dgm:prSet/>
      <dgm:spPr/>
    </dgm:pt>
    <dgm:pt modelId="{4C71756B-CC19-465B-8994-CCE9335012D6}" type="pres">
      <dgm:prSet presAssocID="{05CD5701-981F-4A24-B665-A4C330917ED4}" presName="CompostProcess" presStyleCnt="0">
        <dgm:presLayoutVars>
          <dgm:dir/>
          <dgm:resizeHandles val="exact"/>
        </dgm:presLayoutVars>
      </dgm:prSet>
      <dgm:spPr/>
    </dgm:pt>
    <dgm:pt modelId="{075A9292-D1F1-4371-87E7-130D3ACFE388}" type="pres">
      <dgm:prSet presAssocID="{05CD5701-981F-4A24-B665-A4C330917ED4}" presName="arrow" presStyleLbl="bgShp" presStyleIdx="0" presStyleCnt="1"/>
      <dgm:spPr/>
    </dgm:pt>
    <dgm:pt modelId="{7AF7ED68-C4DA-4924-BA95-EB8444743629}" type="pres">
      <dgm:prSet presAssocID="{05CD5701-981F-4A24-B665-A4C330917ED4}" presName="linearProcess" presStyleCnt="0"/>
      <dgm:spPr/>
    </dgm:pt>
    <dgm:pt modelId="{1081A887-B0FE-4E37-9A37-C3E6BF0840B1}" type="pres">
      <dgm:prSet presAssocID="{E4EEFB3E-6ED7-49B3-B936-637A35CBF19D}" presName="textNode" presStyleLbl="node1" presStyleIdx="0" presStyleCnt="4">
        <dgm:presLayoutVars>
          <dgm:bulletEnabled val="1"/>
        </dgm:presLayoutVars>
      </dgm:prSet>
      <dgm:spPr/>
    </dgm:pt>
    <dgm:pt modelId="{9ECC8E5B-9659-4286-AD3E-A01CE9AE4B73}" type="pres">
      <dgm:prSet presAssocID="{E507A11B-A800-4B27-B4A4-686673D6252C}" presName="sibTrans" presStyleCnt="0"/>
      <dgm:spPr/>
    </dgm:pt>
    <dgm:pt modelId="{C196AB4A-3EFF-482F-91D1-8FA224E8BFEC}" type="pres">
      <dgm:prSet presAssocID="{6BA3390B-49DB-446C-A61B-CBFAE470B11C}" presName="textNode" presStyleLbl="node1" presStyleIdx="1" presStyleCnt="4">
        <dgm:presLayoutVars>
          <dgm:bulletEnabled val="1"/>
        </dgm:presLayoutVars>
      </dgm:prSet>
      <dgm:spPr/>
    </dgm:pt>
    <dgm:pt modelId="{CE3508E6-FEF8-4D77-AB86-59CF0A1BDA9D}" type="pres">
      <dgm:prSet presAssocID="{08DF8370-A9DD-42D3-8584-906C7F728279}" presName="sibTrans" presStyleCnt="0"/>
      <dgm:spPr/>
    </dgm:pt>
    <dgm:pt modelId="{65921196-D706-4F0A-8906-A802ED6936DD}" type="pres">
      <dgm:prSet presAssocID="{4BF0A9F3-5711-4A73-8420-B89845C93595}" presName="textNode" presStyleLbl="node1" presStyleIdx="2" presStyleCnt="4">
        <dgm:presLayoutVars>
          <dgm:bulletEnabled val="1"/>
        </dgm:presLayoutVars>
      </dgm:prSet>
      <dgm:spPr/>
    </dgm:pt>
    <dgm:pt modelId="{96DB27FE-8437-483F-9130-E538F01A0ACC}" type="pres">
      <dgm:prSet presAssocID="{352F036A-3B68-4B31-81F4-3E49F7FAA0EB}" presName="sibTrans" presStyleCnt="0"/>
      <dgm:spPr/>
    </dgm:pt>
    <dgm:pt modelId="{5DD44C53-A46B-4D2F-845E-884A6ECA0D4C}" type="pres">
      <dgm:prSet presAssocID="{4E8B9385-C704-41FD-910F-19C5DCBE837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AC4800F-24D5-44F6-84C3-FB203E5774F8}" srcId="{4E8B9385-C704-41FD-910F-19C5DCBE8372}" destId="{B00911A7-4599-4F14-BE34-EDF867958AC2}" srcOrd="0" destOrd="0" parTransId="{0270AAF8-731E-417E-A88F-27BCA387AC1D}" sibTransId="{4C6FA71F-72C7-4106-982D-9F1BD5CC0C0D}"/>
    <dgm:cxn modelId="{85896316-2D38-4077-8AF4-60FBDE5211CA}" srcId="{05CD5701-981F-4A24-B665-A4C330917ED4}" destId="{4BF0A9F3-5711-4A73-8420-B89845C93595}" srcOrd="2" destOrd="0" parTransId="{0F8C160F-12B8-4131-979B-975314DA5B26}" sibTransId="{352F036A-3B68-4B31-81F4-3E49F7FAA0EB}"/>
    <dgm:cxn modelId="{4D7AA122-608D-4938-ACC2-DCCF050F3B47}" srcId="{4E8B9385-C704-41FD-910F-19C5DCBE8372}" destId="{BA36CB96-9F89-414D-B359-28D850F4E303}" srcOrd="1" destOrd="0" parTransId="{31AD1FCE-97A6-4724-B513-0CAED4566E84}" sibTransId="{4A2139E1-F43A-442F-93AB-6DB5A732B7D2}"/>
    <dgm:cxn modelId="{2920832A-D871-415D-A1B8-CF2E22BF6980}" srcId="{4BF0A9F3-5711-4A73-8420-B89845C93595}" destId="{D5D8672A-8D34-4D61-9D1D-6FC33B9C24DB}" srcOrd="2" destOrd="0" parTransId="{7531877D-6518-467E-99E8-8D7347245DF9}" sibTransId="{122A97CA-B45E-4A23-BB27-4157EB1E4D87}"/>
    <dgm:cxn modelId="{17641D2D-AFAE-499B-8AC4-FECF8B387472}" srcId="{6BA3390B-49DB-446C-A61B-CBFAE470B11C}" destId="{32347062-459C-49D4-8C4D-E00234EC5E33}" srcOrd="1" destOrd="0" parTransId="{3BA3D24C-CF89-4613-9F21-9F7F5508DAD1}" sibTransId="{7AC989D5-14EB-4694-9B4F-427492B3A21B}"/>
    <dgm:cxn modelId="{DA970934-F925-47EE-8B64-B0798EE3645F}" srcId="{05CD5701-981F-4A24-B665-A4C330917ED4}" destId="{6BA3390B-49DB-446C-A61B-CBFAE470B11C}" srcOrd="1" destOrd="0" parTransId="{0BF00B96-21CD-431E-A76E-07B493E8B89B}" sibTransId="{08DF8370-A9DD-42D3-8584-906C7F728279}"/>
    <dgm:cxn modelId="{BABCB836-800F-4C4B-BDA4-302F4457B738}" srcId="{E4EEFB3E-6ED7-49B3-B936-637A35CBF19D}" destId="{02CCFF7A-46D8-429D-B4DF-1BE149F3B5C7}" srcOrd="0" destOrd="0" parTransId="{726C573C-4AF6-4F9A-AD8B-4F425DEB9870}" sibTransId="{CDF0E852-5E3F-4AF1-AC8A-7BB92F1D0A59}"/>
    <dgm:cxn modelId="{E5A9C33F-DB97-4F30-BD47-C63E14A9E716}" srcId="{05CD5701-981F-4A24-B665-A4C330917ED4}" destId="{E4EEFB3E-6ED7-49B3-B936-637A35CBF19D}" srcOrd="0" destOrd="0" parTransId="{2F02D22A-26E8-4E91-914D-60300849BFD2}" sibTransId="{E507A11B-A800-4B27-B4A4-686673D6252C}"/>
    <dgm:cxn modelId="{F069445F-7EC8-4BDE-AA79-F2658E75E28B}" srcId="{E4EEFB3E-6ED7-49B3-B936-637A35CBF19D}" destId="{51F4DAE7-A01F-4A67-AB0A-A8485776E590}" srcOrd="2" destOrd="0" parTransId="{907F1D54-E112-4597-A60A-4BC098D0416D}" sibTransId="{1FC9A705-C9E7-4184-A27F-F5C369EA7841}"/>
    <dgm:cxn modelId="{845BD242-0882-427F-A825-B82E22625CE6}" type="presOf" srcId="{21DED2BA-CB36-4A46-81FE-B0B4E90B8B06}" destId="{65921196-D706-4F0A-8906-A802ED6936DD}" srcOrd="0" destOrd="2" presId="urn:microsoft.com/office/officeart/2005/8/layout/hProcess9"/>
    <dgm:cxn modelId="{8A31FC43-0AB6-43B7-97BF-0C540E8DDAC1}" type="presOf" srcId="{6BA3390B-49DB-446C-A61B-CBFAE470B11C}" destId="{C196AB4A-3EFF-482F-91D1-8FA224E8BFEC}" srcOrd="0" destOrd="0" presId="urn:microsoft.com/office/officeart/2005/8/layout/hProcess9"/>
    <dgm:cxn modelId="{DB364C68-7092-4CD1-91E4-CA273A1E6F92}" type="presOf" srcId="{B78F32F3-E41E-42E6-AD61-6186F56B3041}" destId="{C196AB4A-3EFF-482F-91D1-8FA224E8BFEC}" srcOrd="0" destOrd="1" presId="urn:microsoft.com/office/officeart/2005/8/layout/hProcess9"/>
    <dgm:cxn modelId="{E3022B49-388F-433E-8C1F-A70095FB23F0}" type="presOf" srcId="{87181E00-2996-4522-9310-26A35F45CE18}" destId="{1081A887-B0FE-4E37-9A37-C3E6BF0840B1}" srcOrd="0" destOrd="2" presId="urn:microsoft.com/office/officeart/2005/8/layout/hProcess9"/>
    <dgm:cxn modelId="{A623BD4F-80DF-4EE0-8BAF-0D2F20BC88E9}" srcId="{E4EEFB3E-6ED7-49B3-B936-637A35CBF19D}" destId="{87181E00-2996-4522-9310-26A35F45CE18}" srcOrd="1" destOrd="0" parTransId="{B061FD7D-B66C-4C5A-8B34-0944D8AA5788}" sibTransId="{EA919211-4AD7-4A18-9B16-3F0CACD951D3}"/>
    <dgm:cxn modelId="{9CC35A58-D8E4-460F-A61F-824A58172C30}" srcId="{4BF0A9F3-5711-4A73-8420-B89845C93595}" destId="{21DED2BA-CB36-4A46-81FE-B0B4E90B8B06}" srcOrd="1" destOrd="0" parTransId="{D08A23FF-C23A-454C-BBA6-2EDC77C4ED0C}" sibTransId="{C7800559-D134-4F1E-A07D-A180518C3EAF}"/>
    <dgm:cxn modelId="{D0DA697A-0878-4BD6-8BE5-A7C684DB1D95}" type="presOf" srcId="{D35A3304-83EB-4EBD-8E71-8D7D8336C06C}" destId="{65921196-D706-4F0A-8906-A802ED6936DD}" srcOrd="0" destOrd="1" presId="urn:microsoft.com/office/officeart/2005/8/layout/hProcess9"/>
    <dgm:cxn modelId="{0F443C80-3EFB-4DD6-9EE5-B5E388B501CD}" srcId="{6BA3390B-49DB-446C-A61B-CBFAE470B11C}" destId="{B78F32F3-E41E-42E6-AD61-6186F56B3041}" srcOrd="0" destOrd="0" parTransId="{8C8F0115-02F1-423E-AE7B-0CDBB52FE936}" sibTransId="{B92B6219-ECCE-4692-9697-5AD2AE03CC21}"/>
    <dgm:cxn modelId="{1028C782-66DC-44EF-A1F6-1B14C0B4F878}" type="presOf" srcId="{BA36CB96-9F89-414D-B359-28D850F4E303}" destId="{5DD44C53-A46B-4D2F-845E-884A6ECA0D4C}" srcOrd="0" destOrd="2" presId="urn:microsoft.com/office/officeart/2005/8/layout/hProcess9"/>
    <dgm:cxn modelId="{C49C3189-9CF4-4428-B736-B45F79FD7349}" type="presOf" srcId="{4BF0A9F3-5711-4A73-8420-B89845C93595}" destId="{65921196-D706-4F0A-8906-A802ED6936DD}" srcOrd="0" destOrd="0" presId="urn:microsoft.com/office/officeart/2005/8/layout/hProcess9"/>
    <dgm:cxn modelId="{62DE7094-F317-4F2C-A14D-10D62EE466D7}" srcId="{4BF0A9F3-5711-4A73-8420-B89845C93595}" destId="{D35A3304-83EB-4EBD-8E71-8D7D8336C06C}" srcOrd="0" destOrd="0" parTransId="{2D6AA3E6-EF7A-4AE7-8968-69390B32B2DF}" sibTransId="{BB92EC9D-1E03-40AD-BBB1-96DA147C6BFC}"/>
    <dgm:cxn modelId="{8CE9B894-518B-4F2A-BE6F-90A476A179B4}" type="presOf" srcId="{02CCFF7A-46D8-429D-B4DF-1BE149F3B5C7}" destId="{1081A887-B0FE-4E37-9A37-C3E6BF0840B1}" srcOrd="0" destOrd="1" presId="urn:microsoft.com/office/officeart/2005/8/layout/hProcess9"/>
    <dgm:cxn modelId="{9CA74595-4C85-496F-AEEB-D863AD0113E3}" type="presOf" srcId="{B00911A7-4599-4F14-BE34-EDF867958AC2}" destId="{5DD44C53-A46B-4D2F-845E-884A6ECA0D4C}" srcOrd="0" destOrd="1" presId="urn:microsoft.com/office/officeart/2005/8/layout/hProcess9"/>
    <dgm:cxn modelId="{FC98569C-574B-4FA2-9351-954C73A8B5D1}" type="presOf" srcId="{D5D8672A-8D34-4D61-9D1D-6FC33B9C24DB}" destId="{65921196-D706-4F0A-8906-A802ED6936DD}" srcOrd="0" destOrd="3" presId="urn:microsoft.com/office/officeart/2005/8/layout/hProcess9"/>
    <dgm:cxn modelId="{24AC789E-3087-4438-851E-DC555618CCEC}" type="presOf" srcId="{51F4DAE7-A01F-4A67-AB0A-A8485776E590}" destId="{1081A887-B0FE-4E37-9A37-C3E6BF0840B1}" srcOrd="0" destOrd="3" presId="urn:microsoft.com/office/officeart/2005/8/layout/hProcess9"/>
    <dgm:cxn modelId="{C5DF2DB0-CD28-4CC5-8AC6-4FCDB95616A3}" type="presOf" srcId="{D574D6F2-0F9E-4438-9098-6051AEF49A70}" destId="{C196AB4A-3EFF-482F-91D1-8FA224E8BFEC}" srcOrd="0" destOrd="4" presId="urn:microsoft.com/office/officeart/2005/8/layout/hProcess9"/>
    <dgm:cxn modelId="{282C69B2-1674-4982-8048-6A989C1997FB}" srcId="{6BA3390B-49DB-446C-A61B-CBFAE470B11C}" destId="{C888A0B5-DB5B-484D-B980-D4048719D4C1}" srcOrd="2" destOrd="0" parTransId="{33800FDE-668C-44C7-A859-6A0C5BA81EC5}" sibTransId="{03618AF0-6350-40E1-9CBD-A94F60FA33CE}"/>
    <dgm:cxn modelId="{5B0678C5-8346-414B-9CBB-166FC735E0AD}" srcId="{6BA3390B-49DB-446C-A61B-CBFAE470B11C}" destId="{D574D6F2-0F9E-4438-9098-6051AEF49A70}" srcOrd="3" destOrd="0" parTransId="{B2EAC391-5539-4475-A897-391DFE6DAD3F}" sibTransId="{87A77DE7-6CEC-4F51-A695-AB65C11A6A44}"/>
    <dgm:cxn modelId="{A494A6D0-5DBB-4C19-90EF-17B9942A1439}" type="presOf" srcId="{4E8B9385-C704-41FD-910F-19C5DCBE8372}" destId="{5DD44C53-A46B-4D2F-845E-884A6ECA0D4C}" srcOrd="0" destOrd="0" presId="urn:microsoft.com/office/officeart/2005/8/layout/hProcess9"/>
    <dgm:cxn modelId="{742CD7D7-C619-4940-90D5-93911CAB63CC}" srcId="{05CD5701-981F-4A24-B665-A4C330917ED4}" destId="{4E8B9385-C704-41FD-910F-19C5DCBE8372}" srcOrd="3" destOrd="0" parTransId="{C9D14C5F-D053-4021-8C05-D711657E369D}" sibTransId="{D52CCB9F-E91F-4118-95D0-1E9C891DBA29}"/>
    <dgm:cxn modelId="{1F366EE7-9C86-4384-A23C-D80ABFADD2BD}" type="presOf" srcId="{05CD5701-981F-4A24-B665-A4C330917ED4}" destId="{4C71756B-CC19-465B-8994-CCE9335012D6}" srcOrd="0" destOrd="0" presId="urn:microsoft.com/office/officeart/2005/8/layout/hProcess9"/>
    <dgm:cxn modelId="{E1B741EF-633B-498C-B253-7D088A275CFA}" type="presOf" srcId="{C888A0B5-DB5B-484D-B980-D4048719D4C1}" destId="{C196AB4A-3EFF-482F-91D1-8FA224E8BFEC}" srcOrd="0" destOrd="3" presId="urn:microsoft.com/office/officeart/2005/8/layout/hProcess9"/>
    <dgm:cxn modelId="{DA3598F4-D89E-4DE4-A2D3-5B77CF317303}" type="presOf" srcId="{E4EEFB3E-6ED7-49B3-B936-637A35CBF19D}" destId="{1081A887-B0FE-4E37-9A37-C3E6BF0840B1}" srcOrd="0" destOrd="0" presId="urn:microsoft.com/office/officeart/2005/8/layout/hProcess9"/>
    <dgm:cxn modelId="{02CDBDFD-20E1-4C5E-9623-0C19522AB9E1}" type="presOf" srcId="{32347062-459C-49D4-8C4D-E00234EC5E33}" destId="{C196AB4A-3EFF-482F-91D1-8FA224E8BFEC}" srcOrd="0" destOrd="2" presId="urn:microsoft.com/office/officeart/2005/8/layout/hProcess9"/>
    <dgm:cxn modelId="{A70F5679-1043-4F21-B8C0-D8C20C7FFB5D}" type="presParOf" srcId="{4C71756B-CC19-465B-8994-CCE9335012D6}" destId="{075A9292-D1F1-4371-87E7-130D3ACFE388}" srcOrd="0" destOrd="0" presId="urn:microsoft.com/office/officeart/2005/8/layout/hProcess9"/>
    <dgm:cxn modelId="{750A2955-B879-4DBA-A9D9-52B62BD2C8C3}" type="presParOf" srcId="{4C71756B-CC19-465B-8994-CCE9335012D6}" destId="{7AF7ED68-C4DA-4924-BA95-EB8444743629}" srcOrd="1" destOrd="0" presId="urn:microsoft.com/office/officeart/2005/8/layout/hProcess9"/>
    <dgm:cxn modelId="{D415BF0E-B557-4B74-B9DE-2C29C1C25F16}" type="presParOf" srcId="{7AF7ED68-C4DA-4924-BA95-EB8444743629}" destId="{1081A887-B0FE-4E37-9A37-C3E6BF0840B1}" srcOrd="0" destOrd="0" presId="urn:microsoft.com/office/officeart/2005/8/layout/hProcess9"/>
    <dgm:cxn modelId="{51E6C0FB-C6FB-45FD-8C9A-91504CB8F6CB}" type="presParOf" srcId="{7AF7ED68-C4DA-4924-BA95-EB8444743629}" destId="{9ECC8E5B-9659-4286-AD3E-A01CE9AE4B73}" srcOrd="1" destOrd="0" presId="urn:microsoft.com/office/officeart/2005/8/layout/hProcess9"/>
    <dgm:cxn modelId="{7218D4D5-C026-458E-BEB6-1AD1FAE79C30}" type="presParOf" srcId="{7AF7ED68-C4DA-4924-BA95-EB8444743629}" destId="{C196AB4A-3EFF-482F-91D1-8FA224E8BFEC}" srcOrd="2" destOrd="0" presId="urn:microsoft.com/office/officeart/2005/8/layout/hProcess9"/>
    <dgm:cxn modelId="{3446A068-2FD0-4A5C-9302-A459FD64360D}" type="presParOf" srcId="{7AF7ED68-C4DA-4924-BA95-EB8444743629}" destId="{CE3508E6-FEF8-4D77-AB86-59CF0A1BDA9D}" srcOrd="3" destOrd="0" presId="urn:microsoft.com/office/officeart/2005/8/layout/hProcess9"/>
    <dgm:cxn modelId="{5B07A62C-D63C-4F73-B2B2-7D55E8A6123D}" type="presParOf" srcId="{7AF7ED68-C4DA-4924-BA95-EB8444743629}" destId="{65921196-D706-4F0A-8906-A802ED6936DD}" srcOrd="4" destOrd="0" presId="urn:microsoft.com/office/officeart/2005/8/layout/hProcess9"/>
    <dgm:cxn modelId="{4232CD66-4E04-4354-A115-FFF3A014C3BF}" type="presParOf" srcId="{7AF7ED68-C4DA-4924-BA95-EB8444743629}" destId="{96DB27FE-8437-483F-9130-E538F01A0ACC}" srcOrd="5" destOrd="0" presId="urn:microsoft.com/office/officeart/2005/8/layout/hProcess9"/>
    <dgm:cxn modelId="{26166D59-ED91-4B69-BE44-61F7E8B01536}" type="presParOf" srcId="{7AF7ED68-C4DA-4924-BA95-EB8444743629}" destId="{5DD44C53-A46B-4D2F-845E-884A6ECA0D4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35A95D-9B0C-41FE-968E-47A2ECF8D0B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861F85-5FDE-458B-9D53-E8475B9471E9}">
      <dgm:prSet phldrT="[Text]"/>
      <dgm:spPr/>
      <dgm:t>
        <a:bodyPr/>
        <a:lstStyle/>
        <a:p>
          <a:r>
            <a:rPr lang="en-US" dirty="0"/>
            <a:t>Client profile 1: ABC</a:t>
          </a:r>
        </a:p>
      </dgm:t>
    </dgm:pt>
    <dgm:pt modelId="{A39169B5-4C39-4A7B-AA67-2CBEF7EBB28E}" type="parTrans" cxnId="{4AA6271E-C4FC-4EFC-9D5F-9819CC4AE969}">
      <dgm:prSet/>
      <dgm:spPr/>
      <dgm:t>
        <a:bodyPr/>
        <a:lstStyle/>
        <a:p>
          <a:endParaRPr lang="en-US"/>
        </a:p>
      </dgm:t>
    </dgm:pt>
    <dgm:pt modelId="{C64CDC55-21BC-4301-944F-97A8BC0613FF}" type="sibTrans" cxnId="{4AA6271E-C4FC-4EFC-9D5F-9819CC4AE969}">
      <dgm:prSet/>
      <dgm:spPr/>
      <dgm:t>
        <a:bodyPr/>
        <a:lstStyle/>
        <a:p>
          <a:endParaRPr lang="en-US"/>
        </a:p>
      </dgm:t>
    </dgm:pt>
    <dgm:pt modelId="{B0FA0154-D042-4918-8293-D0248781D2C1}">
      <dgm:prSet phldrT="[Text]"/>
      <dgm:spPr/>
      <dgm:t>
        <a:bodyPr/>
        <a:lstStyle/>
        <a:p>
          <a:r>
            <a:rPr lang="en-US" dirty="0"/>
            <a:t>Client profile 2: DEF</a:t>
          </a:r>
        </a:p>
      </dgm:t>
    </dgm:pt>
    <dgm:pt modelId="{F1E10C1D-98F0-4604-B560-D576BD1A484C}" type="parTrans" cxnId="{286BED85-C83F-4729-8562-7EF9C09489D9}">
      <dgm:prSet/>
      <dgm:spPr/>
      <dgm:t>
        <a:bodyPr/>
        <a:lstStyle/>
        <a:p>
          <a:endParaRPr lang="en-US"/>
        </a:p>
      </dgm:t>
    </dgm:pt>
    <dgm:pt modelId="{D031482F-0E10-488C-805D-C1E4299B4032}" type="sibTrans" cxnId="{286BED85-C83F-4729-8562-7EF9C09489D9}">
      <dgm:prSet/>
      <dgm:spPr/>
      <dgm:t>
        <a:bodyPr/>
        <a:lstStyle/>
        <a:p>
          <a:endParaRPr lang="en-US"/>
        </a:p>
      </dgm:t>
    </dgm:pt>
    <dgm:pt modelId="{246F865F-113B-427D-B18A-40FE608D62FD}">
      <dgm:prSet phldrT="[Text]"/>
      <dgm:spPr/>
      <dgm:t>
        <a:bodyPr/>
        <a:lstStyle/>
        <a:p>
          <a:r>
            <a:rPr lang="en-US" dirty="0"/>
            <a:t>Collaborative and open</a:t>
          </a:r>
        </a:p>
      </dgm:t>
    </dgm:pt>
    <dgm:pt modelId="{535DE3CC-7C79-4B0D-8875-5DAAC8E3ED16}" type="parTrans" cxnId="{3A28D7CC-89F8-4FA7-BB5A-398B7DCE3332}">
      <dgm:prSet/>
      <dgm:spPr/>
      <dgm:t>
        <a:bodyPr/>
        <a:lstStyle/>
        <a:p>
          <a:endParaRPr lang="en-US"/>
        </a:p>
      </dgm:t>
    </dgm:pt>
    <dgm:pt modelId="{CB61321B-DE2B-489A-B03F-CBCAB1E2E4B9}" type="sibTrans" cxnId="{3A28D7CC-89F8-4FA7-BB5A-398B7DCE3332}">
      <dgm:prSet/>
      <dgm:spPr/>
      <dgm:t>
        <a:bodyPr/>
        <a:lstStyle/>
        <a:p>
          <a:endParaRPr lang="en-US"/>
        </a:p>
      </dgm:t>
    </dgm:pt>
    <dgm:pt modelId="{BAEE7047-1B52-44CA-A78F-496F8D09945A}">
      <dgm:prSet phldrT="[Text]"/>
      <dgm:spPr/>
      <dgm:t>
        <a:bodyPr/>
        <a:lstStyle/>
        <a:p>
          <a:r>
            <a:rPr lang="en-US" dirty="0"/>
            <a:t>Talking a lot</a:t>
          </a:r>
        </a:p>
      </dgm:t>
    </dgm:pt>
    <dgm:pt modelId="{A32F2139-8500-4E05-85B1-BB6C38D19508}" type="parTrans" cxnId="{E802A541-38FB-493E-AB2F-CC17677DC6A9}">
      <dgm:prSet/>
      <dgm:spPr/>
      <dgm:t>
        <a:bodyPr/>
        <a:lstStyle/>
        <a:p>
          <a:endParaRPr lang="en-US"/>
        </a:p>
      </dgm:t>
    </dgm:pt>
    <dgm:pt modelId="{D7ED8EBB-A91B-4A95-911B-1DFA37DECADB}" type="sibTrans" cxnId="{E802A541-38FB-493E-AB2F-CC17677DC6A9}">
      <dgm:prSet/>
      <dgm:spPr/>
      <dgm:t>
        <a:bodyPr/>
        <a:lstStyle/>
        <a:p>
          <a:endParaRPr lang="en-US"/>
        </a:p>
      </dgm:t>
    </dgm:pt>
    <dgm:pt modelId="{35682917-5364-4ADA-9F69-A715E71DF3E7}">
      <dgm:prSet phldrT="[Text]"/>
      <dgm:spPr/>
      <dgm:t>
        <a:bodyPr/>
        <a:lstStyle/>
        <a:p>
          <a:r>
            <a:rPr lang="en-US" dirty="0"/>
            <a:t>Multiple examples but not real guidelines</a:t>
          </a:r>
        </a:p>
      </dgm:t>
    </dgm:pt>
    <dgm:pt modelId="{14F84F1F-D065-4963-B7E4-DF7B018BF97A}" type="parTrans" cxnId="{47F362F4-30CF-40BA-80A7-29DBCD1E8BBB}">
      <dgm:prSet/>
      <dgm:spPr/>
      <dgm:t>
        <a:bodyPr/>
        <a:lstStyle/>
        <a:p>
          <a:endParaRPr lang="en-US"/>
        </a:p>
      </dgm:t>
    </dgm:pt>
    <dgm:pt modelId="{4EB65EC3-E95F-4AC4-8AE8-6BD939E73FA9}" type="sibTrans" cxnId="{47F362F4-30CF-40BA-80A7-29DBCD1E8BBB}">
      <dgm:prSet/>
      <dgm:spPr/>
      <dgm:t>
        <a:bodyPr/>
        <a:lstStyle/>
        <a:p>
          <a:endParaRPr lang="en-US"/>
        </a:p>
      </dgm:t>
    </dgm:pt>
    <dgm:pt modelId="{1D021B3B-49BA-47A5-838E-8253DD589A47}">
      <dgm:prSet phldrT="[Text]"/>
      <dgm:spPr/>
      <dgm:t>
        <a:bodyPr/>
        <a:lstStyle/>
        <a:p>
          <a:r>
            <a:rPr lang="en-US" dirty="0"/>
            <a:t>Contradictory</a:t>
          </a:r>
        </a:p>
      </dgm:t>
    </dgm:pt>
    <dgm:pt modelId="{44CFD2F2-D718-4A95-929A-37BBA010CAA3}" type="parTrans" cxnId="{9AC3D003-FA57-47BD-A2F9-DF17314D3C69}">
      <dgm:prSet/>
      <dgm:spPr/>
      <dgm:t>
        <a:bodyPr/>
        <a:lstStyle/>
        <a:p>
          <a:endParaRPr lang="en-US"/>
        </a:p>
      </dgm:t>
    </dgm:pt>
    <dgm:pt modelId="{2B24E02C-13F3-484D-B325-36C955D3C71D}" type="sibTrans" cxnId="{9AC3D003-FA57-47BD-A2F9-DF17314D3C69}">
      <dgm:prSet/>
      <dgm:spPr/>
      <dgm:t>
        <a:bodyPr/>
        <a:lstStyle/>
        <a:p>
          <a:endParaRPr lang="en-US"/>
        </a:p>
      </dgm:t>
    </dgm:pt>
    <dgm:pt modelId="{65413C53-124A-4054-9028-546B1E081743}">
      <dgm:prSet phldrT="[Text]"/>
      <dgm:spPr/>
      <dgm:t>
        <a:bodyPr/>
        <a:lstStyle/>
        <a:p>
          <a:r>
            <a:rPr lang="en-US" dirty="0"/>
            <a:t>No real statement of the problem</a:t>
          </a:r>
        </a:p>
      </dgm:t>
    </dgm:pt>
    <dgm:pt modelId="{D47A6D97-CAC3-4AA8-8E39-AECE9622149E}" type="parTrans" cxnId="{8BBD5B65-9889-4B95-967D-74EA04DC85A5}">
      <dgm:prSet/>
      <dgm:spPr/>
      <dgm:t>
        <a:bodyPr/>
        <a:lstStyle/>
        <a:p>
          <a:endParaRPr lang="en-US"/>
        </a:p>
      </dgm:t>
    </dgm:pt>
    <dgm:pt modelId="{8908E378-CFBC-49CB-9E1F-728A2C06F5E5}" type="sibTrans" cxnId="{8BBD5B65-9889-4B95-967D-74EA04DC85A5}">
      <dgm:prSet/>
      <dgm:spPr/>
      <dgm:t>
        <a:bodyPr/>
        <a:lstStyle/>
        <a:p>
          <a:endParaRPr lang="en-US"/>
        </a:p>
      </dgm:t>
    </dgm:pt>
    <dgm:pt modelId="{98088C1E-C280-4758-BB9D-0A968FC6FA39}">
      <dgm:prSet phldrT="[Text]"/>
      <dgm:spPr/>
      <dgm:t>
        <a:bodyPr/>
        <a:lstStyle/>
        <a:p>
          <a:r>
            <a:rPr lang="en-US" dirty="0"/>
            <a:t>Wishful thinking</a:t>
          </a:r>
        </a:p>
      </dgm:t>
    </dgm:pt>
    <dgm:pt modelId="{AB3B3AE7-4FC9-49E7-84FA-6946418E46CD}" type="parTrans" cxnId="{43D80B39-CE0F-46BE-9FEB-AADE8AC54C18}">
      <dgm:prSet/>
      <dgm:spPr/>
      <dgm:t>
        <a:bodyPr/>
        <a:lstStyle/>
        <a:p>
          <a:endParaRPr lang="en-US"/>
        </a:p>
      </dgm:t>
    </dgm:pt>
    <dgm:pt modelId="{EC0C7CE4-9A60-4D17-B558-9B971A439391}" type="sibTrans" cxnId="{43D80B39-CE0F-46BE-9FEB-AADE8AC54C18}">
      <dgm:prSet/>
      <dgm:spPr/>
      <dgm:t>
        <a:bodyPr/>
        <a:lstStyle/>
        <a:p>
          <a:endParaRPr lang="en-US"/>
        </a:p>
      </dgm:t>
    </dgm:pt>
    <dgm:pt modelId="{0E361E34-F4B0-4886-B174-24FDCA8FCFBD}">
      <dgm:prSet phldrT="[Text]"/>
      <dgm:spPr/>
      <dgm:t>
        <a:bodyPr/>
        <a:lstStyle/>
        <a:p>
          <a:r>
            <a:rPr lang="en-US" dirty="0"/>
            <a:t>Client profile 3:GHIJ</a:t>
          </a:r>
        </a:p>
      </dgm:t>
    </dgm:pt>
    <dgm:pt modelId="{2913A87A-ACDC-4C31-852D-7B9402CDCA42}" type="parTrans" cxnId="{D9B8ADB0-3355-4512-971D-A861B34DE92B}">
      <dgm:prSet/>
      <dgm:spPr/>
      <dgm:t>
        <a:bodyPr/>
        <a:lstStyle/>
        <a:p>
          <a:endParaRPr lang="en-US"/>
        </a:p>
      </dgm:t>
    </dgm:pt>
    <dgm:pt modelId="{5E6C9CDC-AF35-498C-A8B5-D9EA0E219D80}" type="sibTrans" cxnId="{D9B8ADB0-3355-4512-971D-A861B34DE92B}">
      <dgm:prSet/>
      <dgm:spPr/>
      <dgm:t>
        <a:bodyPr/>
        <a:lstStyle/>
        <a:p>
          <a:endParaRPr lang="en-US"/>
        </a:p>
      </dgm:t>
    </dgm:pt>
    <dgm:pt modelId="{9D046EE4-47D2-4A56-81C3-6EC2487DF58B}">
      <dgm:prSet phldrT="[Text]"/>
      <dgm:spPr/>
      <dgm:t>
        <a:bodyPr/>
        <a:lstStyle/>
        <a:p>
          <a:r>
            <a:rPr lang="en-US" dirty="0"/>
            <a:t>You know everything</a:t>
          </a:r>
        </a:p>
      </dgm:t>
    </dgm:pt>
    <dgm:pt modelId="{339273BC-E22B-4B73-A8E1-54958E943E44}" type="parTrans" cxnId="{DA4F83B9-0332-4687-B014-9DD2802591A7}">
      <dgm:prSet/>
      <dgm:spPr/>
      <dgm:t>
        <a:bodyPr/>
        <a:lstStyle/>
        <a:p>
          <a:endParaRPr lang="en-US"/>
        </a:p>
      </dgm:t>
    </dgm:pt>
    <dgm:pt modelId="{CF935F16-88A7-4225-9829-F656FD719B36}" type="sibTrans" cxnId="{DA4F83B9-0332-4687-B014-9DD2802591A7}">
      <dgm:prSet/>
      <dgm:spPr/>
      <dgm:t>
        <a:bodyPr/>
        <a:lstStyle/>
        <a:p>
          <a:endParaRPr lang="en-US"/>
        </a:p>
      </dgm:t>
    </dgm:pt>
    <dgm:pt modelId="{DB156459-B77F-4863-AD02-6FD70FAC1A2F}">
      <dgm:prSet phldrT="[Text]"/>
      <dgm:spPr/>
      <dgm:t>
        <a:bodyPr/>
        <a:lstStyle/>
        <a:p>
          <a:r>
            <a:rPr lang="en-US" dirty="0"/>
            <a:t>No details</a:t>
          </a:r>
        </a:p>
      </dgm:t>
    </dgm:pt>
    <dgm:pt modelId="{D6F25CCF-6231-497F-A7BF-1A2BAFFDEC26}" type="parTrans" cxnId="{3E12B85C-841F-4988-9D40-87DEE96775FC}">
      <dgm:prSet/>
      <dgm:spPr/>
      <dgm:t>
        <a:bodyPr/>
        <a:lstStyle/>
        <a:p>
          <a:endParaRPr lang="en-US"/>
        </a:p>
      </dgm:t>
    </dgm:pt>
    <dgm:pt modelId="{DCF80934-B04C-4D13-839D-C2B48E059A57}" type="sibTrans" cxnId="{3E12B85C-841F-4988-9D40-87DEE96775FC}">
      <dgm:prSet/>
      <dgm:spPr/>
      <dgm:t>
        <a:bodyPr/>
        <a:lstStyle/>
        <a:p>
          <a:endParaRPr lang="en-US"/>
        </a:p>
      </dgm:t>
    </dgm:pt>
    <dgm:pt modelId="{40F66F24-85FF-4FC8-8CC3-95588026809F}">
      <dgm:prSet phldrT="[Text]"/>
      <dgm:spPr/>
      <dgm:t>
        <a:bodyPr/>
        <a:lstStyle/>
        <a:p>
          <a:r>
            <a:rPr lang="en-US" dirty="0"/>
            <a:t>No too much talk</a:t>
          </a:r>
        </a:p>
      </dgm:t>
    </dgm:pt>
    <dgm:pt modelId="{5F06F4C5-E49B-4115-95F4-68F0A2500420}" type="parTrans" cxnId="{5C2A0F34-CDA3-4FAA-AF0F-E782F74CA7D5}">
      <dgm:prSet/>
      <dgm:spPr/>
      <dgm:t>
        <a:bodyPr/>
        <a:lstStyle/>
        <a:p>
          <a:endParaRPr lang="en-US"/>
        </a:p>
      </dgm:t>
    </dgm:pt>
    <dgm:pt modelId="{3C611FEC-817C-4F5C-9AF2-A6A3468F4CDB}" type="sibTrans" cxnId="{5C2A0F34-CDA3-4FAA-AF0F-E782F74CA7D5}">
      <dgm:prSet/>
      <dgm:spPr/>
      <dgm:t>
        <a:bodyPr/>
        <a:lstStyle/>
        <a:p>
          <a:endParaRPr lang="en-US"/>
        </a:p>
      </dgm:t>
    </dgm:pt>
    <dgm:pt modelId="{76FD9D70-F508-4003-8F31-86F55763F8DB}" type="pres">
      <dgm:prSet presAssocID="{C935A95D-9B0C-41FE-968E-47A2ECF8D0B9}" presName="diagram" presStyleCnt="0">
        <dgm:presLayoutVars>
          <dgm:dir/>
          <dgm:resizeHandles val="exact"/>
        </dgm:presLayoutVars>
      </dgm:prSet>
      <dgm:spPr/>
    </dgm:pt>
    <dgm:pt modelId="{E9A235E4-0592-46C7-B6FD-EB183BF86CED}" type="pres">
      <dgm:prSet presAssocID="{FE861F85-5FDE-458B-9D53-E8475B9471E9}" presName="node" presStyleLbl="node1" presStyleIdx="0" presStyleCnt="3">
        <dgm:presLayoutVars>
          <dgm:bulletEnabled val="1"/>
        </dgm:presLayoutVars>
      </dgm:prSet>
      <dgm:spPr/>
    </dgm:pt>
    <dgm:pt modelId="{9F976A44-E4A2-417D-83E1-E23A50B02EAF}" type="pres">
      <dgm:prSet presAssocID="{C64CDC55-21BC-4301-944F-97A8BC0613FF}" presName="sibTrans" presStyleCnt="0"/>
      <dgm:spPr/>
    </dgm:pt>
    <dgm:pt modelId="{78E831D5-E6AA-4E54-8BEB-36DA3D878F5A}" type="pres">
      <dgm:prSet presAssocID="{B0FA0154-D042-4918-8293-D0248781D2C1}" presName="node" presStyleLbl="node1" presStyleIdx="1" presStyleCnt="3">
        <dgm:presLayoutVars>
          <dgm:bulletEnabled val="1"/>
        </dgm:presLayoutVars>
      </dgm:prSet>
      <dgm:spPr/>
    </dgm:pt>
    <dgm:pt modelId="{878DEBED-71E7-4F06-A2F5-D7CFE1AE7BAE}" type="pres">
      <dgm:prSet presAssocID="{D031482F-0E10-488C-805D-C1E4299B4032}" presName="sibTrans" presStyleCnt="0"/>
      <dgm:spPr/>
    </dgm:pt>
    <dgm:pt modelId="{EB583882-E317-4846-808B-4269595AA729}" type="pres">
      <dgm:prSet presAssocID="{0E361E34-F4B0-4886-B174-24FDCA8FCFBD}" presName="node" presStyleLbl="node1" presStyleIdx="2" presStyleCnt="3">
        <dgm:presLayoutVars>
          <dgm:bulletEnabled val="1"/>
        </dgm:presLayoutVars>
      </dgm:prSet>
      <dgm:spPr/>
    </dgm:pt>
  </dgm:ptLst>
  <dgm:cxnLst>
    <dgm:cxn modelId="{9AC3D003-FA57-47BD-A2F9-DF17314D3C69}" srcId="{B0FA0154-D042-4918-8293-D0248781D2C1}" destId="{1D021B3B-49BA-47A5-838E-8253DD589A47}" srcOrd="0" destOrd="0" parTransId="{44CFD2F2-D718-4A95-929A-37BBA010CAA3}" sibTransId="{2B24E02C-13F3-484D-B325-36C955D3C71D}"/>
    <dgm:cxn modelId="{4AA6271E-C4FC-4EFC-9D5F-9819CC4AE969}" srcId="{C935A95D-9B0C-41FE-968E-47A2ECF8D0B9}" destId="{FE861F85-5FDE-458B-9D53-E8475B9471E9}" srcOrd="0" destOrd="0" parTransId="{A39169B5-4C39-4A7B-AA67-2CBEF7EBB28E}" sibTransId="{C64CDC55-21BC-4301-944F-97A8BC0613FF}"/>
    <dgm:cxn modelId="{5C2A0F34-CDA3-4FAA-AF0F-E782F74CA7D5}" srcId="{0E361E34-F4B0-4886-B174-24FDCA8FCFBD}" destId="{40F66F24-85FF-4FC8-8CC3-95588026809F}" srcOrd="2" destOrd="0" parTransId="{5F06F4C5-E49B-4115-95F4-68F0A2500420}" sibTransId="{3C611FEC-817C-4F5C-9AF2-A6A3468F4CDB}"/>
    <dgm:cxn modelId="{43D80B39-CE0F-46BE-9FEB-AADE8AC54C18}" srcId="{B0FA0154-D042-4918-8293-D0248781D2C1}" destId="{98088C1E-C280-4758-BB9D-0A968FC6FA39}" srcOrd="2" destOrd="0" parTransId="{AB3B3AE7-4FC9-49E7-84FA-6946418E46CD}" sibTransId="{EC0C7CE4-9A60-4D17-B558-9B971A439391}"/>
    <dgm:cxn modelId="{3E12B85C-841F-4988-9D40-87DEE96775FC}" srcId="{0E361E34-F4B0-4886-B174-24FDCA8FCFBD}" destId="{DB156459-B77F-4863-AD02-6FD70FAC1A2F}" srcOrd="1" destOrd="0" parTransId="{D6F25CCF-6231-497F-A7BF-1A2BAFFDEC26}" sibTransId="{DCF80934-B04C-4D13-839D-C2B48E059A57}"/>
    <dgm:cxn modelId="{E802A541-38FB-493E-AB2F-CC17677DC6A9}" srcId="{FE861F85-5FDE-458B-9D53-E8475B9471E9}" destId="{BAEE7047-1B52-44CA-A78F-496F8D09945A}" srcOrd="1" destOrd="0" parTransId="{A32F2139-8500-4E05-85B1-BB6C38D19508}" sibTransId="{D7ED8EBB-A91B-4A95-911B-1DFA37DECADB}"/>
    <dgm:cxn modelId="{8BBD5B65-9889-4B95-967D-74EA04DC85A5}" srcId="{B0FA0154-D042-4918-8293-D0248781D2C1}" destId="{65413C53-124A-4054-9028-546B1E081743}" srcOrd="1" destOrd="0" parTransId="{D47A6D97-CAC3-4AA8-8E39-AECE9622149E}" sibTransId="{8908E378-CFBC-49CB-9E1F-728A2C06F5E5}"/>
    <dgm:cxn modelId="{3B6F266B-EAFD-4828-A09F-8A465C247909}" type="presOf" srcId="{DB156459-B77F-4863-AD02-6FD70FAC1A2F}" destId="{EB583882-E317-4846-808B-4269595AA729}" srcOrd="0" destOrd="2" presId="urn:microsoft.com/office/officeart/2005/8/layout/default"/>
    <dgm:cxn modelId="{84182270-12A9-4A57-A60B-5A28C98ABF94}" type="presOf" srcId="{BAEE7047-1B52-44CA-A78F-496F8D09945A}" destId="{E9A235E4-0592-46C7-B6FD-EB183BF86CED}" srcOrd="0" destOrd="2" presId="urn:microsoft.com/office/officeart/2005/8/layout/default"/>
    <dgm:cxn modelId="{88B22354-60D0-4B2B-8FBF-BEC7090F63CF}" type="presOf" srcId="{98088C1E-C280-4758-BB9D-0A968FC6FA39}" destId="{78E831D5-E6AA-4E54-8BEB-36DA3D878F5A}" srcOrd="0" destOrd="3" presId="urn:microsoft.com/office/officeart/2005/8/layout/default"/>
    <dgm:cxn modelId="{E9E15D74-75F6-43A7-803E-4255833F8C1D}" type="presOf" srcId="{9D046EE4-47D2-4A56-81C3-6EC2487DF58B}" destId="{EB583882-E317-4846-808B-4269595AA729}" srcOrd="0" destOrd="1" presId="urn:microsoft.com/office/officeart/2005/8/layout/default"/>
    <dgm:cxn modelId="{286BED85-C83F-4729-8562-7EF9C09489D9}" srcId="{C935A95D-9B0C-41FE-968E-47A2ECF8D0B9}" destId="{B0FA0154-D042-4918-8293-D0248781D2C1}" srcOrd="1" destOrd="0" parTransId="{F1E10C1D-98F0-4604-B560-D576BD1A484C}" sibTransId="{D031482F-0E10-488C-805D-C1E4299B4032}"/>
    <dgm:cxn modelId="{B040238D-EBD5-4A6B-8B30-6CFE87585360}" type="presOf" srcId="{246F865F-113B-427D-B18A-40FE608D62FD}" destId="{E9A235E4-0592-46C7-B6FD-EB183BF86CED}" srcOrd="0" destOrd="1" presId="urn:microsoft.com/office/officeart/2005/8/layout/default"/>
    <dgm:cxn modelId="{E1394A94-6217-446E-B221-03F9BEFA572D}" type="presOf" srcId="{C935A95D-9B0C-41FE-968E-47A2ECF8D0B9}" destId="{76FD9D70-F508-4003-8F31-86F55763F8DB}" srcOrd="0" destOrd="0" presId="urn:microsoft.com/office/officeart/2005/8/layout/default"/>
    <dgm:cxn modelId="{5A6B00A0-3F46-4296-9FD6-464EB614453F}" type="presOf" srcId="{B0FA0154-D042-4918-8293-D0248781D2C1}" destId="{78E831D5-E6AA-4E54-8BEB-36DA3D878F5A}" srcOrd="0" destOrd="0" presId="urn:microsoft.com/office/officeart/2005/8/layout/default"/>
    <dgm:cxn modelId="{9059E4A7-805B-487B-A19B-7D6FE7B6253E}" type="presOf" srcId="{1D021B3B-49BA-47A5-838E-8253DD589A47}" destId="{78E831D5-E6AA-4E54-8BEB-36DA3D878F5A}" srcOrd="0" destOrd="1" presId="urn:microsoft.com/office/officeart/2005/8/layout/default"/>
    <dgm:cxn modelId="{D9B8ADB0-3355-4512-971D-A861B34DE92B}" srcId="{C935A95D-9B0C-41FE-968E-47A2ECF8D0B9}" destId="{0E361E34-F4B0-4886-B174-24FDCA8FCFBD}" srcOrd="2" destOrd="0" parTransId="{2913A87A-ACDC-4C31-852D-7B9402CDCA42}" sibTransId="{5E6C9CDC-AF35-498C-A8B5-D9EA0E219D80}"/>
    <dgm:cxn modelId="{F61A6CB2-4612-4597-AEB1-C8719EAA8B35}" type="presOf" srcId="{FE861F85-5FDE-458B-9D53-E8475B9471E9}" destId="{E9A235E4-0592-46C7-B6FD-EB183BF86CED}" srcOrd="0" destOrd="0" presId="urn:microsoft.com/office/officeart/2005/8/layout/default"/>
    <dgm:cxn modelId="{DA4F83B9-0332-4687-B014-9DD2802591A7}" srcId="{0E361E34-F4B0-4886-B174-24FDCA8FCFBD}" destId="{9D046EE4-47D2-4A56-81C3-6EC2487DF58B}" srcOrd="0" destOrd="0" parTransId="{339273BC-E22B-4B73-A8E1-54958E943E44}" sibTransId="{CF935F16-88A7-4225-9829-F656FD719B36}"/>
    <dgm:cxn modelId="{3A28D7CC-89F8-4FA7-BB5A-398B7DCE3332}" srcId="{FE861F85-5FDE-458B-9D53-E8475B9471E9}" destId="{246F865F-113B-427D-B18A-40FE608D62FD}" srcOrd="0" destOrd="0" parTransId="{535DE3CC-7C79-4B0D-8875-5DAAC8E3ED16}" sibTransId="{CB61321B-DE2B-489A-B03F-CBCAB1E2E4B9}"/>
    <dgm:cxn modelId="{6071BED3-1496-4F47-9287-95F49CF88749}" type="presOf" srcId="{40F66F24-85FF-4FC8-8CC3-95588026809F}" destId="{EB583882-E317-4846-808B-4269595AA729}" srcOrd="0" destOrd="3" presId="urn:microsoft.com/office/officeart/2005/8/layout/default"/>
    <dgm:cxn modelId="{47F362F4-30CF-40BA-80A7-29DBCD1E8BBB}" srcId="{FE861F85-5FDE-458B-9D53-E8475B9471E9}" destId="{35682917-5364-4ADA-9F69-A715E71DF3E7}" srcOrd="2" destOrd="0" parTransId="{14F84F1F-D065-4963-B7E4-DF7B018BF97A}" sibTransId="{4EB65EC3-E95F-4AC4-8AE8-6BD939E73FA9}"/>
    <dgm:cxn modelId="{BCF93AF8-541A-4919-A7B3-6C2FDAC6CACA}" type="presOf" srcId="{35682917-5364-4ADA-9F69-A715E71DF3E7}" destId="{E9A235E4-0592-46C7-B6FD-EB183BF86CED}" srcOrd="0" destOrd="3" presId="urn:microsoft.com/office/officeart/2005/8/layout/default"/>
    <dgm:cxn modelId="{F2EFEBF8-5F1D-4A94-A5FC-DE76E5D08785}" type="presOf" srcId="{0E361E34-F4B0-4886-B174-24FDCA8FCFBD}" destId="{EB583882-E317-4846-808B-4269595AA729}" srcOrd="0" destOrd="0" presId="urn:microsoft.com/office/officeart/2005/8/layout/default"/>
    <dgm:cxn modelId="{305014FB-DE97-4851-A678-904B05FD5D18}" type="presOf" srcId="{65413C53-124A-4054-9028-546B1E081743}" destId="{78E831D5-E6AA-4E54-8BEB-36DA3D878F5A}" srcOrd="0" destOrd="2" presId="urn:microsoft.com/office/officeart/2005/8/layout/default"/>
    <dgm:cxn modelId="{BB5E6C85-9A48-4F71-9AED-D22907A17B0A}" type="presParOf" srcId="{76FD9D70-F508-4003-8F31-86F55763F8DB}" destId="{E9A235E4-0592-46C7-B6FD-EB183BF86CED}" srcOrd="0" destOrd="0" presId="urn:microsoft.com/office/officeart/2005/8/layout/default"/>
    <dgm:cxn modelId="{75141559-4433-484B-91A8-75D8EF697978}" type="presParOf" srcId="{76FD9D70-F508-4003-8F31-86F55763F8DB}" destId="{9F976A44-E4A2-417D-83E1-E23A50B02EAF}" srcOrd="1" destOrd="0" presId="urn:microsoft.com/office/officeart/2005/8/layout/default"/>
    <dgm:cxn modelId="{7649397D-B883-4012-BD7D-9B73622CD2F7}" type="presParOf" srcId="{76FD9D70-F508-4003-8F31-86F55763F8DB}" destId="{78E831D5-E6AA-4E54-8BEB-36DA3D878F5A}" srcOrd="2" destOrd="0" presId="urn:microsoft.com/office/officeart/2005/8/layout/default"/>
    <dgm:cxn modelId="{E3ED520C-DB94-4D98-B472-E74AAD4069F6}" type="presParOf" srcId="{76FD9D70-F508-4003-8F31-86F55763F8DB}" destId="{878DEBED-71E7-4F06-A2F5-D7CFE1AE7BAE}" srcOrd="3" destOrd="0" presId="urn:microsoft.com/office/officeart/2005/8/layout/default"/>
    <dgm:cxn modelId="{E11D3583-DA0F-4B64-9919-F5C1EA1C8597}" type="presParOf" srcId="{76FD9D70-F508-4003-8F31-86F55763F8DB}" destId="{EB583882-E317-4846-808B-4269595AA72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6DE07A-B3F4-4D1E-A45A-ACCB0470B1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DFF90-CE60-4176-ABAA-24A221E01957}">
      <dgm:prSet phldrT="[Text]"/>
      <dgm:spPr/>
      <dgm:t>
        <a:bodyPr/>
        <a:lstStyle/>
        <a:p>
          <a:r>
            <a:rPr lang="en-US" dirty="0"/>
            <a:t>Positive</a:t>
          </a:r>
        </a:p>
      </dgm:t>
    </dgm:pt>
    <dgm:pt modelId="{88F376A6-D4C4-4290-A68A-69337C89710D}" type="parTrans" cxnId="{3D4F1719-FC63-4B2F-9EBD-387685EB3B21}">
      <dgm:prSet/>
      <dgm:spPr/>
      <dgm:t>
        <a:bodyPr/>
        <a:lstStyle/>
        <a:p>
          <a:endParaRPr lang="en-US"/>
        </a:p>
      </dgm:t>
    </dgm:pt>
    <dgm:pt modelId="{54811DF3-FF25-4310-86BD-A321AE725EC4}" type="sibTrans" cxnId="{3D4F1719-FC63-4B2F-9EBD-387685EB3B21}">
      <dgm:prSet/>
      <dgm:spPr/>
      <dgm:t>
        <a:bodyPr/>
        <a:lstStyle/>
        <a:p>
          <a:endParaRPr lang="en-US"/>
        </a:p>
      </dgm:t>
    </dgm:pt>
    <dgm:pt modelId="{5CEABCA5-52E7-47A7-A4BB-90EA81D9D2D0}">
      <dgm:prSet phldrT="[Text]"/>
      <dgm:spPr/>
      <dgm:t>
        <a:bodyPr/>
        <a:lstStyle/>
        <a:p>
          <a:r>
            <a:rPr lang="en-US" dirty="0"/>
            <a:t>No Positive (issues)</a:t>
          </a:r>
        </a:p>
      </dgm:t>
    </dgm:pt>
    <dgm:pt modelId="{C852F029-FC7C-47BF-9CEA-27EDE770ED76}" type="parTrans" cxnId="{95D2E080-8B02-4359-808D-B5890A3FD5BF}">
      <dgm:prSet/>
      <dgm:spPr/>
      <dgm:t>
        <a:bodyPr/>
        <a:lstStyle/>
        <a:p>
          <a:endParaRPr lang="en-US"/>
        </a:p>
      </dgm:t>
    </dgm:pt>
    <dgm:pt modelId="{5F6440EF-F615-4730-8144-A75C99F7950E}" type="sibTrans" cxnId="{95D2E080-8B02-4359-808D-B5890A3FD5BF}">
      <dgm:prSet/>
      <dgm:spPr/>
      <dgm:t>
        <a:bodyPr/>
        <a:lstStyle/>
        <a:p>
          <a:endParaRPr lang="en-US"/>
        </a:p>
      </dgm:t>
    </dgm:pt>
    <dgm:pt modelId="{9A44806D-75D1-4DFB-94E8-C1ACC5DF54B0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7BB7CF3-92BC-4ECA-8C6B-6E1057F92C5E}" type="parTrans" cxnId="{F1E08CF2-B3DD-4FA5-90D4-6F12219E4FD7}">
      <dgm:prSet/>
      <dgm:spPr/>
    </dgm:pt>
    <dgm:pt modelId="{8B9D7CEB-B79D-40C4-9571-D8339F599F8E}" type="sibTrans" cxnId="{F1E08CF2-B3DD-4FA5-90D4-6F12219E4FD7}">
      <dgm:prSet/>
      <dgm:spPr/>
    </dgm:pt>
    <dgm:pt modelId="{1B641491-EFE7-40C0-A37B-B1D929C39902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044667DD-FEF7-4A66-A06C-B4DB67F6FE4C}" type="parTrans" cxnId="{5AFE476F-BEA6-4ACE-8243-6703E305A5A1}">
      <dgm:prSet/>
      <dgm:spPr/>
    </dgm:pt>
    <dgm:pt modelId="{D5406234-D53D-4EB4-B8FE-07BB5BCBD799}" type="sibTrans" cxnId="{5AFE476F-BEA6-4ACE-8243-6703E305A5A1}">
      <dgm:prSet/>
      <dgm:spPr/>
    </dgm:pt>
    <dgm:pt modelId="{1094EB6A-770A-4666-BBDE-A1AFE1DBBE9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202550AD-B2C1-43BD-8808-7BBA33DEAEAE}" type="parTrans" cxnId="{118A29B8-2AB4-4140-A19E-453A46D5C949}">
      <dgm:prSet/>
      <dgm:spPr/>
    </dgm:pt>
    <dgm:pt modelId="{1A7EAE66-127C-46DE-AF24-A68F3901C1F7}" type="sibTrans" cxnId="{118A29B8-2AB4-4140-A19E-453A46D5C949}">
      <dgm:prSet/>
      <dgm:spPr/>
    </dgm:pt>
    <dgm:pt modelId="{B7C71AD2-54AC-4CE0-A6A0-51BDD0AF9EBD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136150C2-7860-48A9-AF09-5E1AA27FDAF1}" type="parTrans" cxnId="{D207927D-E3E4-4D81-8D74-A10563007C7A}">
      <dgm:prSet/>
      <dgm:spPr/>
    </dgm:pt>
    <dgm:pt modelId="{833BBA28-1F5F-4175-9708-629B9CAF80D5}" type="sibTrans" cxnId="{D207927D-E3E4-4D81-8D74-A10563007C7A}">
      <dgm:prSet/>
      <dgm:spPr/>
    </dgm:pt>
    <dgm:pt modelId="{F85AE008-7CBE-4061-96D9-920A228BC94D}">
      <dgm:prSet phldrT="[Text]"/>
      <dgm:spPr/>
      <dgm:t>
        <a:bodyPr/>
        <a:lstStyle/>
        <a:p>
          <a:endParaRPr lang="en-US" dirty="0"/>
        </a:p>
      </dgm:t>
    </dgm:pt>
    <dgm:pt modelId="{5D73901C-F4DA-4629-B968-9D04EB959400}" type="parTrans" cxnId="{02F0697A-3C1E-438E-824B-462415062A10}">
      <dgm:prSet/>
      <dgm:spPr/>
    </dgm:pt>
    <dgm:pt modelId="{CE6BDC11-5661-477D-93C7-0ED70C59CC79}" type="sibTrans" cxnId="{02F0697A-3C1E-438E-824B-462415062A10}">
      <dgm:prSet/>
      <dgm:spPr/>
    </dgm:pt>
    <dgm:pt modelId="{9414EE72-52FC-4574-A3F8-48582D5FC4B2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66224B49-230F-4F4E-8389-7B37CC2AC2A5}" type="parTrans" cxnId="{38733637-0470-4E35-9A89-6C1A8458BF56}">
      <dgm:prSet/>
      <dgm:spPr/>
    </dgm:pt>
    <dgm:pt modelId="{8861E2D9-DBA5-41F1-B1D9-307049EB615F}" type="sibTrans" cxnId="{38733637-0470-4E35-9A89-6C1A8458BF56}">
      <dgm:prSet/>
      <dgm:spPr/>
    </dgm:pt>
    <dgm:pt modelId="{00B433FE-5B85-4A91-92D7-B5814E065B00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4CD0A4A1-2223-46FC-BD91-18AA32658B36}" type="parTrans" cxnId="{8189D9D5-2147-4F3C-BB31-74C642646A24}">
      <dgm:prSet/>
      <dgm:spPr/>
    </dgm:pt>
    <dgm:pt modelId="{31643D62-E000-4D47-8CC0-9AD1D954F385}" type="sibTrans" cxnId="{8189D9D5-2147-4F3C-BB31-74C642646A24}">
      <dgm:prSet/>
      <dgm:spPr/>
    </dgm:pt>
    <dgm:pt modelId="{F62A52CD-95CA-4B37-9F1F-22D17F598E73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8C07E7A0-DF4A-4709-809A-0852FBEC1A5F}" type="parTrans" cxnId="{501278A3-0204-4508-9B62-3E50FFC5D4C2}">
      <dgm:prSet/>
      <dgm:spPr/>
    </dgm:pt>
    <dgm:pt modelId="{0A796B95-CF26-4678-9B67-E9FF7F661B2F}" type="sibTrans" cxnId="{501278A3-0204-4508-9B62-3E50FFC5D4C2}">
      <dgm:prSet/>
      <dgm:spPr/>
    </dgm:pt>
    <dgm:pt modelId="{52E761E8-6D94-40F5-AA06-E962B63C103B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29388B67-A026-4D62-BFCA-B0D4729900F9}" type="parTrans" cxnId="{8373F65C-935A-490A-85BD-7A5AFC4CADD4}">
      <dgm:prSet/>
      <dgm:spPr/>
    </dgm:pt>
    <dgm:pt modelId="{B6BE6403-B5A0-4919-93C9-3FBB9B7776C3}" type="sibTrans" cxnId="{8373F65C-935A-490A-85BD-7A5AFC4CADD4}">
      <dgm:prSet/>
      <dgm:spPr/>
    </dgm:pt>
    <dgm:pt modelId="{AE7B042D-F6A0-4F36-99FE-3ABD7F00186B}">
      <dgm:prSet phldrT="[Text]"/>
      <dgm:spPr/>
      <dgm:t>
        <a:bodyPr/>
        <a:lstStyle/>
        <a:p>
          <a:endParaRPr lang="en-US" dirty="0"/>
        </a:p>
      </dgm:t>
    </dgm:pt>
    <dgm:pt modelId="{7A091E5D-00EB-49B4-B6E9-9BBF8B39424C}" type="parTrans" cxnId="{514C10C7-0354-48CD-8C2C-6E400ACD3D91}">
      <dgm:prSet/>
      <dgm:spPr/>
    </dgm:pt>
    <dgm:pt modelId="{68848B42-3993-4EDC-A262-B84B29D5BA28}" type="sibTrans" cxnId="{514C10C7-0354-48CD-8C2C-6E400ACD3D91}">
      <dgm:prSet/>
      <dgm:spPr/>
    </dgm:pt>
    <dgm:pt modelId="{9E387700-9E2B-4581-AD01-F87F880F92B0}" type="pres">
      <dgm:prSet presAssocID="{716DE07A-B3F4-4D1E-A45A-ACCB0470B150}" presName="diagram" presStyleCnt="0">
        <dgm:presLayoutVars>
          <dgm:dir/>
          <dgm:resizeHandles val="exact"/>
        </dgm:presLayoutVars>
      </dgm:prSet>
      <dgm:spPr/>
    </dgm:pt>
    <dgm:pt modelId="{9973791A-DE38-473C-856C-DBBA54A0EECF}" type="pres">
      <dgm:prSet presAssocID="{786DFF90-CE60-4176-ABAA-24A221E01957}" presName="node" presStyleLbl="node1" presStyleIdx="0" presStyleCnt="2">
        <dgm:presLayoutVars>
          <dgm:bulletEnabled val="1"/>
        </dgm:presLayoutVars>
      </dgm:prSet>
      <dgm:spPr/>
    </dgm:pt>
    <dgm:pt modelId="{CBA82E63-A1E0-4883-B6C5-6F8F78A0014B}" type="pres">
      <dgm:prSet presAssocID="{54811DF3-FF25-4310-86BD-A321AE725EC4}" presName="sibTrans" presStyleCnt="0"/>
      <dgm:spPr/>
    </dgm:pt>
    <dgm:pt modelId="{29754FC6-4553-43FC-B2A7-47476FA48257}" type="pres">
      <dgm:prSet presAssocID="{5CEABCA5-52E7-47A7-A4BB-90EA81D9D2D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4FEC12-765A-4036-AE85-B21892549EF6}" type="presOf" srcId="{9A44806D-75D1-4DFB-94E8-C1ACC5DF54B0}" destId="{9973791A-DE38-473C-856C-DBBA54A0EECF}" srcOrd="0" destOrd="1" presId="urn:microsoft.com/office/officeart/2005/8/layout/default"/>
    <dgm:cxn modelId="{3D4F1719-FC63-4B2F-9EBD-387685EB3B21}" srcId="{716DE07A-B3F4-4D1E-A45A-ACCB0470B150}" destId="{786DFF90-CE60-4176-ABAA-24A221E01957}" srcOrd="0" destOrd="0" parTransId="{88F376A6-D4C4-4290-A68A-69337C89710D}" sibTransId="{54811DF3-FF25-4310-86BD-A321AE725EC4}"/>
    <dgm:cxn modelId="{B7E0F831-840B-40C1-81A6-F63E89272DC0}" type="presOf" srcId="{786DFF90-CE60-4176-ABAA-24A221E01957}" destId="{9973791A-DE38-473C-856C-DBBA54A0EECF}" srcOrd="0" destOrd="0" presId="urn:microsoft.com/office/officeart/2005/8/layout/default"/>
    <dgm:cxn modelId="{B77AF332-3232-4AED-87AB-C4AFE810862A}" type="presOf" srcId="{B7C71AD2-54AC-4CE0-A6A0-51BDD0AF9EBD}" destId="{9973791A-DE38-473C-856C-DBBA54A0EECF}" srcOrd="0" destOrd="4" presId="urn:microsoft.com/office/officeart/2005/8/layout/default"/>
    <dgm:cxn modelId="{38733637-0470-4E35-9A89-6C1A8458BF56}" srcId="{5CEABCA5-52E7-47A7-A4BB-90EA81D9D2D0}" destId="{9414EE72-52FC-4574-A3F8-48582D5FC4B2}" srcOrd="0" destOrd="0" parTransId="{66224B49-230F-4F4E-8389-7B37CC2AC2A5}" sibTransId="{8861E2D9-DBA5-41F1-B1D9-307049EB615F}"/>
    <dgm:cxn modelId="{8373F65C-935A-490A-85BD-7A5AFC4CADD4}" srcId="{5CEABCA5-52E7-47A7-A4BB-90EA81D9D2D0}" destId="{52E761E8-6D94-40F5-AA06-E962B63C103B}" srcOrd="3" destOrd="0" parTransId="{29388B67-A026-4D62-BFCA-B0D4729900F9}" sibTransId="{B6BE6403-B5A0-4919-93C9-3FBB9B7776C3}"/>
    <dgm:cxn modelId="{5AFE476F-BEA6-4ACE-8243-6703E305A5A1}" srcId="{786DFF90-CE60-4176-ABAA-24A221E01957}" destId="{1B641491-EFE7-40C0-A37B-B1D929C39902}" srcOrd="1" destOrd="0" parTransId="{044667DD-FEF7-4A66-A06C-B4DB67F6FE4C}" sibTransId="{D5406234-D53D-4EB4-B8FE-07BB5BCBD799}"/>
    <dgm:cxn modelId="{F4485B71-F6B8-48D0-B084-9C494A43E62E}" type="presOf" srcId="{52E761E8-6D94-40F5-AA06-E962B63C103B}" destId="{29754FC6-4553-43FC-B2A7-47476FA48257}" srcOrd="0" destOrd="4" presId="urn:microsoft.com/office/officeart/2005/8/layout/default"/>
    <dgm:cxn modelId="{02F0697A-3C1E-438E-824B-462415062A10}" srcId="{786DFF90-CE60-4176-ABAA-24A221E01957}" destId="{F85AE008-7CBE-4061-96D9-920A228BC94D}" srcOrd="4" destOrd="0" parTransId="{5D73901C-F4DA-4629-B968-9D04EB959400}" sibTransId="{CE6BDC11-5661-477D-93C7-0ED70C59CC79}"/>
    <dgm:cxn modelId="{D207927D-E3E4-4D81-8D74-A10563007C7A}" srcId="{786DFF90-CE60-4176-ABAA-24A221E01957}" destId="{B7C71AD2-54AC-4CE0-A6A0-51BDD0AF9EBD}" srcOrd="3" destOrd="0" parTransId="{136150C2-7860-48A9-AF09-5E1AA27FDAF1}" sibTransId="{833BBA28-1F5F-4175-9708-629B9CAF80D5}"/>
    <dgm:cxn modelId="{95D2E080-8B02-4359-808D-B5890A3FD5BF}" srcId="{716DE07A-B3F4-4D1E-A45A-ACCB0470B150}" destId="{5CEABCA5-52E7-47A7-A4BB-90EA81D9D2D0}" srcOrd="1" destOrd="0" parTransId="{C852F029-FC7C-47BF-9CEA-27EDE770ED76}" sibTransId="{5F6440EF-F615-4730-8144-A75C99F7950E}"/>
    <dgm:cxn modelId="{DDA24982-FAD3-4359-8F8B-068773D9B74E}" type="presOf" srcId="{716DE07A-B3F4-4D1E-A45A-ACCB0470B150}" destId="{9E387700-9E2B-4581-AD01-F87F880F92B0}" srcOrd="0" destOrd="0" presId="urn:microsoft.com/office/officeart/2005/8/layout/default"/>
    <dgm:cxn modelId="{30E6BC8F-C889-419C-8B1F-57EFD4B070E7}" type="presOf" srcId="{00B433FE-5B85-4A91-92D7-B5814E065B00}" destId="{29754FC6-4553-43FC-B2A7-47476FA48257}" srcOrd="0" destOrd="2" presId="urn:microsoft.com/office/officeart/2005/8/layout/default"/>
    <dgm:cxn modelId="{501278A3-0204-4508-9B62-3E50FFC5D4C2}" srcId="{5CEABCA5-52E7-47A7-A4BB-90EA81D9D2D0}" destId="{F62A52CD-95CA-4B37-9F1F-22D17F598E73}" srcOrd="2" destOrd="0" parTransId="{8C07E7A0-DF4A-4709-809A-0852FBEC1A5F}" sibTransId="{0A796B95-CF26-4678-9B67-E9FF7F661B2F}"/>
    <dgm:cxn modelId="{118A29B8-2AB4-4140-A19E-453A46D5C949}" srcId="{786DFF90-CE60-4176-ABAA-24A221E01957}" destId="{1094EB6A-770A-4666-BBDE-A1AFE1DBBE9A}" srcOrd="2" destOrd="0" parTransId="{202550AD-B2C1-43BD-8808-7BBA33DEAEAE}" sibTransId="{1A7EAE66-127C-46DE-AF24-A68F3901C1F7}"/>
    <dgm:cxn modelId="{647F4BBE-1267-45F0-9288-79F692D04BF4}" type="presOf" srcId="{1B641491-EFE7-40C0-A37B-B1D929C39902}" destId="{9973791A-DE38-473C-856C-DBBA54A0EECF}" srcOrd="0" destOrd="2" presId="urn:microsoft.com/office/officeart/2005/8/layout/default"/>
    <dgm:cxn modelId="{514C10C7-0354-48CD-8C2C-6E400ACD3D91}" srcId="{5CEABCA5-52E7-47A7-A4BB-90EA81D9D2D0}" destId="{AE7B042D-F6A0-4F36-99FE-3ABD7F00186B}" srcOrd="4" destOrd="0" parTransId="{7A091E5D-00EB-49B4-B6E9-9BBF8B39424C}" sibTransId="{68848B42-3993-4EDC-A262-B84B29D5BA28}"/>
    <dgm:cxn modelId="{279D98CD-987E-4326-8BCB-E16F95FD1A2F}" type="presOf" srcId="{5CEABCA5-52E7-47A7-A4BB-90EA81D9D2D0}" destId="{29754FC6-4553-43FC-B2A7-47476FA48257}" srcOrd="0" destOrd="0" presId="urn:microsoft.com/office/officeart/2005/8/layout/default"/>
    <dgm:cxn modelId="{8189D9D5-2147-4F3C-BB31-74C642646A24}" srcId="{5CEABCA5-52E7-47A7-A4BB-90EA81D9D2D0}" destId="{00B433FE-5B85-4A91-92D7-B5814E065B00}" srcOrd="1" destOrd="0" parTransId="{4CD0A4A1-2223-46FC-BD91-18AA32658B36}" sibTransId="{31643D62-E000-4D47-8CC0-9AD1D954F385}"/>
    <dgm:cxn modelId="{7F96F6D8-E5D4-467F-AA07-8AF4E27A7837}" type="presOf" srcId="{F85AE008-7CBE-4061-96D9-920A228BC94D}" destId="{9973791A-DE38-473C-856C-DBBA54A0EECF}" srcOrd="0" destOrd="5" presId="urn:microsoft.com/office/officeart/2005/8/layout/default"/>
    <dgm:cxn modelId="{42B45EE0-4172-407E-8BD0-79485F24C88A}" type="presOf" srcId="{1094EB6A-770A-4666-BBDE-A1AFE1DBBE9A}" destId="{9973791A-DE38-473C-856C-DBBA54A0EECF}" srcOrd="0" destOrd="3" presId="urn:microsoft.com/office/officeart/2005/8/layout/default"/>
    <dgm:cxn modelId="{F1E08CF2-B3DD-4FA5-90D4-6F12219E4FD7}" srcId="{786DFF90-CE60-4176-ABAA-24A221E01957}" destId="{9A44806D-75D1-4DFB-94E8-C1ACC5DF54B0}" srcOrd="0" destOrd="0" parTransId="{77BB7CF3-92BC-4ECA-8C6B-6E1057F92C5E}" sibTransId="{8B9D7CEB-B79D-40C4-9571-D8339F599F8E}"/>
    <dgm:cxn modelId="{8794CCF7-25B5-477E-8536-73216C407737}" type="presOf" srcId="{AE7B042D-F6A0-4F36-99FE-3ABD7F00186B}" destId="{29754FC6-4553-43FC-B2A7-47476FA48257}" srcOrd="0" destOrd="5" presId="urn:microsoft.com/office/officeart/2005/8/layout/default"/>
    <dgm:cxn modelId="{E5B6FDF7-3832-44DB-AD48-B4CD618E3C70}" type="presOf" srcId="{F62A52CD-95CA-4B37-9F1F-22D17F598E73}" destId="{29754FC6-4553-43FC-B2A7-47476FA48257}" srcOrd="0" destOrd="3" presId="urn:microsoft.com/office/officeart/2005/8/layout/default"/>
    <dgm:cxn modelId="{AF3FA8FD-61C7-4FBE-9BEC-1C615BD6DDE6}" type="presOf" srcId="{9414EE72-52FC-4574-A3F8-48582D5FC4B2}" destId="{29754FC6-4553-43FC-B2A7-47476FA48257}" srcOrd="0" destOrd="1" presId="urn:microsoft.com/office/officeart/2005/8/layout/default"/>
    <dgm:cxn modelId="{24B8D409-2A5F-46EE-B315-07B816C24E8E}" type="presParOf" srcId="{9E387700-9E2B-4581-AD01-F87F880F92B0}" destId="{9973791A-DE38-473C-856C-DBBA54A0EECF}" srcOrd="0" destOrd="0" presId="urn:microsoft.com/office/officeart/2005/8/layout/default"/>
    <dgm:cxn modelId="{376D87DA-C86A-4566-8706-5EF25C02667A}" type="presParOf" srcId="{9E387700-9E2B-4581-AD01-F87F880F92B0}" destId="{CBA82E63-A1E0-4883-B6C5-6F8F78A0014B}" srcOrd="1" destOrd="0" presId="urn:microsoft.com/office/officeart/2005/8/layout/default"/>
    <dgm:cxn modelId="{121BAEBC-A155-4968-9F63-4BAC77F93377}" type="presParOf" srcId="{9E387700-9E2B-4581-AD01-F87F880F92B0}" destId="{29754FC6-4553-43FC-B2A7-47476FA4825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A7B4A-0D51-401A-8373-4B740D6DC7A0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CA4B0-9079-4619-9EFC-DDA3E31B1551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9A8C-8FDF-458B-AD4D-1F34C6577D58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92D65-BE47-4D98-96E6-6AD79D218577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B926E-25FD-4308-90BC-D9BC4468F81E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Client (1)</a:t>
          </a:r>
        </a:p>
      </dsp:txBody>
      <dsp:txXfrm>
        <a:off x="4124985" y="665"/>
        <a:ext cx="2265629" cy="1132814"/>
      </dsp:txXfrm>
    </dsp:sp>
    <dsp:sp modelId="{C44999C8-216D-461C-B04F-B00DCEA73FFA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Developer (1)</a:t>
          </a:r>
        </a:p>
      </dsp:txBody>
      <dsp:txXfrm>
        <a:off x="1383574" y="3217858"/>
        <a:ext cx="2265629" cy="1132814"/>
      </dsp:txXfrm>
    </dsp:sp>
    <dsp:sp modelId="{0C576C74-2D5B-468E-887B-4AD981C4B64A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Developer (2)</a:t>
          </a:r>
        </a:p>
      </dsp:txBody>
      <dsp:txXfrm>
        <a:off x="4124985" y="3217858"/>
        <a:ext cx="2265629" cy="1132814"/>
      </dsp:txXfrm>
    </dsp:sp>
    <dsp:sp modelId="{3EEC03C7-EB47-41F8-87AF-AD90ED05178F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Developer (3)</a:t>
          </a:r>
        </a:p>
      </dsp:txBody>
      <dsp:txXfrm>
        <a:off x="6866396" y="3217858"/>
        <a:ext cx="2265629" cy="1132814"/>
      </dsp:txXfrm>
    </dsp:sp>
    <dsp:sp modelId="{D2B5E200-012F-4135-9097-0C10332C11A1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Requirements Engineer  (1)</a:t>
          </a:r>
        </a:p>
      </dsp:txBody>
      <dsp:txXfrm>
        <a:off x="2754279" y="1609261"/>
        <a:ext cx="2265629" cy="1132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A9292-D1F1-4371-87E7-130D3ACFE388}">
      <dsp:nvSpPr>
        <dsp:cNvPr id="0" name=""/>
        <dsp:cNvSpPr/>
      </dsp:nvSpPr>
      <dsp:spPr>
        <a:xfrm>
          <a:off x="834829" y="0"/>
          <a:ext cx="9461402" cy="47760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1A887-B0FE-4E37-9A37-C3E6BF0840B1}">
      <dsp:nvSpPr>
        <dsp:cNvPr id="0" name=""/>
        <dsp:cNvSpPr/>
      </dsp:nvSpPr>
      <dsp:spPr>
        <a:xfrm>
          <a:off x="5570" y="1432816"/>
          <a:ext cx="2679498" cy="19104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of each group leaves the room and receives a picture from the instructor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4 minutes</a:t>
          </a:r>
        </a:p>
      </dsp:txBody>
      <dsp:txXfrm>
        <a:off x="98829" y="1526075"/>
        <a:ext cx="2492980" cy="1723904"/>
      </dsp:txXfrm>
    </dsp:sp>
    <dsp:sp modelId="{C196AB4A-3EFF-482F-91D1-8FA224E8BFEC}">
      <dsp:nvSpPr>
        <dsp:cNvPr id="0" name=""/>
        <dsp:cNvSpPr/>
      </dsp:nvSpPr>
      <dsp:spPr>
        <a:xfrm>
          <a:off x="2819044" y="1432816"/>
          <a:ext cx="2679498" cy="19104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Client-Requirements Engineer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Developers leave the room.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describes the figure.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RE interviews the client and takes notes (text-based statements, NO DRAWING).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8 minutes</a:t>
          </a:r>
        </a:p>
      </dsp:txBody>
      <dsp:txXfrm>
        <a:off x="2912303" y="1526075"/>
        <a:ext cx="2492980" cy="1723904"/>
      </dsp:txXfrm>
    </dsp:sp>
    <dsp:sp modelId="{65921196-D706-4F0A-8906-A802ED6936DD}">
      <dsp:nvSpPr>
        <dsp:cNvPr id="0" name=""/>
        <dsp:cNvSpPr/>
      </dsp:nvSpPr>
      <dsp:spPr>
        <a:xfrm>
          <a:off x="5632518" y="1432816"/>
          <a:ext cx="2679498" cy="19104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Requirements Engineer-Development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leaves the room.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RE provides the written specifications to developers.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Developers try to draw the image.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8 minutes</a:t>
          </a:r>
        </a:p>
      </dsp:txBody>
      <dsp:txXfrm>
        <a:off x="5725777" y="1526075"/>
        <a:ext cx="2492980" cy="1723904"/>
      </dsp:txXfrm>
    </dsp:sp>
    <dsp:sp modelId="{5DD44C53-A46B-4D2F-845E-884A6ECA0D4C}">
      <dsp:nvSpPr>
        <dsp:cNvPr id="0" name=""/>
        <dsp:cNvSpPr/>
      </dsp:nvSpPr>
      <dsp:spPr>
        <a:xfrm>
          <a:off x="8445992" y="1432816"/>
          <a:ext cx="2679498" cy="1910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Delivery: Feedback and conclusions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returns to the room.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Compares the original image with the one provided by the development team.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5 minutes</a:t>
          </a:r>
        </a:p>
      </dsp:txBody>
      <dsp:txXfrm>
        <a:off x="8539251" y="1526075"/>
        <a:ext cx="2492980" cy="1723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3791A-DE38-473C-856C-DBBA54A0EECF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Positive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1283" y="673807"/>
        <a:ext cx="5006206" cy="3003723"/>
      </dsp:txXfrm>
    </dsp:sp>
    <dsp:sp modelId="{29754FC6-4553-43FC-B2A7-47476FA48257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 Positive (issues)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508110" y="673807"/>
        <a:ext cx="5006206" cy="3003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A9292-D1F1-4371-87E7-130D3ACFE388}">
      <dsp:nvSpPr>
        <dsp:cNvPr id="0" name=""/>
        <dsp:cNvSpPr/>
      </dsp:nvSpPr>
      <dsp:spPr>
        <a:xfrm>
          <a:off x="834829" y="0"/>
          <a:ext cx="9461402" cy="47760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1A887-B0FE-4E37-9A37-C3E6BF0840B1}">
      <dsp:nvSpPr>
        <dsp:cNvPr id="0" name=""/>
        <dsp:cNvSpPr/>
      </dsp:nvSpPr>
      <dsp:spPr>
        <a:xfrm>
          <a:off x="5570" y="1432816"/>
          <a:ext cx="2679498" cy="1910422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of each group leaves the room and receives a picture from the instructor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4 minutes</a:t>
          </a:r>
        </a:p>
      </dsp:txBody>
      <dsp:txXfrm>
        <a:off x="98829" y="1526075"/>
        <a:ext cx="2492980" cy="1723904"/>
      </dsp:txXfrm>
    </dsp:sp>
    <dsp:sp modelId="{C196AB4A-3EFF-482F-91D1-8FA224E8BFEC}">
      <dsp:nvSpPr>
        <dsp:cNvPr id="0" name=""/>
        <dsp:cNvSpPr/>
      </dsp:nvSpPr>
      <dsp:spPr>
        <a:xfrm>
          <a:off x="2819044" y="1432816"/>
          <a:ext cx="2679498" cy="19104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Client-Requirements Engineer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Developers leave the room.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describes the figure.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RE interviews the client and takes notes (text-based statements, NO DRAWING).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Time: 3 minutes</a:t>
          </a:r>
        </a:p>
      </dsp:txBody>
      <dsp:txXfrm>
        <a:off x="2912303" y="1526075"/>
        <a:ext cx="2492980" cy="1723904"/>
      </dsp:txXfrm>
    </dsp:sp>
    <dsp:sp modelId="{65921196-D706-4F0A-8906-A802ED6936DD}">
      <dsp:nvSpPr>
        <dsp:cNvPr id="0" name=""/>
        <dsp:cNvSpPr/>
      </dsp:nvSpPr>
      <dsp:spPr>
        <a:xfrm>
          <a:off x="5632518" y="1432816"/>
          <a:ext cx="2679498" cy="19104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0000"/>
              </a:solidFill>
            </a:rPr>
            <a:t>Requirements Engineer-Client-Development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0000"/>
              </a:solidFill>
            </a:rPr>
            <a:t>The client participates actively in the process.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Developers try to draw the image.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0000"/>
              </a:solidFill>
            </a:rPr>
            <a:t>Time: 13 minutes</a:t>
          </a:r>
        </a:p>
      </dsp:txBody>
      <dsp:txXfrm>
        <a:off x="5725777" y="1526075"/>
        <a:ext cx="2492980" cy="1723904"/>
      </dsp:txXfrm>
    </dsp:sp>
    <dsp:sp modelId="{5DD44C53-A46B-4D2F-845E-884A6ECA0D4C}">
      <dsp:nvSpPr>
        <dsp:cNvPr id="0" name=""/>
        <dsp:cNvSpPr/>
      </dsp:nvSpPr>
      <dsp:spPr>
        <a:xfrm>
          <a:off x="8445992" y="1432816"/>
          <a:ext cx="2679498" cy="1910422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Delivery: Feedback and conclusions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Compares the original image with the one provided by the development team.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5 minutes</a:t>
          </a:r>
        </a:p>
      </dsp:txBody>
      <dsp:txXfrm>
        <a:off x="8539251" y="1526075"/>
        <a:ext cx="2492980" cy="1723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3791A-DE38-473C-856C-DBBA54A0EECF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Positive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1283" y="673807"/>
        <a:ext cx="5006206" cy="3003723"/>
      </dsp:txXfrm>
    </dsp:sp>
    <dsp:sp modelId="{29754FC6-4553-43FC-B2A7-47476FA48257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 Positive (issues)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508110" y="673807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A9292-D1F1-4371-87E7-130D3ACFE388}">
      <dsp:nvSpPr>
        <dsp:cNvPr id="0" name=""/>
        <dsp:cNvSpPr/>
      </dsp:nvSpPr>
      <dsp:spPr>
        <a:xfrm>
          <a:off x="834829" y="0"/>
          <a:ext cx="9461402" cy="47760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1A887-B0FE-4E37-9A37-C3E6BF0840B1}">
      <dsp:nvSpPr>
        <dsp:cNvPr id="0" name=""/>
        <dsp:cNvSpPr/>
      </dsp:nvSpPr>
      <dsp:spPr>
        <a:xfrm>
          <a:off x="5570" y="1432816"/>
          <a:ext cx="2679498" cy="1910422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of each group leaves the room and receives a picture from the instructor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have also to follow a behavioral pattern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4 minutes</a:t>
          </a:r>
        </a:p>
      </dsp:txBody>
      <dsp:txXfrm>
        <a:off x="98829" y="1526075"/>
        <a:ext cx="2492980" cy="1723904"/>
      </dsp:txXfrm>
    </dsp:sp>
    <dsp:sp modelId="{C196AB4A-3EFF-482F-91D1-8FA224E8BFEC}">
      <dsp:nvSpPr>
        <dsp:cNvPr id="0" name=""/>
        <dsp:cNvSpPr/>
      </dsp:nvSpPr>
      <dsp:spPr>
        <a:xfrm>
          <a:off x="2819044" y="1432816"/>
          <a:ext cx="2679498" cy="19104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Client-Requirements Engineer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Developers leave the room.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client describes the figure.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RE interviews the client and takes notes (text-based statements, NO DRAWING).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Time: 3 minutes</a:t>
          </a:r>
        </a:p>
      </dsp:txBody>
      <dsp:txXfrm>
        <a:off x="2912303" y="1526075"/>
        <a:ext cx="2492980" cy="1723904"/>
      </dsp:txXfrm>
    </dsp:sp>
    <dsp:sp modelId="{65921196-D706-4F0A-8906-A802ED6936DD}">
      <dsp:nvSpPr>
        <dsp:cNvPr id="0" name=""/>
        <dsp:cNvSpPr/>
      </dsp:nvSpPr>
      <dsp:spPr>
        <a:xfrm>
          <a:off x="5632518" y="1432816"/>
          <a:ext cx="2679498" cy="19104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0000"/>
              </a:solidFill>
            </a:rPr>
            <a:t>Requirements Engineer-Client-Development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0000"/>
              </a:solidFill>
            </a:rPr>
            <a:t>The client participates actively in the process.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Developers try to draw the image.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0000"/>
              </a:solidFill>
            </a:rPr>
            <a:t>Time: 13 minutes</a:t>
          </a:r>
        </a:p>
      </dsp:txBody>
      <dsp:txXfrm>
        <a:off x="5725777" y="1526075"/>
        <a:ext cx="2492980" cy="1723904"/>
      </dsp:txXfrm>
    </dsp:sp>
    <dsp:sp modelId="{5DD44C53-A46B-4D2F-845E-884A6ECA0D4C}">
      <dsp:nvSpPr>
        <dsp:cNvPr id="0" name=""/>
        <dsp:cNvSpPr/>
      </dsp:nvSpPr>
      <dsp:spPr>
        <a:xfrm>
          <a:off x="8445992" y="1432816"/>
          <a:ext cx="2679498" cy="1910422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Delivery: Feedback and conclusions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Compares the original image with the one provided by the development team.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Time: 5 minutes</a:t>
          </a:r>
        </a:p>
      </dsp:txBody>
      <dsp:txXfrm>
        <a:off x="8539251" y="1526075"/>
        <a:ext cx="2492980" cy="17239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235E4-0592-46C7-B6FD-EB183BF86CED}">
      <dsp:nvSpPr>
        <dsp:cNvPr id="0" name=""/>
        <dsp:cNvSpPr/>
      </dsp:nvSpPr>
      <dsp:spPr>
        <a:xfrm>
          <a:off x="0" y="1043875"/>
          <a:ext cx="3727356" cy="2236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Client profile 1: ABC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Collaborative and open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Talking a lot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Multiple examples but not real guidelines</a:t>
          </a:r>
        </a:p>
      </dsp:txBody>
      <dsp:txXfrm>
        <a:off x="0" y="1043875"/>
        <a:ext cx="3727356" cy="2236413"/>
      </dsp:txXfrm>
    </dsp:sp>
    <dsp:sp modelId="{78E831D5-E6AA-4E54-8BEB-36DA3D878F5A}">
      <dsp:nvSpPr>
        <dsp:cNvPr id="0" name=""/>
        <dsp:cNvSpPr/>
      </dsp:nvSpPr>
      <dsp:spPr>
        <a:xfrm>
          <a:off x="4100092" y="1043875"/>
          <a:ext cx="3727356" cy="22364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Client profile 2: DEF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Contradictory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No real statement of the problem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Wishful thinking</a:t>
          </a:r>
        </a:p>
      </dsp:txBody>
      <dsp:txXfrm>
        <a:off x="4100092" y="1043875"/>
        <a:ext cx="3727356" cy="2236413"/>
      </dsp:txXfrm>
    </dsp:sp>
    <dsp:sp modelId="{EB583882-E317-4846-808B-4269595AA729}">
      <dsp:nvSpPr>
        <dsp:cNvPr id="0" name=""/>
        <dsp:cNvSpPr/>
      </dsp:nvSpPr>
      <dsp:spPr>
        <a:xfrm>
          <a:off x="8200184" y="1043875"/>
          <a:ext cx="3727356" cy="22364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Client profile 3:GHIJ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You know everything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No details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No too much talk</a:t>
          </a:r>
        </a:p>
      </dsp:txBody>
      <dsp:txXfrm>
        <a:off x="8200184" y="1043875"/>
        <a:ext cx="3727356" cy="22364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3791A-DE38-473C-856C-DBBA54A0EECF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Positive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1283" y="673807"/>
        <a:ext cx="5006206" cy="3003723"/>
      </dsp:txXfrm>
    </dsp:sp>
    <dsp:sp modelId="{29754FC6-4553-43FC-B2A7-47476FA48257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 Positive (issues)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0B86-FD3C-4D95-9CA8-0AB626C3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492EE-6EAA-456F-9E7A-1E520EBBD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46AC-AF95-4096-9008-3CA4C84E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D561-9628-4F89-A0B0-93A5212F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E183-3CAB-4E38-9D8F-411E187A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FAC-ED13-428A-8FEE-279AA822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8977D-0002-4EBA-8A72-DEF45EA7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2D14-FE94-4E5B-A608-7E084028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6A41-A02B-4779-B946-1E591A30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5620-3849-4E28-827D-3C9834C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7BFB2-A482-4649-A882-73BE4D342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AF58-97CC-451C-AAEF-23F3C8706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117-04DC-418D-B04D-2BD3AEDA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3FDA-C0D9-4A2E-B2B9-08FC24B1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C39D-D5EE-429A-9445-D212EBB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F43C-61C6-4D9D-8576-790653EC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7DFA-02F1-48AD-9842-47FFCA9E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4634-45BC-45A4-A223-7F31B271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8D8-CB25-4E7A-B321-EC9BCCC0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3D35-2F5F-428E-8CBB-AEB64F1F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E494-23E5-4652-9B2F-B31FD839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E42C-E73A-4B42-AAA9-1FC743E6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0D34-8C84-41A7-B666-30995BC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7693-52C4-486E-AF74-E06DAAB0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1C66-EFCE-4BAC-B429-D4B5F45C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A1B-2DAD-47A0-BAAA-0886CD8F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4F6-ECB0-4A1A-BAA7-D24877EB8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9D824-4A08-4F69-8E95-0D60420F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BD6A-4D14-445E-87C4-0A9564B7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7FEB-A099-490E-BCEF-6B524E77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5DBC-106B-4089-9408-A8F03DFA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C606-E5C7-4995-9F26-CC9112B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07B2-5449-4ADF-A8EB-527110CC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F014-ADF9-4C30-93ED-5E7A3FFB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29578-D36B-4359-B654-91928B3DE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72AC-9721-4208-9B85-942E76481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6818B-0BC3-4EE9-9353-AA0AFE62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94061-382B-4157-BD5E-E30CFF0D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AD36D-FEED-49B4-9733-CA842145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3C14-6B3E-42E9-B867-9E565538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87AA-7358-4C25-ABB4-C99B457B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FCDE2-7E34-4974-9F92-9EC08541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C6AD9-89BD-4272-8518-92722E2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F95E1-4E01-4AA5-B356-9BF5D112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96C1E-C8D3-4371-A222-141EFB81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E4D78-3AD6-462C-B4FF-8443A61D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B8CB-1C34-4C20-8C30-666E2CE2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449F-EBE7-4D2F-8E3D-59AA41C6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FE8F-EC93-4070-BDAF-725A5FF4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03E9-51DE-4E9A-B3FE-6773F6AB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4BFB-8FAE-48B2-9BD6-EC272B7E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7464-0BD5-4544-8C43-1291899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E501-E6E5-4C20-984C-81BAE95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C0FD-5782-4176-8E5E-3719DAA43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C6A3-3550-4DCE-952B-7AC2C4AA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6A4EA-D4E9-40CE-B7CB-30C3AFF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EB02-C197-43D3-AE6E-D4ABEB81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53212-AFDA-4B4E-A5A8-AA75D2B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4BCB7-55C4-41A3-9CB7-D4B28788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5B7F-93DB-4541-90F2-1B23CC44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87AF-21FE-49A6-9020-31D878D3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A51A-1936-439E-98EE-A87E8CFD762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DFE9-CF7D-4D38-9859-7973F70BF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48D3-A948-4DDE-B31D-BEDBA2C1B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07B2-AF38-46A4-B902-ACEDA61E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a.upm.es/63563/1/INVE_MEM_2019_318960.pdf" TargetMode="External"/><Relationship Id="rId2" Type="http://schemas.openxmlformats.org/officeDocument/2006/relationships/hyperlink" Target="https://cibse2020.ppgia.pucpr.br/images/artigos/14/S14_P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esc-id.pt/ficheiros/publicacoes/9061.pdf" TargetMode="External"/><Relationship Id="rId4" Type="http://schemas.openxmlformats.org/officeDocument/2006/relationships/hyperlink" Target="https://resources.sei.cmu.edu/asset_files/TechnicalReport/1992_005_001_1647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A12B-0672-4869-926E-F25FD1F84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P2: Requirements elicitation through serious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9B513-B4CA-4432-BBEE-17276DB25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Translation loss &amp; Game of roles</a:t>
            </a:r>
          </a:p>
          <a:p>
            <a:endParaRPr lang="en-US" dirty="0"/>
          </a:p>
          <a:p>
            <a:r>
              <a:rPr lang="en-US" dirty="0"/>
              <a:t>Jose María Alvarez-Rodríguez</a:t>
            </a:r>
          </a:p>
          <a:p>
            <a:r>
              <a:rPr lang="en-US" dirty="0"/>
              <a:t>Course 2022-2023</a:t>
            </a:r>
          </a:p>
        </p:txBody>
      </p:sp>
    </p:spTree>
    <p:extLst>
      <p:ext uri="{BB962C8B-B14F-4D97-AF65-F5344CB8AC3E}">
        <p14:creationId xmlns:p14="http://schemas.microsoft.com/office/powerpoint/2010/main" val="28164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9A4B9-5813-4761-964E-858B5C0C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3: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C9B03-BADD-4802-A038-2D0EBF76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7547E-E1C8-4A34-96F1-700F972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25 minutes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199DD8-1943-44C8-A47F-47F8D7D55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52581"/>
              </p:ext>
            </p:extLst>
          </p:nvPr>
        </p:nvGraphicFramePr>
        <p:xfrm>
          <a:off x="222738" y="1400908"/>
          <a:ext cx="11131062" cy="47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01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C644-D6B9-47DA-B35A-94B5E514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behavioral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28014-790F-409A-A178-649175FF5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24141"/>
              </p:ext>
            </p:extLst>
          </p:nvPr>
        </p:nvGraphicFramePr>
        <p:xfrm>
          <a:off x="61259" y="1849531"/>
          <a:ext cx="11927541" cy="432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55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7CCC-3902-4B86-82C5-E95C1D8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F052E-FE8E-4F9E-9427-3FEA9F0F0F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0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6239-3FB9-4C22-8A4E-EA35DF27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D056-6B98-4544-B857-58FA0734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https://cibse2020.ppgia.pucpr.br/images/artigos/14/S14_P2.pdf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https://oa.upm.es/63563/1/INVE_MEM_2019_318960.pdf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https://resources.sei.cmu.edu/asset_files/TechnicalReport/1992_005_001_16478.pdf</a:t>
            </a:r>
            <a:r>
              <a:rPr lang="en-US" dirty="0"/>
              <a:t> </a:t>
            </a:r>
          </a:p>
          <a:p>
            <a:r>
              <a:rPr lang="en-US">
                <a:hlinkClick r:id="rId5"/>
              </a:rPr>
              <a:t>https://www.inesc-id.pt/ficheiros/publicacoes/9061.pdf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DC50-BC2B-4E3E-9599-18BA23DF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3A1AC-F7D8-4D72-AC43-272930F0F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28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83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6173-8917-4F4F-928D-3AB8106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engineer: what to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2D6-17A0-4C57-B3CB-541A429F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Which are the features?</a:t>
            </a:r>
          </a:p>
          <a:p>
            <a:r>
              <a:rPr lang="en-US" dirty="0"/>
              <a:t>Which are the restrictions?</a:t>
            </a:r>
          </a:p>
          <a:p>
            <a:r>
              <a:rPr lang="en-US" dirty="0"/>
              <a:t>Who will use this feature?</a:t>
            </a:r>
          </a:p>
          <a:p>
            <a:r>
              <a:rPr lang="en-US" dirty="0"/>
              <a:t>Who will deliver the inputs for the feature?</a:t>
            </a:r>
          </a:p>
          <a:p>
            <a:r>
              <a:rPr lang="en-US" dirty="0"/>
              <a:t>Who will receive the outputs of the feature?</a:t>
            </a:r>
          </a:p>
          <a:p>
            <a:r>
              <a:rPr lang="en-US" dirty="0"/>
              <a:t>What do I know about this feature?</a:t>
            </a:r>
          </a:p>
          <a:p>
            <a:r>
              <a:rPr lang="en-US" dirty="0"/>
              <a:t>What does this feature need to do?</a:t>
            </a:r>
          </a:p>
          <a:p>
            <a:r>
              <a:rPr lang="en-US" dirty="0"/>
              <a:t>What is the end result of doing this?</a:t>
            </a:r>
          </a:p>
          <a:p>
            <a:r>
              <a:rPr lang="en-US" dirty="0"/>
              <a:t>What are the pieces of this feature?</a:t>
            </a:r>
          </a:p>
          <a:p>
            <a:r>
              <a:rPr lang="en-US" dirty="0"/>
              <a:t>What needs to happen next?</a:t>
            </a:r>
          </a:p>
          <a:p>
            <a:r>
              <a:rPr lang="en-US" dirty="0"/>
              <a:t>What must happen before?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6BB656-3CFA-4D92-A16B-AE17A636ADE6}"/>
              </a:ext>
            </a:extLst>
          </p:cNvPr>
          <p:cNvSpPr txBox="1">
            <a:spLocks/>
          </p:cNvSpPr>
          <p:nvPr/>
        </p:nvSpPr>
        <p:spPr>
          <a:xfrm>
            <a:off x="6775824" y="1774825"/>
            <a:ext cx="627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Whys</a:t>
            </a:r>
          </a:p>
          <a:p>
            <a:pPr lvl="1"/>
            <a:r>
              <a:rPr lang="en-US" dirty="0"/>
              <a:t>Look for the root cause</a:t>
            </a:r>
          </a:p>
        </p:txBody>
      </p:sp>
    </p:spTree>
    <p:extLst>
      <p:ext uri="{BB962C8B-B14F-4D97-AF65-F5344CB8AC3E}">
        <p14:creationId xmlns:p14="http://schemas.microsoft.com/office/powerpoint/2010/main" val="4299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9A4B9-5813-4761-964E-858B5C0C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C9B03-BADD-4802-A038-2D0EBF76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7547E-E1C8-4A34-96F1-700F972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25 minutes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199DD8-1943-44C8-A47F-47F8D7D55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69099"/>
              </p:ext>
            </p:extLst>
          </p:nvPr>
        </p:nvGraphicFramePr>
        <p:xfrm>
          <a:off x="222738" y="1400908"/>
          <a:ext cx="11131062" cy="47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0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7CCC-3902-4B86-82C5-E95C1D8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F052E-FE8E-4F9E-9427-3FEA9F0F0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9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91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9A4B9-5813-4761-964E-858B5C0C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C9B03-BADD-4802-A038-2D0EBF76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7547E-E1C8-4A34-96F1-700F972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25 minutes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199DD8-1943-44C8-A47F-47F8D7D55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108536"/>
              </p:ext>
            </p:extLst>
          </p:nvPr>
        </p:nvGraphicFramePr>
        <p:xfrm>
          <a:off x="222738" y="1400908"/>
          <a:ext cx="11131062" cy="47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05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7CCC-3902-4B86-82C5-E95C1D8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F052E-FE8E-4F9E-9427-3FEA9F0F0F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94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635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P2: Requirements elicitation through serious games</vt:lpstr>
      <vt:lpstr>Team roles</vt:lpstr>
      <vt:lpstr>Requirements engineer: what to ask?</vt:lpstr>
      <vt:lpstr>Round 1</vt:lpstr>
      <vt:lpstr>Steps: 25 minutes</vt:lpstr>
      <vt:lpstr>Feedback</vt:lpstr>
      <vt:lpstr>Round 2</vt:lpstr>
      <vt:lpstr>Steps: 25 minutes</vt:lpstr>
      <vt:lpstr>Feedback</vt:lpstr>
      <vt:lpstr>Round 3: </vt:lpstr>
      <vt:lpstr>Steps: 25 minutes</vt:lpstr>
      <vt:lpstr>Client behavioral patterns</vt:lpstr>
      <vt:lpstr>Feedback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P2: Requirements elicitation through serious games</dc:title>
  <dc:creator>Jose Alvarez</dc:creator>
  <cp:lastModifiedBy>Jose Alvarez</cp:lastModifiedBy>
  <cp:revision>10</cp:revision>
  <dcterms:created xsi:type="dcterms:W3CDTF">2021-09-24T10:14:34Z</dcterms:created>
  <dcterms:modified xsi:type="dcterms:W3CDTF">2022-09-14T10:17:45Z</dcterms:modified>
</cp:coreProperties>
</file>