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959888" cy="32759650"/>
  <p:notesSz cx="6858000" cy="9144000"/>
  <p:defaultTextStyle>
    <a:defPPr>
      <a:defRPr lang="es-ES"/>
    </a:defPPr>
    <a:lvl1pPr marL="0" algn="l" defTabSz="2626523" rtl="0" eaLnBrk="1" latinLnBrk="0" hangingPunct="1">
      <a:defRPr sz="5170" kern="1200">
        <a:solidFill>
          <a:schemeClr val="tx1"/>
        </a:solidFill>
        <a:latin typeface="+mn-lt"/>
        <a:ea typeface="+mn-ea"/>
        <a:cs typeface="+mn-cs"/>
      </a:defRPr>
    </a:lvl1pPr>
    <a:lvl2pPr marL="1313261" algn="l" defTabSz="2626523" rtl="0" eaLnBrk="1" latinLnBrk="0" hangingPunct="1">
      <a:defRPr sz="5170" kern="1200">
        <a:solidFill>
          <a:schemeClr val="tx1"/>
        </a:solidFill>
        <a:latin typeface="+mn-lt"/>
        <a:ea typeface="+mn-ea"/>
        <a:cs typeface="+mn-cs"/>
      </a:defRPr>
    </a:lvl2pPr>
    <a:lvl3pPr marL="2626523" algn="l" defTabSz="2626523" rtl="0" eaLnBrk="1" latinLnBrk="0" hangingPunct="1">
      <a:defRPr sz="5170" kern="1200">
        <a:solidFill>
          <a:schemeClr val="tx1"/>
        </a:solidFill>
        <a:latin typeface="+mn-lt"/>
        <a:ea typeface="+mn-ea"/>
        <a:cs typeface="+mn-cs"/>
      </a:defRPr>
    </a:lvl3pPr>
    <a:lvl4pPr marL="3939784" algn="l" defTabSz="2626523" rtl="0" eaLnBrk="1" latinLnBrk="0" hangingPunct="1">
      <a:defRPr sz="5170" kern="1200">
        <a:solidFill>
          <a:schemeClr val="tx1"/>
        </a:solidFill>
        <a:latin typeface="+mn-lt"/>
        <a:ea typeface="+mn-ea"/>
        <a:cs typeface="+mn-cs"/>
      </a:defRPr>
    </a:lvl4pPr>
    <a:lvl5pPr marL="5253045" algn="l" defTabSz="2626523" rtl="0" eaLnBrk="1" latinLnBrk="0" hangingPunct="1">
      <a:defRPr sz="5170" kern="1200">
        <a:solidFill>
          <a:schemeClr val="tx1"/>
        </a:solidFill>
        <a:latin typeface="+mn-lt"/>
        <a:ea typeface="+mn-ea"/>
        <a:cs typeface="+mn-cs"/>
      </a:defRPr>
    </a:lvl5pPr>
    <a:lvl6pPr marL="6566306" algn="l" defTabSz="2626523" rtl="0" eaLnBrk="1" latinLnBrk="0" hangingPunct="1">
      <a:defRPr sz="5170" kern="1200">
        <a:solidFill>
          <a:schemeClr val="tx1"/>
        </a:solidFill>
        <a:latin typeface="+mn-lt"/>
        <a:ea typeface="+mn-ea"/>
        <a:cs typeface="+mn-cs"/>
      </a:defRPr>
    </a:lvl6pPr>
    <a:lvl7pPr marL="7879568" algn="l" defTabSz="2626523" rtl="0" eaLnBrk="1" latinLnBrk="0" hangingPunct="1">
      <a:defRPr sz="5170" kern="1200">
        <a:solidFill>
          <a:schemeClr val="tx1"/>
        </a:solidFill>
        <a:latin typeface="+mn-lt"/>
        <a:ea typeface="+mn-ea"/>
        <a:cs typeface="+mn-cs"/>
      </a:defRPr>
    </a:lvl7pPr>
    <a:lvl8pPr marL="9192829" algn="l" defTabSz="2626523" rtl="0" eaLnBrk="1" latinLnBrk="0" hangingPunct="1">
      <a:defRPr sz="5170" kern="1200">
        <a:solidFill>
          <a:schemeClr val="tx1"/>
        </a:solidFill>
        <a:latin typeface="+mn-lt"/>
        <a:ea typeface="+mn-ea"/>
        <a:cs typeface="+mn-cs"/>
      </a:defRPr>
    </a:lvl8pPr>
    <a:lvl9pPr marL="10506090" algn="l" defTabSz="2626523" rtl="0" eaLnBrk="1" latinLnBrk="0" hangingPunct="1">
      <a:defRPr sz="51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27" d="100"/>
          <a:sy n="27" d="100"/>
        </p:scale>
        <p:origin x="327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6992" y="5361362"/>
            <a:ext cx="18665905" cy="11405211"/>
          </a:xfrm>
        </p:spPr>
        <p:txBody>
          <a:bodyPr anchor="b"/>
          <a:lstStyle>
            <a:lvl1pPr algn="ctr">
              <a:defRPr sz="1441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4986" y="17206402"/>
            <a:ext cx="16469916" cy="7909330"/>
          </a:xfrm>
        </p:spPr>
        <p:txBody>
          <a:bodyPr/>
          <a:lstStyle>
            <a:lvl1pPr marL="0" indent="0" algn="ctr">
              <a:buNone/>
              <a:defRPr sz="5764"/>
            </a:lvl1pPr>
            <a:lvl2pPr marL="1098012" indent="0" algn="ctr">
              <a:buNone/>
              <a:defRPr sz="4803"/>
            </a:lvl2pPr>
            <a:lvl3pPr marL="2196023" indent="0" algn="ctr">
              <a:buNone/>
              <a:defRPr sz="4323"/>
            </a:lvl3pPr>
            <a:lvl4pPr marL="3294035" indent="0" algn="ctr">
              <a:buNone/>
              <a:defRPr sz="3843"/>
            </a:lvl4pPr>
            <a:lvl5pPr marL="4392046" indent="0" algn="ctr">
              <a:buNone/>
              <a:defRPr sz="3843"/>
            </a:lvl5pPr>
            <a:lvl6pPr marL="5490058" indent="0" algn="ctr">
              <a:buNone/>
              <a:defRPr sz="3843"/>
            </a:lvl6pPr>
            <a:lvl7pPr marL="6588069" indent="0" algn="ctr">
              <a:buNone/>
              <a:defRPr sz="3843"/>
            </a:lvl7pPr>
            <a:lvl8pPr marL="7686081" indent="0" algn="ctr">
              <a:buNone/>
              <a:defRPr sz="3843"/>
            </a:lvl8pPr>
            <a:lvl9pPr marL="8784092" indent="0" algn="ctr">
              <a:buNone/>
              <a:defRPr sz="384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F5C0-9AEF-4218-9DC5-CA96FCC4DCA7}" type="datetimeFigureOut">
              <a:rPr lang="es-ES" smtClean="0"/>
              <a:t>11/7/19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A66E-7FA4-4CED-9AC4-4D079AEA80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357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F5C0-9AEF-4218-9DC5-CA96FCC4DCA7}" type="datetimeFigureOut">
              <a:rPr lang="es-ES" smtClean="0"/>
              <a:t>11/7/19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A66E-7FA4-4CED-9AC4-4D079AEA80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38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15046" y="1744148"/>
            <a:ext cx="4735101" cy="2776228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9743" y="1744148"/>
            <a:ext cx="13930804" cy="277622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F5C0-9AEF-4218-9DC5-CA96FCC4DCA7}" type="datetimeFigureOut">
              <a:rPr lang="es-ES" smtClean="0"/>
              <a:t>11/7/19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A66E-7FA4-4CED-9AC4-4D079AEA80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010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F5C0-9AEF-4218-9DC5-CA96FCC4DCA7}" type="datetimeFigureOut">
              <a:rPr lang="es-ES" smtClean="0"/>
              <a:t>11/7/19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A66E-7FA4-4CED-9AC4-4D079AEA80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753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306" y="8167172"/>
            <a:ext cx="18940403" cy="13627102"/>
          </a:xfrm>
        </p:spPr>
        <p:txBody>
          <a:bodyPr anchor="b"/>
          <a:lstStyle>
            <a:lvl1pPr>
              <a:defRPr sz="1441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8306" y="21923192"/>
            <a:ext cx="18940403" cy="7166171"/>
          </a:xfrm>
        </p:spPr>
        <p:txBody>
          <a:bodyPr/>
          <a:lstStyle>
            <a:lvl1pPr marL="0" indent="0">
              <a:buNone/>
              <a:defRPr sz="5764">
                <a:solidFill>
                  <a:schemeClr val="tx1"/>
                </a:solidFill>
              </a:defRPr>
            </a:lvl1pPr>
            <a:lvl2pPr marL="1098012" indent="0">
              <a:buNone/>
              <a:defRPr sz="4803">
                <a:solidFill>
                  <a:schemeClr val="tx1">
                    <a:tint val="75000"/>
                  </a:schemeClr>
                </a:solidFill>
              </a:defRPr>
            </a:lvl2pPr>
            <a:lvl3pPr marL="2196023" indent="0">
              <a:buNone/>
              <a:defRPr sz="4323">
                <a:solidFill>
                  <a:schemeClr val="tx1">
                    <a:tint val="75000"/>
                  </a:schemeClr>
                </a:solidFill>
              </a:defRPr>
            </a:lvl3pPr>
            <a:lvl4pPr marL="3294035" indent="0">
              <a:buNone/>
              <a:defRPr sz="3843">
                <a:solidFill>
                  <a:schemeClr val="tx1">
                    <a:tint val="75000"/>
                  </a:schemeClr>
                </a:solidFill>
              </a:defRPr>
            </a:lvl4pPr>
            <a:lvl5pPr marL="4392046" indent="0">
              <a:buNone/>
              <a:defRPr sz="3843">
                <a:solidFill>
                  <a:schemeClr val="tx1">
                    <a:tint val="75000"/>
                  </a:schemeClr>
                </a:solidFill>
              </a:defRPr>
            </a:lvl5pPr>
            <a:lvl6pPr marL="5490058" indent="0">
              <a:buNone/>
              <a:defRPr sz="3843">
                <a:solidFill>
                  <a:schemeClr val="tx1">
                    <a:tint val="75000"/>
                  </a:schemeClr>
                </a:solidFill>
              </a:defRPr>
            </a:lvl6pPr>
            <a:lvl7pPr marL="6588069" indent="0">
              <a:buNone/>
              <a:defRPr sz="3843">
                <a:solidFill>
                  <a:schemeClr val="tx1">
                    <a:tint val="75000"/>
                  </a:schemeClr>
                </a:solidFill>
              </a:defRPr>
            </a:lvl7pPr>
            <a:lvl8pPr marL="7686081" indent="0">
              <a:buNone/>
              <a:defRPr sz="3843">
                <a:solidFill>
                  <a:schemeClr val="tx1">
                    <a:tint val="75000"/>
                  </a:schemeClr>
                </a:solidFill>
              </a:defRPr>
            </a:lvl8pPr>
            <a:lvl9pPr marL="8784092" indent="0">
              <a:buNone/>
              <a:defRPr sz="38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F5C0-9AEF-4218-9DC5-CA96FCC4DCA7}" type="datetimeFigureOut">
              <a:rPr lang="es-ES" smtClean="0"/>
              <a:t>11/7/19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A66E-7FA4-4CED-9AC4-4D079AEA80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63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9743" y="8720740"/>
            <a:ext cx="9332952" cy="2078569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17194" y="8720740"/>
            <a:ext cx="9332952" cy="2078569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F5C0-9AEF-4218-9DC5-CA96FCC4DCA7}" type="datetimeFigureOut">
              <a:rPr lang="es-ES" smtClean="0"/>
              <a:t>11/7/19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A66E-7FA4-4CED-9AC4-4D079AEA80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21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603" y="1744155"/>
            <a:ext cx="18940403" cy="633201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605" y="8030666"/>
            <a:ext cx="9290060" cy="3935706"/>
          </a:xfrm>
        </p:spPr>
        <p:txBody>
          <a:bodyPr anchor="b"/>
          <a:lstStyle>
            <a:lvl1pPr marL="0" indent="0">
              <a:buNone/>
              <a:defRPr sz="5764" b="1"/>
            </a:lvl1pPr>
            <a:lvl2pPr marL="1098012" indent="0">
              <a:buNone/>
              <a:defRPr sz="4803" b="1"/>
            </a:lvl2pPr>
            <a:lvl3pPr marL="2196023" indent="0">
              <a:buNone/>
              <a:defRPr sz="4323" b="1"/>
            </a:lvl3pPr>
            <a:lvl4pPr marL="3294035" indent="0">
              <a:buNone/>
              <a:defRPr sz="3843" b="1"/>
            </a:lvl4pPr>
            <a:lvl5pPr marL="4392046" indent="0">
              <a:buNone/>
              <a:defRPr sz="3843" b="1"/>
            </a:lvl5pPr>
            <a:lvl6pPr marL="5490058" indent="0">
              <a:buNone/>
              <a:defRPr sz="3843" b="1"/>
            </a:lvl6pPr>
            <a:lvl7pPr marL="6588069" indent="0">
              <a:buNone/>
              <a:defRPr sz="3843" b="1"/>
            </a:lvl7pPr>
            <a:lvl8pPr marL="7686081" indent="0">
              <a:buNone/>
              <a:defRPr sz="3843" b="1"/>
            </a:lvl8pPr>
            <a:lvl9pPr marL="8784092" indent="0">
              <a:buNone/>
              <a:defRPr sz="3843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605" y="11966372"/>
            <a:ext cx="9290060" cy="1760073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17194" y="8030666"/>
            <a:ext cx="9335813" cy="3935706"/>
          </a:xfrm>
        </p:spPr>
        <p:txBody>
          <a:bodyPr anchor="b"/>
          <a:lstStyle>
            <a:lvl1pPr marL="0" indent="0">
              <a:buNone/>
              <a:defRPr sz="5764" b="1"/>
            </a:lvl1pPr>
            <a:lvl2pPr marL="1098012" indent="0">
              <a:buNone/>
              <a:defRPr sz="4803" b="1"/>
            </a:lvl2pPr>
            <a:lvl3pPr marL="2196023" indent="0">
              <a:buNone/>
              <a:defRPr sz="4323" b="1"/>
            </a:lvl3pPr>
            <a:lvl4pPr marL="3294035" indent="0">
              <a:buNone/>
              <a:defRPr sz="3843" b="1"/>
            </a:lvl4pPr>
            <a:lvl5pPr marL="4392046" indent="0">
              <a:buNone/>
              <a:defRPr sz="3843" b="1"/>
            </a:lvl5pPr>
            <a:lvl6pPr marL="5490058" indent="0">
              <a:buNone/>
              <a:defRPr sz="3843" b="1"/>
            </a:lvl6pPr>
            <a:lvl7pPr marL="6588069" indent="0">
              <a:buNone/>
              <a:defRPr sz="3843" b="1"/>
            </a:lvl7pPr>
            <a:lvl8pPr marL="7686081" indent="0">
              <a:buNone/>
              <a:defRPr sz="3843" b="1"/>
            </a:lvl8pPr>
            <a:lvl9pPr marL="8784092" indent="0">
              <a:buNone/>
              <a:defRPr sz="3843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17194" y="11966372"/>
            <a:ext cx="9335813" cy="1760073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F5C0-9AEF-4218-9DC5-CA96FCC4DCA7}" type="datetimeFigureOut">
              <a:rPr lang="es-ES" smtClean="0"/>
              <a:t>11/7/19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A66E-7FA4-4CED-9AC4-4D079AEA80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851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F5C0-9AEF-4218-9DC5-CA96FCC4DCA7}" type="datetimeFigureOut">
              <a:rPr lang="es-ES" smtClean="0"/>
              <a:t>11/7/19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A66E-7FA4-4CED-9AC4-4D079AEA80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226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F5C0-9AEF-4218-9DC5-CA96FCC4DCA7}" type="datetimeFigureOut">
              <a:rPr lang="es-ES" smtClean="0"/>
              <a:t>11/7/19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A66E-7FA4-4CED-9AC4-4D079AEA80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354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603" y="2183977"/>
            <a:ext cx="7082635" cy="7643918"/>
          </a:xfrm>
        </p:spPr>
        <p:txBody>
          <a:bodyPr anchor="b"/>
          <a:lstStyle>
            <a:lvl1pPr>
              <a:defRPr sz="768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5813" y="4716790"/>
            <a:ext cx="11117193" cy="23280585"/>
          </a:xfrm>
        </p:spPr>
        <p:txBody>
          <a:bodyPr/>
          <a:lstStyle>
            <a:lvl1pPr>
              <a:defRPr sz="7685"/>
            </a:lvl1pPr>
            <a:lvl2pPr>
              <a:defRPr sz="6724"/>
            </a:lvl2pPr>
            <a:lvl3pPr>
              <a:defRPr sz="5764"/>
            </a:lvl3pPr>
            <a:lvl4pPr>
              <a:defRPr sz="4803"/>
            </a:lvl4pPr>
            <a:lvl5pPr>
              <a:defRPr sz="4803"/>
            </a:lvl5pPr>
            <a:lvl6pPr>
              <a:defRPr sz="4803"/>
            </a:lvl6pPr>
            <a:lvl7pPr>
              <a:defRPr sz="4803"/>
            </a:lvl7pPr>
            <a:lvl8pPr>
              <a:defRPr sz="4803"/>
            </a:lvl8pPr>
            <a:lvl9pPr>
              <a:defRPr sz="4803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603" y="9827895"/>
            <a:ext cx="7082635" cy="18207391"/>
          </a:xfrm>
        </p:spPr>
        <p:txBody>
          <a:bodyPr/>
          <a:lstStyle>
            <a:lvl1pPr marL="0" indent="0">
              <a:buNone/>
              <a:defRPr sz="3843"/>
            </a:lvl1pPr>
            <a:lvl2pPr marL="1098012" indent="0">
              <a:buNone/>
              <a:defRPr sz="3362"/>
            </a:lvl2pPr>
            <a:lvl3pPr marL="2196023" indent="0">
              <a:buNone/>
              <a:defRPr sz="2882"/>
            </a:lvl3pPr>
            <a:lvl4pPr marL="3294035" indent="0">
              <a:buNone/>
              <a:defRPr sz="2402"/>
            </a:lvl4pPr>
            <a:lvl5pPr marL="4392046" indent="0">
              <a:buNone/>
              <a:defRPr sz="2402"/>
            </a:lvl5pPr>
            <a:lvl6pPr marL="5490058" indent="0">
              <a:buNone/>
              <a:defRPr sz="2402"/>
            </a:lvl6pPr>
            <a:lvl7pPr marL="6588069" indent="0">
              <a:buNone/>
              <a:defRPr sz="2402"/>
            </a:lvl7pPr>
            <a:lvl8pPr marL="7686081" indent="0">
              <a:buNone/>
              <a:defRPr sz="2402"/>
            </a:lvl8pPr>
            <a:lvl9pPr marL="8784092" indent="0">
              <a:buNone/>
              <a:defRPr sz="2402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F5C0-9AEF-4218-9DC5-CA96FCC4DCA7}" type="datetimeFigureOut">
              <a:rPr lang="es-ES" smtClean="0"/>
              <a:t>11/7/19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A66E-7FA4-4CED-9AC4-4D079AEA80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84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603" y="2183977"/>
            <a:ext cx="7082635" cy="7643918"/>
          </a:xfrm>
        </p:spPr>
        <p:txBody>
          <a:bodyPr anchor="b"/>
          <a:lstStyle>
            <a:lvl1pPr>
              <a:defRPr sz="768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35813" y="4716790"/>
            <a:ext cx="11117193" cy="23280585"/>
          </a:xfrm>
        </p:spPr>
        <p:txBody>
          <a:bodyPr anchor="t"/>
          <a:lstStyle>
            <a:lvl1pPr marL="0" indent="0">
              <a:buNone/>
              <a:defRPr sz="7685"/>
            </a:lvl1pPr>
            <a:lvl2pPr marL="1098012" indent="0">
              <a:buNone/>
              <a:defRPr sz="6724"/>
            </a:lvl2pPr>
            <a:lvl3pPr marL="2196023" indent="0">
              <a:buNone/>
              <a:defRPr sz="5764"/>
            </a:lvl3pPr>
            <a:lvl4pPr marL="3294035" indent="0">
              <a:buNone/>
              <a:defRPr sz="4803"/>
            </a:lvl4pPr>
            <a:lvl5pPr marL="4392046" indent="0">
              <a:buNone/>
              <a:defRPr sz="4803"/>
            </a:lvl5pPr>
            <a:lvl6pPr marL="5490058" indent="0">
              <a:buNone/>
              <a:defRPr sz="4803"/>
            </a:lvl6pPr>
            <a:lvl7pPr marL="6588069" indent="0">
              <a:buNone/>
              <a:defRPr sz="4803"/>
            </a:lvl7pPr>
            <a:lvl8pPr marL="7686081" indent="0">
              <a:buNone/>
              <a:defRPr sz="4803"/>
            </a:lvl8pPr>
            <a:lvl9pPr marL="8784092" indent="0">
              <a:buNone/>
              <a:defRPr sz="4803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603" y="9827895"/>
            <a:ext cx="7082635" cy="18207391"/>
          </a:xfrm>
        </p:spPr>
        <p:txBody>
          <a:bodyPr/>
          <a:lstStyle>
            <a:lvl1pPr marL="0" indent="0">
              <a:buNone/>
              <a:defRPr sz="3843"/>
            </a:lvl1pPr>
            <a:lvl2pPr marL="1098012" indent="0">
              <a:buNone/>
              <a:defRPr sz="3362"/>
            </a:lvl2pPr>
            <a:lvl3pPr marL="2196023" indent="0">
              <a:buNone/>
              <a:defRPr sz="2882"/>
            </a:lvl3pPr>
            <a:lvl4pPr marL="3294035" indent="0">
              <a:buNone/>
              <a:defRPr sz="2402"/>
            </a:lvl4pPr>
            <a:lvl5pPr marL="4392046" indent="0">
              <a:buNone/>
              <a:defRPr sz="2402"/>
            </a:lvl5pPr>
            <a:lvl6pPr marL="5490058" indent="0">
              <a:buNone/>
              <a:defRPr sz="2402"/>
            </a:lvl6pPr>
            <a:lvl7pPr marL="6588069" indent="0">
              <a:buNone/>
              <a:defRPr sz="2402"/>
            </a:lvl7pPr>
            <a:lvl8pPr marL="7686081" indent="0">
              <a:buNone/>
              <a:defRPr sz="2402"/>
            </a:lvl8pPr>
            <a:lvl9pPr marL="8784092" indent="0">
              <a:buNone/>
              <a:defRPr sz="2402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F5C0-9AEF-4218-9DC5-CA96FCC4DCA7}" type="datetimeFigureOut">
              <a:rPr lang="es-ES" smtClean="0"/>
              <a:t>11/7/19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A66E-7FA4-4CED-9AC4-4D079AEA80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27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9743" y="1744155"/>
            <a:ext cx="18940403" cy="6332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9743" y="8720740"/>
            <a:ext cx="18940403" cy="20785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9742" y="30363349"/>
            <a:ext cx="4940975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FF5C0-9AEF-4218-9DC5-CA96FCC4DCA7}" type="datetimeFigureOut">
              <a:rPr lang="es-ES" smtClean="0"/>
              <a:t>11/7/19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74213" y="30363349"/>
            <a:ext cx="7411462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09171" y="30363349"/>
            <a:ext cx="4940975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0A66E-7FA4-4CED-9AC4-4D079AEA80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979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6023" rtl="0" eaLnBrk="1" latinLnBrk="0" hangingPunct="1">
        <a:lnSpc>
          <a:spcPct val="90000"/>
        </a:lnSpc>
        <a:spcBef>
          <a:spcPct val="0"/>
        </a:spcBef>
        <a:buNone/>
        <a:defRPr sz="105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9006" indent="-549006" algn="l" defTabSz="2196023" rtl="0" eaLnBrk="1" latinLnBrk="0" hangingPunct="1">
        <a:lnSpc>
          <a:spcPct val="90000"/>
        </a:lnSpc>
        <a:spcBef>
          <a:spcPts val="2402"/>
        </a:spcBef>
        <a:buFont typeface="Arial" panose="020B0604020202020204" pitchFamily="34" charset="0"/>
        <a:buChar char="•"/>
        <a:defRPr sz="6724" kern="1200">
          <a:solidFill>
            <a:schemeClr val="tx1"/>
          </a:solidFill>
          <a:latin typeface="+mn-lt"/>
          <a:ea typeface="+mn-ea"/>
          <a:cs typeface="+mn-cs"/>
        </a:defRPr>
      </a:lvl1pPr>
      <a:lvl2pPr marL="1647017" indent="-549006" algn="l" defTabSz="2196023" rtl="0" eaLnBrk="1" latinLnBrk="0" hangingPunct="1">
        <a:lnSpc>
          <a:spcPct val="90000"/>
        </a:lnSpc>
        <a:spcBef>
          <a:spcPts val="1201"/>
        </a:spcBef>
        <a:buFont typeface="Arial" panose="020B0604020202020204" pitchFamily="34" charset="0"/>
        <a:buChar char="•"/>
        <a:defRPr sz="5764" kern="1200">
          <a:solidFill>
            <a:schemeClr val="tx1"/>
          </a:solidFill>
          <a:latin typeface="+mn-lt"/>
          <a:ea typeface="+mn-ea"/>
          <a:cs typeface="+mn-cs"/>
        </a:defRPr>
      </a:lvl2pPr>
      <a:lvl3pPr marL="2745029" indent="-549006" algn="l" defTabSz="2196023" rtl="0" eaLnBrk="1" latinLnBrk="0" hangingPunct="1">
        <a:lnSpc>
          <a:spcPct val="90000"/>
        </a:lnSpc>
        <a:spcBef>
          <a:spcPts val="1201"/>
        </a:spcBef>
        <a:buFont typeface="Arial" panose="020B0604020202020204" pitchFamily="34" charset="0"/>
        <a:buChar char="•"/>
        <a:defRPr sz="4803" kern="1200">
          <a:solidFill>
            <a:schemeClr val="tx1"/>
          </a:solidFill>
          <a:latin typeface="+mn-lt"/>
          <a:ea typeface="+mn-ea"/>
          <a:cs typeface="+mn-cs"/>
        </a:defRPr>
      </a:lvl3pPr>
      <a:lvl4pPr marL="3843040" indent="-549006" algn="l" defTabSz="2196023" rtl="0" eaLnBrk="1" latinLnBrk="0" hangingPunct="1">
        <a:lnSpc>
          <a:spcPct val="90000"/>
        </a:lnSpc>
        <a:spcBef>
          <a:spcPts val="1201"/>
        </a:spcBef>
        <a:buFont typeface="Arial" panose="020B0604020202020204" pitchFamily="34" charset="0"/>
        <a:buChar char="•"/>
        <a:defRPr sz="4323" kern="1200">
          <a:solidFill>
            <a:schemeClr val="tx1"/>
          </a:solidFill>
          <a:latin typeface="+mn-lt"/>
          <a:ea typeface="+mn-ea"/>
          <a:cs typeface="+mn-cs"/>
        </a:defRPr>
      </a:lvl4pPr>
      <a:lvl5pPr marL="4941052" indent="-549006" algn="l" defTabSz="2196023" rtl="0" eaLnBrk="1" latinLnBrk="0" hangingPunct="1">
        <a:lnSpc>
          <a:spcPct val="90000"/>
        </a:lnSpc>
        <a:spcBef>
          <a:spcPts val="1201"/>
        </a:spcBef>
        <a:buFont typeface="Arial" panose="020B0604020202020204" pitchFamily="34" charset="0"/>
        <a:buChar char="•"/>
        <a:defRPr sz="4323" kern="1200">
          <a:solidFill>
            <a:schemeClr val="tx1"/>
          </a:solidFill>
          <a:latin typeface="+mn-lt"/>
          <a:ea typeface="+mn-ea"/>
          <a:cs typeface="+mn-cs"/>
        </a:defRPr>
      </a:lvl5pPr>
      <a:lvl6pPr marL="6039063" indent="-549006" algn="l" defTabSz="2196023" rtl="0" eaLnBrk="1" latinLnBrk="0" hangingPunct="1">
        <a:lnSpc>
          <a:spcPct val="90000"/>
        </a:lnSpc>
        <a:spcBef>
          <a:spcPts val="1201"/>
        </a:spcBef>
        <a:buFont typeface="Arial" panose="020B0604020202020204" pitchFamily="34" charset="0"/>
        <a:buChar char="•"/>
        <a:defRPr sz="4323" kern="1200">
          <a:solidFill>
            <a:schemeClr val="tx1"/>
          </a:solidFill>
          <a:latin typeface="+mn-lt"/>
          <a:ea typeface="+mn-ea"/>
          <a:cs typeface="+mn-cs"/>
        </a:defRPr>
      </a:lvl6pPr>
      <a:lvl7pPr marL="7137075" indent="-549006" algn="l" defTabSz="2196023" rtl="0" eaLnBrk="1" latinLnBrk="0" hangingPunct="1">
        <a:lnSpc>
          <a:spcPct val="90000"/>
        </a:lnSpc>
        <a:spcBef>
          <a:spcPts val="1201"/>
        </a:spcBef>
        <a:buFont typeface="Arial" panose="020B0604020202020204" pitchFamily="34" charset="0"/>
        <a:buChar char="•"/>
        <a:defRPr sz="4323" kern="1200">
          <a:solidFill>
            <a:schemeClr val="tx1"/>
          </a:solidFill>
          <a:latin typeface="+mn-lt"/>
          <a:ea typeface="+mn-ea"/>
          <a:cs typeface="+mn-cs"/>
        </a:defRPr>
      </a:lvl7pPr>
      <a:lvl8pPr marL="8235086" indent="-549006" algn="l" defTabSz="2196023" rtl="0" eaLnBrk="1" latinLnBrk="0" hangingPunct="1">
        <a:lnSpc>
          <a:spcPct val="90000"/>
        </a:lnSpc>
        <a:spcBef>
          <a:spcPts val="1201"/>
        </a:spcBef>
        <a:buFont typeface="Arial" panose="020B0604020202020204" pitchFamily="34" charset="0"/>
        <a:buChar char="•"/>
        <a:defRPr sz="4323" kern="1200">
          <a:solidFill>
            <a:schemeClr val="tx1"/>
          </a:solidFill>
          <a:latin typeface="+mn-lt"/>
          <a:ea typeface="+mn-ea"/>
          <a:cs typeface="+mn-cs"/>
        </a:defRPr>
      </a:lvl8pPr>
      <a:lvl9pPr marL="9333098" indent="-549006" algn="l" defTabSz="2196023" rtl="0" eaLnBrk="1" latinLnBrk="0" hangingPunct="1">
        <a:lnSpc>
          <a:spcPct val="90000"/>
        </a:lnSpc>
        <a:spcBef>
          <a:spcPts val="1201"/>
        </a:spcBef>
        <a:buFont typeface="Arial" panose="020B0604020202020204" pitchFamily="34" charset="0"/>
        <a:buChar char="•"/>
        <a:defRPr sz="4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6023" rtl="0" eaLnBrk="1" latinLnBrk="0" hangingPunct="1">
        <a:defRPr sz="4323" kern="1200">
          <a:solidFill>
            <a:schemeClr val="tx1"/>
          </a:solidFill>
          <a:latin typeface="+mn-lt"/>
          <a:ea typeface="+mn-ea"/>
          <a:cs typeface="+mn-cs"/>
        </a:defRPr>
      </a:lvl1pPr>
      <a:lvl2pPr marL="1098012" algn="l" defTabSz="2196023" rtl="0" eaLnBrk="1" latinLnBrk="0" hangingPunct="1">
        <a:defRPr sz="4323" kern="1200">
          <a:solidFill>
            <a:schemeClr val="tx1"/>
          </a:solidFill>
          <a:latin typeface="+mn-lt"/>
          <a:ea typeface="+mn-ea"/>
          <a:cs typeface="+mn-cs"/>
        </a:defRPr>
      </a:lvl2pPr>
      <a:lvl3pPr marL="2196023" algn="l" defTabSz="2196023" rtl="0" eaLnBrk="1" latinLnBrk="0" hangingPunct="1">
        <a:defRPr sz="4323" kern="1200">
          <a:solidFill>
            <a:schemeClr val="tx1"/>
          </a:solidFill>
          <a:latin typeface="+mn-lt"/>
          <a:ea typeface="+mn-ea"/>
          <a:cs typeface="+mn-cs"/>
        </a:defRPr>
      </a:lvl3pPr>
      <a:lvl4pPr marL="3294035" algn="l" defTabSz="2196023" rtl="0" eaLnBrk="1" latinLnBrk="0" hangingPunct="1">
        <a:defRPr sz="4323" kern="1200">
          <a:solidFill>
            <a:schemeClr val="tx1"/>
          </a:solidFill>
          <a:latin typeface="+mn-lt"/>
          <a:ea typeface="+mn-ea"/>
          <a:cs typeface="+mn-cs"/>
        </a:defRPr>
      </a:lvl4pPr>
      <a:lvl5pPr marL="4392046" algn="l" defTabSz="2196023" rtl="0" eaLnBrk="1" latinLnBrk="0" hangingPunct="1">
        <a:defRPr sz="4323" kern="1200">
          <a:solidFill>
            <a:schemeClr val="tx1"/>
          </a:solidFill>
          <a:latin typeface="+mn-lt"/>
          <a:ea typeface="+mn-ea"/>
          <a:cs typeface="+mn-cs"/>
        </a:defRPr>
      </a:lvl5pPr>
      <a:lvl6pPr marL="5490058" algn="l" defTabSz="2196023" rtl="0" eaLnBrk="1" latinLnBrk="0" hangingPunct="1">
        <a:defRPr sz="4323" kern="1200">
          <a:solidFill>
            <a:schemeClr val="tx1"/>
          </a:solidFill>
          <a:latin typeface="+mn-lt"/>
          <a:ea typeface="+mn-ea"/>
          <a:cs typeface="+mn-cs"/>
        </a:defRPr>
      </a:lvl6pPr>
      <a:lvl7pPr marL="6588069" algn="l" defTabSz="2196023" rtl="0" eaLnBrk="1" latinLnBrk="0" hangingPunct="1">
        <a:defRPr sz="4323" kern="1200">
          <a:solidFill>
            <a:schemeClr val="tx1"/>
          </a:solidFill>
          <a:latin typeface="+mn-lt"/>
          <a:ea typeface="+mn-ea"/>
          <a:cs typeface="+mn-cs"/>
        </a:defRPr>
      </a:lvl7pPr>
      <a:lvl8pPr marL="7686081" algn="l" defTabSz="2196023" rtl="0" eaLnBrk="1" latinLnBrk="0" hangingPunct="1">
        <a:defRPr sz="4323" kern="1200">
          <a:solidFill>
            <a:schemeClr val="tx1"/>
          </a:solidFill>
          <a:latin typeface="+mn-lt"/>
          <a:ea typeface="+mn-ea"/>
          <a:cs typeface="+mn-cs"/>
        </a:defRPr>
      </a:lvl8pPr>
      <a:lvl9pPr marL="8784092" algn="l" defTabSz="2196023" rtl="0" eaLnBrk="1" latinLnBrk="0" hangingPunct="1">
        <a:defRPr sz="4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1413164" y="1122218"/>
            <a:ext cx="19119272" cy="224676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0" dirty="0">
                <a:solidFill>
                  <a:schemeClr val="bg1"/>
                </a:solidFill>
              </a:rPr>
              <a:t>TITLE</a:t>
            </a:r>
          </a:p>
          <a:p>
            <a:pPr algn="ctr"/>
            <a:r>
              <a:rPr lang="es-ES" sz="4000" dirty="0" err="1">
                <a:solidFill>
                  <a:schemeClr val="bg1"/>
                </a:solidFill>
              </a:rPr>
              <a:t>Authors</a:t>
            </a:r>
            <a:endParaRPr lang="es-ES" sz="4000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563195" y="4038522"/>
            <a:ext cx="8178918" cy="88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INTRODUCTION AND GOALS</a:t>
            </a:r>
          </a:p>
        </p:txBody>
      </p:sp>
      <p:sp>
        <p:nvSpPr>
          <p:cNvPr id="11" name="Text Box 272"/>
          <p:cNvSpPr txBox="1">
            <a:spLocks noChangeArrowheads="1"/>
          </p:cNvSpPr>
          <p:nvPr/>
        </p:nvSpPr>
        <p:spPr bwMode="auto">
          <a:xfrm>
            <a:off x="1122218" y="5305047"/>
            <a:ext cx="9060873" cy="5408755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/>
        </p:spPr>
        <p:txBody>
          <a:bodyPr wrap="square" lIns="163623" tIns="163623" rIns="163623" bIns="163623">
            <a:spAutoFit/>
          </a:bodyPr>
          <a:lstStyle>
            <a:lvl1pPr defTabSz="8382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19100" defTabSz="8382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838200" defTabSz="8382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257300" defTabSz="8382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676400" defTabSz="8382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1336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5908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0480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5052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defTabSz="3599438">
              <a:defRPr/>
            </a:pPr>
            <a:r>
              <a:rPr lang="es-ES" sz="3000" kern="0" dirty="0">
                <a:solidFill>
                  <a:prstClr val="black"/>
                </a:solidFill>
                <a:latin typeface="Calibri"/>
              </a:rPr>
              <a:t>(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The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amplitude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of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these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boxes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may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vary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according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to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the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needs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of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your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study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).</a:t>
            </a: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3000" kern="0" dirty="0">
              <a:solidFill>
                <a:prstClr val="black"/>
              </a:solidFill>
              <a:latin typeface="Calibri"/>
            </a:endParaRPr>
          </a:p>
          <a:p>
            <a:pPr lvl="0" defTabSz="3599438">
              <a:defRPr/>
            </a:pPr>
            <a:r>
              <a:rPr lang="es-ES" sz="3000" kern="0" dirty="0">
                <a:solidFill>
                  <a:prstClr val="black"/>
                </a:solidFill>
                <a:latin typeface="Calibri"/>
              </a:rPr>
              <a:t>General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approach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to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the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study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its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objectives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. Data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description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. </a:t>
            </a: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00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3000" kern="0" dirty="0">
              <a:solidFill>
                <a:prstClr val="black"/>
              </a:solidFill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3000" kern="0" dirty="0">
              <a:solidFill>
                <a:prstClr val="black"/>
              </a:solidFill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00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00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00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" name="Text Box 272"/>
          <p:cNvSpPr txBox="1">
            <a:spLocks noChangeArrowheads="1"/>
          </p:cNvSpPr>
          <p:nvPr/>
        </p:nvSpPr>
        <p:spPr bwMode="auto">
          <a:xfrm>
            <a:off x="11346873" y="15896046"/>
            <a:ext cx="9185563" cy="8178744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/>
        </p:spPr>
        <p:txBody>
          <a:bodyPr wrap="square" lIns="163623" tIns="163623" rIns="163623" bIns="163623">
            <a:spAutoFit/>
          </a:bodyPr>
          <a:lstStyle>
            <a:lvl1pPr defTabSz="8382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19100" defTabSz="8382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838200" defTabSz="8382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257300" defTabSz="8382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676400" defTabSz="8382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1336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5908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0480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5052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defTabSz="3599438">
              <a:defRPr/>
            </a:pP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Multiple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regression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model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between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our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"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main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" variable and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the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remaining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variables.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Iterpretation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of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the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regression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model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predictions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from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the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fitted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line.</a:t>
            </a:r>
            <a:endParaRPr kumimoji="0" lang="es-ES" sz="30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3000" kern="0" dirty="0">
              <a:solidFill>
                <a:prstClr val="black"/>
              </a:solidFill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0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3000" kern="0" dirty="0">
              <a:solidFill>
                <a:prstClr val="black"/>
              </a:solidFill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0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3000" kern="0" dirty="0">
              <a:solidFill>
                <a:prstClr val="black"/>
              </a:solidFill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0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3000" kern="0" dirty="0">
              <a:solidFill>
                <a:prstClr val="black"/>
              </a:solidFill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0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lvl="0" defTabSz="3599438">
              <a:defRPr/>
            </a:pPr>
            <a:r>
              <a:rPr lang="es-ES" sz="3000" kern="0" dirty="0">
                <a:solidFill>
                  <a:prstClr val="black"/>
                </a:solidFill>
                <a:latin typeface="Calibri"/>
              </a:rPr>
              <a:t>IN ALL SECTIONS, YOU CAN INCLUDE THE GRAPHICS, PHOTOGRAPHS AND HYPERLINKS THAT YOU CONSIDER NECESSARY.</a:t>
            </a:r>
            <a:endParaRPr kumimoji="0" lang="es-ES" sz="30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3000" kern="0" dirty="0">
              <a:solidFill>
                <a:prstClr val="black"/>
              </a:solidFill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0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0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2277890" y="11178464"/>
            <a:ext cx="6733308" cy="88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DESCRIPTIVE ANALYSIS</a:t>
            </a:r>
          </a:p>
        </p:txBody>
      </p:sp>
      <p:sp>
        <p:nvSpPr>
          <p:cNvPr id="15" name="Text Box 272"/>
          <p:cNvSpPr txBox="1">
            <a:spLocks noChangeArrowheads="1"/>
          </p:cNvSpPr>
          <p:nvPr/>
        </p:nvSpPr>
        <p:spPr bwMode="auto">
          <a:xfrm>
            <a:off x="1105996" y="12510367"/>
            <a:ext cx="9077096" cy="9563739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/>
        </p:spPr>
        <p:txBody>
          <a:bodyPr wrap="square" lIns="163623" tIns="163623" rIns="163623" bIns="163623">
            <a:spAutoFit/>
          </a:bodyPr>
          <a:lstStyle>
            <a:lvl1pPr defTabSz="8382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19100" defTabSz="8382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838200" defTabSz="8382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257300" defTabSz="8382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676400" defTabSz="8382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1336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5908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0480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5052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defTabSz="3599438">
              <a:defRPr/>
            </a:pP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Measures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of central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tendency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and dispersión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regarding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the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"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main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" variable, 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joint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to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the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relevant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graphs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to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understand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the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structure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of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the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data.</a:t>
            </a: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0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3000" kern="0" dirty="0">
              <a:solidFill>
                <a:prstClr val="black"/>
              </a:solidFill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0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3000" kern="0" dirty="0">
              <a:solidFill>
                <a:prstClr val="black"/>
              </a:solidFill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0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3000" kern="0" dirty="0">
              <a:solidFill>
                <a:prstClr val="black"/>
              </a:solidFill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0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3000" kern="0" dirty="0">
              <a:solidFill>
                <a:prstClr val="black"/>
              </a:solidFill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0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3000" kern="0" dirty="0">
              <a:solidFill>
                <a:prstClr val="black"/>
              </a:solidFill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0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3000" kern="0" dirty="0">
              <a:solidFill>
                <a:prstClr val="black"/>
              </a:solidFill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0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3000" kern="0" dirty="0">
              <a:solidFill>
                <a:prstClr val="black"/>
              </a:solidFill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0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3000" kern="0" dirty="0">
              <a:solidFill>
                <a:prstClr val="black"/>
              </a:solidFill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0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824242" y="23444400"/>
            <a:ext cx="6774872" cy="88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DISTRIBUTION FITTING</a:t>
            </a:r>
          </a:p>
        </p:txBody>
      </p:sp>
      <p:sp>
        <p:nvSpPr>
          <p:cNvPr id="17" name="Text Box 272"/>
          <p:cNvSpPr txBox="1">
            <a:spLocks noChangeArrowheads="1"/>
          </p:cNvSpPr>
          <p:nvPr/>
        </p:nvSpPr>
        <p:spPr bwMode="auto">
          <a:xfrm>
            <a:off x="1413164" y="25240966"/>
            <a:ext cx="8769927" cy="6332085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/>
        </p:spPr>
        <p:txBody>
          <a:bodyPr wrap="square" lIns="163623" tIns="163623" rIns="163623" bIns="163623">
            <a:spAutoFit/>
          </a:bodyPr>
          <a:lstStyle>
            <a:lvl1pPr defTabSz="8382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19100" defTabSz="8382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838200" defTabSz="8382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257300" defTabSz="8382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676400" defTabSz="8382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1336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5908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0480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5052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defTabSz="3599438">
              <a:defRPr/>
            </a:pPr>
            <a:r>
              <a:rPr lang="es-ES" sz="3000" b="1" kern="0" dirty="0" err="1">
                <a:solidFill>
                  <a:prstClr val="black"/>
                </a:solidFill>
                <a:latin typeface="Calibri"/>
              </a:rPr>
              <a:t>Looking</a:t>
            </a:r>
            <a:r>
              <a:rPr lang="es-ES" sz="3000" b="1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3000" b="1" kern="0" dirty="0" err="1">
                <a:solidFill>
                  <a:prstClr val="black"/>
                </a:solidFill>
                <a:latin typeface="Calibri"/>
              </a:rPr>
              <a:t>for</a:t>
            </a:r>
            <a:r>
              <a:rPr lang="es-ES" sz="3000" b="1" kern="0" dirty="0">
                <a:solidFill>
                  <a:prstClr val="black"/>
                </a:solidFill>
                <a:latin typeface="Calibri"/>
              </a:rPr>
              <a:t> a </a:t>
            </a:r>
            <a:r>
              <a:rPr lang="es-ES" sz="3000" b="1" kern="0" dirty="0" err="1">
                <a:solidFill>
                  <a:prstClr val="black"/>
                </a:solidFill>
                <a:latin typeface="Calibri"/>
              </a:rPr>
              <a:t>probability</a:t>
            </a:r>
            <a:r>
              <a:rPr lang="es-ES" sz="3000" b="1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3000" b="1" kern="0" dirty="0" err="1">
                <a:solidFill>
                  <a:prstClr val="black"/>
                </a:solidFill>
                <a:latin typeface="Calibri"/>
              </a:rPr>
              <a:t>distribution</a:t>
            </a:r>
            <a:r>
              <a:rPr lang="es-ES" sz="3000" b="1" kern="0" dirty="0">
                <a:solidFill>
                  <a:prstClr val="black"/>
                </a:solidFill>
                <a:latin typeface="Calibri"/>
              </a:rPr>
              <a:t> of </a:t>
            </a:r>
            <a:r>
              <a:rPr lang="es-ES" sz="3000" b="1" kern="0" dirty="0" err="1">
                <a:solidFill>
                  <a:prstClr val="black"/>
                </a:solidFill>
                <a:latin typeface="Calibri"/>
              </a:rPr>
              <a:t>the</a:t>
            </a:r>
            <a:r>
              <a:rPr lang="es-ES" sz="3000" b="1" kern="0" dirty="0">
                <a:solidFill>
                  <a:prstClr val="black"/>
                </a:solidFill>
                <a:latin typeface="Calibri"/>
              </a:rPr>
              <a:t> "</a:t>
            </a:r>
            <a:r>
              <a:rPr lang="es-ES" sz="3000" b="1" kern="0" dirty="0" err="1">
                <a:solidFill>
                  <a:prstClr val="black"/>
                </a:solidFill>
                <a:latin typeface="Calibri"/>
              </a:rPr>
              <a:t>main</a:t>
            </a:r>
            <a:r>
              <a:rPr lang="es-ES" sz="3000" b="1" kern="0" dirty="0">
                <a:solidFill>
                  <a:prstClr val="black"/>
                </a:solidFill>
                <a:latin typeface="Calibri"/>
              </a:rPr>
              <a:t>" variable, </a:t>
            </a:r>
            <a:r>
              <a:rPr lang="es-ES" sz="3000" b="1" kern="0" dirty="0" err="1">
                <a:solidFill>
                  <a:prstClr val="black"/>
                </a:solidFill>
                <a:latin typeface="Calibri"/>
              </a:rPr>
              <a:t>from</a:t>
            </a:r>
            <a:r>
              <a:rPr lang="es-ES" sz="3000" b="1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3000" b="1" kern="0" dirty="0" err="1">
                <a:solidFill>
                  <a:prstClr val="black"/>
                </a:solidFill>
                <a:latin typeface="Calibri"/>
              </a:rPr>
              <a:t>the</a:t>
            </a:r>
            <a:r>
              <a:rPr lang="es-ES" sz="3000" b="1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3000" b="1" kern="0" dirty="0" err="1">
                <a:solidFill>
                  <a:prstClr val="black"/>
                </a:solidFill>
                <a:latin typeface="Calibri"/>
              </a:rPr>
              <a:t>sample</a:t>
            </a:r>
            <a:r>
              <a:rPr lang="es-ES" sz="3000" b="1" kern="0" dirty="0">
                <a:solidFill>
                  <a:prstClr val="black"/>
                </a:solidFill>
                <a:latin typeface="Calibri"/>
              </a:rPr>
              <a:t> data, </a:t>
            </a:r>
            <a:r>
              <a:rPr lang="es-ES" sz="3000" b="1" kern="0" dirty="0" err="1">
                <a:solidFill>
                  <a:prstClr val="black"/>
                </a:solidFill>
                <a:latin typeface="Calibri"/>
              </a:rPr>
              <a:t>that</a:t>
            </a:r>
            <a:r>
              <a:rPr lang="es-ES" sz="3000" b="1" kern="0" dirty="0">
                <a:solidFill>
                  <a:prstClr val="black"/>
                </a:solidFill>
                <a:latin typeface="Calibri"/>
              </a:rPr>
              <a:t> describes </a:t>
            </a:r>
            <a:r>
              <a:rPr lang="es-ES" sz="3000" b="1" kern="0" dirty="0" err="1">
                <a:solidFill>
                  <a:prstClr val="black"/>
                </a:solidFill>
                <a:latin typeface="Calibri"/>
              </a:rPr>
              <a:t>the</a:t>
            </a:r>
            <a:r>
              <a:rPr lang="es-ES" sz="3000" b="1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3000" b="1" kern="0" dirty="0" err="1">
                <a:solidFill>
                  <a:prstClr val="black"/>
                </a:solidFill>
                <a:latin typeface="Calibri"/>
              </a:rPr>
              <a:t>population</a:t>
            </a:r>
            <a:r>
              <a:rPr lang="es-ES" sz="3000" b="1" kern="0" dirty="0">
                <a:solidFill>
                  <a:prstClr val="black"/>
                </a:solidFill>
                <a:latin typeface="Calibri"/>
              </a:rPr>
              <a:t>.</a:t>
            </a: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000" b="1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3000" b="1" kern="0" dirty="0">
              <a:solidFill>
                <a:prstClr val="black"/>
              </a:solidFill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000" b="1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3000" b="1" kern="0" dirty="0">
              <a:solidFill>
                <a:prstClr val="black"/>
              </a:solidFill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000" b="1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000" b="1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3000" b="1" kern="0" dirty="0">
              <a:solidFill>
                <a:prstClr val="black"/>
              </a:solidFill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000" b="1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000" b="1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0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1333107" y="3605388"/>
            <a:ext cx="9089311" cy="168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CONFIDENCE INTERVALS AND HYPOTHESIS TESTING</a:t>
            </a:r>
          </a:p>
        </p:txBody>
      </p:sp>
      <p:sp>
        <p:nvSpPr>
          <p:cNvPr id="19" name="Text Box 272"/>
          <p:cNvSpPr txBox="1">
            <a:spLocks noChangeArrowheads="1"/>
          </p:cNvSpPr>
          <p:nvPr/>
        </p:nvSpPr>
        <p:spPr bwMode="auto">
          <a:xfrm>
            <a:off x="11346873" y="5305047"/>
            <a:ext cx="9201786" cy="8640409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/>
        </p:spPr>
        <p:txBody>
          <a:bodyPr wrap="square" lIns="163623" tIns="163623" rIns="163623" bIns="163623">
            <a:spAutoFit/>
          </a:bodyPr>
          <a:lstStyle>
            <a:lvl1pPr defTabSz="8382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19100" defTabSz="8382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838200" defTabSz="8382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257300" defTabSz="8382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676400" defTabSz="8382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1336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5908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0480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5052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Confidence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intervals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for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the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population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parameters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the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appropriate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hypothesis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to test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relevant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questions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in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your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study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.</a:t>
            </a: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0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3000" kern="0" dirty="0">
              <a:solidFill>
                <a:prstClr val="black"/>
              </a:solidFill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0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3000" kern="0" dirty="0">
              <a:solidFill>
                <a:prstClr val="black"/>
              </a:solidFill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0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3000" kern="0" dirty="0">
              <a:solidFill>
                <a:prstClr val="black"/>
              </a:solidFill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3000" kern="0" dirty="0">
              <a:solidFill>
                <a:prstClr val="black"/>
              </a:solidFill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3000" kern="0" dirty="0">
              <a:solidFill>
                <a:prstClr val="black"/>
              </a:solidFill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3000" kern="0" dirty="0">
              <a:solidFill>
                <a:prstClr val="black"/>
              </a:solidFill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3000" kern="0" dirty="0">
              <a:solidFill>
                <a:prstClr val="black"/>
              </a:solidFill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3000" kern="0" dirty="0">
              <a:solidFill>
                <a:prstClr val="black"/>
              </a:solidFill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3000" kern="0" dirty="0">
              <a:solidFill>
                <a:prstClr val="black"/>
              </a:solidFill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3000" kern="0" dirty="0">
              <a:solidFill>
                <a:prstClr val="black"/>
              </a:solidFill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3000" kern="0" dirty="0">
              <a:solidFill>
                <a:prstClr val="black"/>
              </a:solidFill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0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2573000" y="14957416"/>
            <a:ext cx="6749532" cy="88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MULTIPLE REGRESSION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13624760" y="26399205"/>
            <a:ext cx="4629787" cy="88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CONCLUSIONS</a:t>
            </a:r>
          </a:p>
        </p:txBody>
      </p:sp>
      <p:sp>
        <p:nvSpPr>
          <p:cNvPr id="22" name="Text Box 272"/>
          <p:cNvSpPr txBox="1">
            <a:spLocks noChangeArrowheads="1"/>
          </p:cNvSpPr>
          <p:nvPr/>
        </p:nvSpPr>
        <p:spPr bwMode="auto">
          <a:xfrm>
            <a:off x="11188729" y="27287931"/>
            <a:ext cx="9185563" cy="4023761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/>
        </p:spPr>
        <p:txBody>
          <a:bodyPr wrap="square" lIns="163623" tIns="163623" rIns="163623" bIns="163623">
            <a:spAutoFit/>
          </a:bodyPr>
          <a:lstStyle>
            <a:lvl1pPr defTabSz="8382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19100" defTabSz="8382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838200" defTabSz="8382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257300" defTabSz="8382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676400" defTabSz="8382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1336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5908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0480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5052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defTabSz="3599438">
              <a:defRPr/>
            </a:pP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Summary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of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results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their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relation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with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the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objectives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initially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3000" kern="0" dirty="0" err="1">
                <a:solidFill>
                  <a:prstClr val="black"/>
                </a:solidFill>
                <a:latin typeface="Calibri"/>
              </a:rPr>
              <a:t>proposed</a:t>
            </a:r>
            <a:r>
              <a:rPr lang="es-ES" sz="3000" kern="0" dirty="0">
                <a:solidFill>
                  <a:prstClr val="black"/>
                </a:solidFill>
                <a:latin typeface="Calibri"/>
              </a:rPr>
              <a:t>.</a:t>
            </a: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3000" kern="0" dirty="0">
              <a:solidFill>
                <a:prstClr val="black"/>
              </a:solidFill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0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3000" kern="0" dirty="0">
              <a:solidFill>
                <a:prstClr val="black"/>
              </a:solidFill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0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3000" kern="0" dirty="0">
              <a:solidFill>
                <a:prstClr val="black"/>
              </a:solidFill>
              <a:latin typeface="Calibri"/>
            </a:endParaRPr>
          </a:p>
          <a:p>
            <a:pPr marL="0" marR="0" lvl="0" indent="0" defTabSz="35994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0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447D903-EFEE-3D4A-97F2-E548D73A96FE}"/>
              </a:ext>
            </a:extLst>
          </p:cNvPr>
          <p:cNvSpPr txBox="1"/>
          <p:nvPr/>
        </p:nvSpPr>
        <p:spPr>
          <a:xfrm>
            <a:off x="5005136" y="150978"/>
            <a:ext cx="11935327" cy="88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/>
              <a:t>Computer</a:t>
            </a:r>
            <a:r>
              <a:rPr lang="es-ES" b="1" dirty="0"/>
              <a:t> </a:t>
            </a:r>
            <a:r>
              <a:rPr lang="es-ES" b="1" dirty="0" err="1"/>
              <a:t>Sciences</a:t>
            </a:r>
            <a:r>
              <a:rPr lang="es-ES" b="1" dirty="0"/>
              <a:t> </a:t>
            </a:r>
            <a:r>
              <a:rPr lang="es-ES" b="1"/>
              <a:t>- 2019/2020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6548364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171</Words>
  <Application>Microsoft Macintosh PowerPoint</Application>
  <PresentationFormat>Personalizado</PresentationFormat>
  <Paragraphs>71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Universidad Carlos III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MONTES BOTELLA, CARLOS</dc:creator>
  <cp:lastModifiedBy>Usuario de Microsoft Office</cp:lastModifiedBy>
  <cp:revision>15</cp:revision>
  <dcterms:created xsi:type="dcterms:W3CDTF">2018-05-18T08:21:06Z</dcterms:created>
  <dcterms:modified xsi:type="dcterms:W3CDTF">2019-07-11T10:01:53Z</dcterms:modified>
</cp:coreProperties>
</file>