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15"/>
  </p:notesMasterIdLst>
  <p:sldIdLst>
    <p:sldId id="256" r:id="rId2"/>
    <p:sldId id="258" r:id="rId3"/>
    <p:sldId id="257" r:id="rId4"/>
    <p:sldId id="259" r:id="rId5"/>
    <p:sldId id="261" r:id="rId6"/>
    <p:sldId id="263" r:id="rId7"/>
    <p:sldId id="262" r:id="rId8"/>
    <p:sldId id="294" r:id="rId9"/>
    <p:sldId id="264" r:id="rId10"/>
    <p:sldId id="266" r:id="rId11"/>
    <p:sldId id="267" r:id="rId12"/>
    <p:sldId id="265" r:id="rId13"/>
    <p:sldId id="269"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1A26FF-25F0-4A55-B6BD-BB62B2269B1A}">
  <a:tblStyle styleId="{B01A26FF-25F0-4A55-B6BD-BB62B2269B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368016-03FD-4C41-AD40-1A92965761F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60DDF25D-A79B-6504-6EA4-681A0C0D9F22}"/>
            </a:ext>
          </a:extLst>
        </p:cNvPr>
        <p:cNvGrpSpPr/>
        <p:nvPr/>
      </p:nvGrpSpPr>
      <p:grpSpPr>
        <a:xfrm>
          <a:off x="0" y="0"/>
          <a:ext cx="0" cy="0"/>
          <a:chOff x="0" y="0"/>
          <a:chExt cx="0" cy="0"/>
        </a:xfrm>
      </p:grpSpPr>
      <p:sp>
        <p:nvSpPr>
          <p:cNvPr id="155" name="Google Shape;155;g35ed75ccf_015:notes">
            <a:extLst>
              <a:ext uri="{FF2B5EF4-FFF2-40B4-BE49-F238E27FC236}">
                <a16:creationId xmlns:a16="http://schemas.microsoft.com/office/drawing/2014/main" id="{67DB7492-EB72-3E93-E737-1BDAF4E7BC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ed75ccf_015:notes">
            <a:extLst>
              <a:ext uri="{FF2B5EF4-FFF2-40B4-BE49-F238E27FC236}">
                <a16:creationId xmlns:a16="http://schemas.microsoft.com/office/drawing/2014/main" id="{6BE5F972-7ACF-E325-854B-E73D83B7E3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276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0"/>
            <a:ext cx="3044100" cy="51435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044100" y="0"/>
            <a:ext cx="60999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679325" y="2753850"/>
            <a:ext cx="4903800" cy="11598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3600"/>
              <a:buNone/>
              <a:defRPr sz="3600">
                <a:solidFill>
                  <a:srgbClr val="FFFFFF"/>
                </a:solidFill>
              </a:defRPr>
            </a:lvl2pPr>
            <a:lvl3pPr lvl="2">
              <a:spcBef>
                <a:spcPts val="0"/>
              </a:spcBef>
              <a:spcAft>
                <a:spcPts val="0"/>
              </a:spcAft>
              <a:buClr>
                <a:srgbClr val="FFFFFF"/>
              </a:buClr>
              <a:buSzPts val="3600"/>
              <a:buNone/>
              <a:defRPr sz="3600">
                <a:solidFill>
                  <a:srgbClr val="FFFFFF"/>
                </a:solidFill>
              </a:defRPr>
            </a:lvl3pPr>
            <a:lvl4pPr lvl="3">
              <a:spcBef>
                <a:spcPts val="0"/>
              </a:spcBef>
              <a:spcAft>
                <a:spcPts val="0"/>
              </a:spcAft>
              <a:buClr>
                <a:srgbClr val="FFFFFF"/>
              </a:buClr>
              <a:buSzPts val="3600"/>
              <a:buNone/>
              <a:defRPr sz="3600">
                <a:solidFill>
                  <a:srgbClr val="FFFFFF"/>
                </a:solidFill>
              </a:defRPr>
            </a:lvl4pPr>
            <a:lvl5pPr lvl="4">
              <a:spcBef>
                <a:spcPts val="0"/>
              </a:spcBef>
              <a:spcAft>
                <a:spcPts val="0"/>
              </a:spcAft>
              <a:buClr>
                <a:srgbClr val="FFFFFF"/>
              </a:buClr>
              <a:buSzPts val="3600"/>
              <a:buNone/>
              <a:defRPr sz="3600">
                <a:solidFill>
                  <a:srgbClr val="FFFFFF"/>
                </a:solidFill>
              </a:defRPr>
            </a:lvl5pPr>
            <a:lvl6pPr lvl="5">
              <a:spcBef>
                <a:spcPts val="0"/>
              </a:spcBef>
              <a:spcAft>
                <a:spcPts val="0"/>
              </a:spcAft>
              <a:buClr>
                <a:srgbClr val="FFFFFF"/>
              </a:buClr>
              <a:buSzPts val="3600"/>
              <a:buNone/>
              <a:defRPr sz="3600">
                <a:solidFill>
                  <a:srgbClr val="FFFFFF"/>
                </a:solidFill>
              </a:defRPr>
            </a:lvl6pPr>
            <a:lvl7pPr lvl="6">
              <a:spcBef>
                <a:spcPts val="0"/>
              </a:spcBef>
              <a:spcAft>
                <a:spcPts val="0"/>
              </a:spcAft>
              <a:buClr>
                <a:srgbClr val="FFFFFF"/>
              </a:buClr>
              <a:buSzPts val="3600"/>
              <a:buNone/>
              <a:defRPr sz="3600">
                <a:solidFill>
                  <a:srgbClr val="FFFFFF"/>
                </a:solidFill>
              </a:defRPr>
            </a:lvl7pPr>
            <a:lvl8pPr lvl="7">
              <a:spcBef>
                <a:spcPts val="0"/>
              </a:spcBef>
              <a:spcAft>
                <a:spcPts val="0"/>
              </a:spcAft>
              <a:buClr>
                <a:srgbClr val="FFFFFF"/>
              </a:buClr>
              <a:buSzPts val="3600"/>
              <a:buNone/>
              <a:defRPr sz="3600">
                <a:solidFill>
                  <a:srgbClr val="FFFFFF"/>
                </a:solidFill>
              </a:defRPr>
            </a:lvl8pPr>
            <a:lvl9pPr lvl="8">
              <a:spcBef>
                <a:spcPts val="0"/>
              </a:spcBef>
              <a:spcAft>
                <a:spcPts val="0"/>
              </a:spcAft>
              <a:buClr>
                <a:srgbClr val="FFFFFF"/>
              </a:buClr>
              <a:buSzPts val="3600"/>
              <a:buNone/>
              <a:defRPr sz="3600">
                <a:solidFill>
                  <a:srgbClr val="FFFFFF"/>
                </a:solidFill>
              </a:defRPr>
            </a:lvl9pPr>
          </a:lstStyle>
          <a:p>
            <a:endParaRPr/>
          </a:p>
        </p:txBody>
      </p:sp>
      <p:cxnSp>
        <p:nvCxnSpPr>
          <p:cNvPr id="13" name="Google Shape;13;p2"/>
          <p:cNvCxnSpPr/>
          <p:nvPr/>
        </p:nvCxnSpPr>
        <p:spPr>
          <a:xfrm>
            <a:off x="3815840" y="4083900"/>
            <a:ext cx="695700" cy="0"/>
          </a:xfrm>
          <a:prstGeom prst="straightConnector1">
            <a:avLst/>
          </a:prstGeom>
          <a:noFill/>
          <a:ln w="38100" cap="flat" cmpd="sng">
            <a:solidFill>
              <a:srgbClr val="FFFFFF"/>
            </a:solidFill>
            <a:prstDash val="solid"/>
            <a:round/>
            <a:headEnd type="none" w="med" len="med"/>
            <a:tailEnd type="none" w="med" len="med"/>
          </a:ln>
        </p:spPr>
      </p:cxnSp>
      <p:sp>
        <p:nvSpPr>
          <p:cNvPr id="14" name="Google Shape;14;p2"/>
          <p:cNvSpPr/>
          <p:nvPr/>
        </p:nvSpPr>
        <p:spPr>
          <a:xfrm>
            <a:off x="1747200" y="2787000"/>
            <a:ext cx="1296900" cy="1296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right)">
  <p:cSld name="BLANK_1">
    <p:spTree>
      <p:nvGrpSpPr>
        <p:cNvPr id="1" name="Shape 90"/>
        <p:cNvGrpSpPr/>
        <p:nvPr/>
      </p:nvGrpSpPr>
      <p:grpSpPr>
        <a:xfrm>
          <a:off x="0" y="0"/>
          <a:ext cx="0" cy="0"/>
          <a:chOff x="0" y="0"/>
          <a:chExt cx="0" cy="0"/>
        </a:xfrm>
      </p:grpSpPr>
      <p:sp>
        <p:nvSpPr>
          <p:cNvPr id="91" name="Google Shape;91;p13"/>
          <p:cNvSpPr/>
          <p:nvPr/>
        </p:nvSpPr>
        <p:spPr>
          <a:xfrm>
            <a:off x="100" y="-5800"/>
            <a:ext cx="9144000" cy="5149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0" y="-5925"/>
            <a:ext cx="9144000" cy="5149500"/>
          </a:xfrm>
          <a:prstGeom prst="frame">
            <a:avLst>
              <a:gd name="adj1" fmla="val 5041"/>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hite)">
  <p:cSld name="BLANK_1_1">
    <p:spTree>
      <p:nvGrpSpPr>
        <p:cNvPr id="1" name="Shape 95"/>
        <p:cNvGrpSpPr/>
        <p:nvPr/>
      </p:nvGrpSpPr>
      <p:grpSpPr>
        <a:xfrm>
          <a:off x="0" y="0"/>
          <a:ext cx="0" cy="0"/>
          <a:chOff x="0" y="0"/>
          <a:chExt cx="0" cy="0"/>
        </a:xfrm>
      </p:grpSpPr>
      <p:sp>
        <p:nvSpPr>
          <p:cNvPr id="96" name="Google Shape;96;p14"/>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4303650" y="460700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sldNum" idx="12"/>
          </p:nvPr>
        </p:nvSpPr>
        <p:spPr>
          <a:xfrm>
            <a:off x="4303575" y="4606750"/>
            <a:ext cx="536700" cy="536700"/>
          </a:xfrm>
          <a:prstGeom prst="rect">
            <a:avLst/>
          </a:prstGeom>
          <a:noFill/>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ctrTitle"/>
          </p:nvPr>
        </p:nvSpPr>
        <p:spPr>
          <a:xfrm>
            <a:off x="5020500" y="2251075"/>
            <a:ext cx="3675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0" name="Google Shape;20;p3"/>
          <p:cNvSpPr txBox="1">
            <a:spLocks noGrp="1"/>
          </p:cNvSpPr>
          <p:nvPr>
            <p:ph type="subTitle" idx="1"/>
          </p:nvPr>
        </p:nvSpPr>
        <p:spPr>
          <a:xfrm>
            <a:off x="5020500" y="3602050"/>
            <a:ext cx="3675000" cy="5739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A800"/>
              </a:buClr>
              <a:buSzPts val="1400"/>
              <a:buNone/>
              <a:defRPr sz="1400">
                <a:solidFill>
                  <a:srgbClr val="FFA800"/>
                </a:solidFill>
              </a:defRPr>
            </a:lvl1pPr>
            <a:lvl2pPr lvl="1" rtl="0">
              <a:spcBef>
                <a:spcPts val="0"/>
              </a:spcBef>
              <a:spcAft>
                <a:spcPts val="0"/>
              </a:spcAft>
              <a:buClr>
                <a:srgbClr val="FFA800"/>
              </a:buClr>
              <a:buSzPts val="1400"/>
              <a:buNone/>
              <a:defRPr sz="1400">
                <a:solidFill>
                  <a:srgbClr val="FFA800"/>
                </a:solidFill>
              </a:defRPr>
            </a:lvl2pPr>
            <a:lvl3pPr lvl="2" rtl="0">
              <a:spcBef>
                <a:spcPts val="0"/>
              </a:spcBef>
              <a:spcAft>
                <a:spcPts val="0"/>
              </a:spcAft>
              <a:buClr>
                <a:srgbClr val="FFA800"/>
              </a:buClr>
              <a:buSzPts val="1400"/>
              <a:buNone/>
              <a:defRPr sz="1400">
                <a:solidFill>
                  <a:srgbClr val="FFA800"/>
                </a:solidFill>
              </a:defRPr>
            </a:lvl3pPr>
            <a:lvl4pPr lvl="3" rtl="0">
              <a:spcBef>
                <a:spcPts val="0"/>
              </a:spcBef>
              <a:spcAft>
                <a:spcPts val="0"/>
              </a:spcAft>
              <a:buClr>
                <a:srgbClr val="FFA800"/>
              </a:buClr>
              <a:buSzPts val="1400"/>
              <a:buNone/>
              <a:defRPr sz="1400">
                <a:solidFill>
                  <a:srgbClr val="FFA800"/>
                </a:solidFill>
              </a:defRPr>
            </a:lvl4pPr>
            <a:lvl5pPr lvl="4" rtl="0">
              <a:spcBef>
                <a:spcPts val="0"/>
              </a:spcBef>
              <a:spcAft>
                <a:spcPts val="0"/>
              </a:spcAft>
              <a:buClr>
                <a:srgbClr val="FFA800"/>
              </a:buClr>
              <a:buSzPts val="1400"/>
              <a:buNone/>
              <a:defRPr sz="1400">
                <a:solidFill>
                  <a:srgbClr val="FFA800"/>
                </a:solidFill>
              </a:defRPr>
            </a:lvl5pPr>
            <a:lvl6pPr lvl="5" rtl="0">
              <a:spcBef>
                <a:spcPts val="0"/>
              </a:spcBef>
              <a:spcAft>
                <a:spcPts val="0"/>
              </a:spcAft>
              <a:buClr>
                <a:srgbClr val="FFA800"/>
              </a:buClr>
              <a:buSzPts val="1400"/>
              <a:buNone/>
              <a:defRPr sz="1400">
                <a:solidFill>
                  <a:srgbClr val="FFA800"/>
                </a:solidFill>
              </a:defRPr>
            </a:lvl6pPr>
            <a:lvl7pPr lvl="6" rtl="0">
              <a:spcBef>
                <a:spcPts val="0"/>
              </a:spcBef>
              <a:spcAft>
                <a:spcPts val="0"/>
              </a:spcAft>
              <a:buClr>
                <a:srgbClr val="FFA800"/>
              </a:buClr>
              <a:buSzPts val="1400"/>
              <a:buNone/>
              <a:defRPr sz="1400">
                <a:solidFill>
                  <a:srgbClr val="FFA800"/>
                </a:solidFill>
              </a:defRPr>
            </a:lvl7pPr>
            <a:lvl8pPr lvl="7" rtl="0">
              <a:spcBef>
                <a:spcPts val="0"/>
              </a:spcBef>
              <a:spcAft>
                <a:spcPts val="0"/>
              </a:spcAft>
              <a:buClr>
                <a:srgbClr val="FFA800"/>
              </a:buClr>
              <a:buSzPts val="1400"/>
              <a:buNone/>
              <a:defRPr sz="1400">
                <a:solidFill>
                  <a:srgbClr val="FFA800"/>
                </a:solidFill>
              </a:defRPr>
            </a:lvl8pPr>
            <a:lvl9pPr lvl="8" rtl="0">
              <a:spcBef>
                <a:spcPts val="0"/>
              </a:spcBef>
              <a:spcAft>
                <a:spcPts val="0"/>
              </a:spcAft>
              <a:buClr>
                <a:srgbClr val="FFA800"/>
              </a:buClr>
              <a:buSzPts val="1400"/>
              <a:buNone/>
              <a:defRPr sz="1400">
                <a:solidFill>
                  <a:srgbClr val="FFA800"/>
                </a:solidFill>
              </a:defRPr>
            </a:lvl9pPr>
          </a:lstStyle>
          <a:p>
            <a:endParaRPr/>
          </a:p>
        </p:txBody>
      </p:sp>
      <p:sp>
        <p:nvSpPr>
          <p:cNvPr id="21" name="Google Shape;21;p3"/>
          <p:cNvSpPr txBox="1">
            <a:spLocks noGrp="1"/>
          </p:cNvSpPr>
          <p:nvPr>
            <p:ph type="sldNum" idx="12"/>
          </p:nvPr>
        </p:nvSpPr>
        <p:spPr>
          <a:xfrm>
            <a:off x="0" y="0"/>
            <a:ext cx="536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2" name="Google Shape;22;p3"/>
          <p:cNvCxnSpPr/>
          <p:nvPr/>
        </p:nvCxnSpPr>
        <p:spPr>
          <a:xfrm>
            <a:off x="5136765" y="3486150"/>
            <a:ext cx="452400" cy="0"/>
          </a:xfrm>
          <a:prstGeom prst="straightConnector1">
            <a:avLst/>
          </a:prstGeom>
          <a:noFill/>
          <a:ln w="28575" cap="flat" cmpd="sng">
            <a:solidFill>
              <a:srgbClr val="FFA8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Half - Text right" type="tx">
  <p:cSld name="TITLE_AND_BODY">
    <p:spTree>
      <p:nvGrpSpPr>
        <p:cNvPr id="1" name="Shape 31"/>
        <p:cNvGrpSpPr/>
        <p:nvPr/>
      </p:nvGrpSpPr>
      <p:grpSpPr>
        <a:xfrm>
          <a:off x="0" y="0"/>
          <a:ext cx="0" cy="0"/>
          <a:chOff x="0" y="0"/>
          <a:chExt cx="0" cy="0"/>
        </a:xfrm>
      </p:grpSpPr>
      <p:sp>
        <p:nvSpPr>
          <p:cNvPr id="32" name="Google Shape;32;p5"/>
          <p:cNvSpPr/>
          <p:nvPr/>
        </p:nvSpPr>
        <p:spPr>
          <a:xfrm>
            <a:off x="0" y="0"/>
            <a:ext cx="45720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4572000" y="0"/>
            <a:ext cx="45720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994225" y="1585101"/>
            <a:ext cx="3692400" cy="3340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rgbClr val="FFC200"/>
              </a:buClr>
              <a:buSzPts val="1800"/>
              <a:buChar char="▫"/>
              <a:defRPr/>
            </a:lvl1pPr>
            <a:lvl2pPr marL="914400" lvl="1" indent="-342900">
              <a:spcBef>
                <a:spcPts val="0"/>
              </a:spcBef>
              <a:spcAft>
                <a:spcPts val="0"/>
              </a:spcAft>
              <a:buClr>
                <a:srgbClr val="FFC200"/>
              </a:buClr>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cxnSp>
        <p:nvCxnSpPr>
          <p:cNvPr id="36" name="Google Shape;36;p5"/>
          <p:cNvCxnSpPr/>
          <p:nvPr/>
        </p:nvCxnSpPr>
        <p:spPr>
          <a:xfrm>
            <a:off x="5102787"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37" name="Google Shape;37;p5"/>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6000" y="0"/>
            <a:ext cx="548700" cy="536700"/>
          </a:xfrm>
          <a:prstGeom prst="rect">
            <a:avLst/>
          </a:prstGeom>
          <a:ln>
            <a:noFill/>
          </a:ln>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lf - Text left">
  <p:cSld name="TITLE_AND_BODY_1">
    <p:spTree>
      <p:nvGrpSpPr>
        <p:cNvPr id="1" name="Shape 39"/>
        <p:cNvGrpSpPr/>
        <p:nvPr/>
      </p:nvGrpSpPr>
      <p:grpSpPr>
        <a:xfrm>
          <a:off x="0" y="0"/>
          <a:ext cx="0" cy="0"/>
          <a:chOff x="0" y="0"/>
          <a:chExt cx="0" cy="0"/>
        </a:xfrm>
      </p:grpSpPr>
      <p:sp>
        <p:nvSpPr>
          <p:cNvPr id="40" name="Google Shape;40;p6"/>
          <p:cNvSpPr/>
          <p:nvPr/>
        </p:nvSpPr>
        <p:spPr>
          <a:xfrm>
            <a:off x="0" y="0"/>
            <a:ext cx="4572000" cy="51435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4572000" y="0"/>
            <a:ext cx="45720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433768" y="693650"/>
            <a:ext cx="3692400" cy="7689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433768" y="1585101"/>
            <a:ext cx="3692400" cy="3340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FFFFFF"/>
              </a:buClr>
              <a:buSzPts val="1800"/>
              <a:buChar char="▫"/>
              <a:defRPr>
                <a:solidFill>
                  <a:srgbClr val="FFFFFF"/>
                </a:solidFill>
              </a:defRPr>
            </a:lvl1pPr>
            <a:lvl2pPr marL="914400" lvl="1" indent="-342900" rtl="0">
              <a:spcBef>
                <a:spcPts val="0"/>
              </a:spcBef>
              <a:spcAft>
                <a:spcPts val="0"/>
              </a:spcAft>
              <a:buClr>
                <a:srgbClr val="FFFFFF"/>
              </a:buClr>
              <a:buSzPts val="1800"/>
              <a:buChar char="▪"/>
              <a:defRPr>
                <a:solidFill>
                  <a:srgbClr val="FFFFFF"/>
                </a:solidFill>
              </a:defRPr>
            </a:lvl2pPr>
            <a:lvl3pPr marL="1371600" lvl="2" indent="-342900" rtl="0">
              <a:spcBef>
                <a:spcPts val="0"/>
              </a:spcBef>
              <a:spcAft>
                <a:spcPts val="0"/>
              </a:spcAft>
              <a:buClr>
                <a:srgbClr val="FFFFFF"/>
              </a:buClr>
              <a:buSzPts val="1800"/>
              <a:buChar char="▫"/>
              <a:defRPr>
                <a:solidFill>
                  <a:srgbClr val="FFFFFF"/>
                </a:solidFill>
              </a:defRPr>
            </a:lvl3pPr>
            <a:lvl4pPr marL="1828800" lvl="3" indent="-342900" rtl="0">
              <a:spcBef>
                <a:spcPts val="0"/>
              </a:spcBef>
              <a:spcAft>
                <a:spcPts val="0"/>
              </a:spcAft>
              <a:buClr>
                <a:srgbClr val="FFFFFF"/>
              </a:buClr>
              <a:buSzPts val="1800"/>
              <a:buChar char="▪"/>
              <a:defRPr>
                <a:solidFill>
                  <a:srgbClr val="FFFFFF"/>
                </a:solidFill>
              </a:defRPr>
            </a:lvl4pPr>
            <a:lvl5pPr marL="2286000" lvl="4" indent="-342900" rtl="0">
              <a:spcBef>
                <a:spcPts val="0"/>
              </a:spcBef>
              <a:spcAft>
                <a:spcPts val="0"/>
              </a:spcAft>
              <a:buClr>
                <a:srgbClr val="FFFFFF"/>
              </a:buClr>
              <a:buSzPts val="1800"/>
              <a:buChar char="▫"/>
              <a:defRPr>
                <a:solidFill>
                  <a:srgbClr val="FFFFFF"/>
                </a:solidFill>
              </a:defRPr>
            </a:lvl5pPr>
            <a:lvl6pPr marL="2743200" lvl="5" indent="-342900" rtl="0">
              <a:spcBef>
                <a:spcPts val="0"/>
              </a:spcBef>
              <a:spcAft>
                <a:spcPts val="0"/>
              </a:spcAft>
              <a:buClr>
                <a:srgbClr val="FFFFFF"/>
              </a:buClr>
              <a:buSzPts val="1800"/>
              <a:buChar char="▪"/>
              <a:defRPr>
                <a:solidFill>
                  <a:srgbClr val="FFFFFF"/>
                </a:solidFill>
              </a:defRPr>
            </a:lvl6pPr>
            <a:lvl7pPr marL="3200400" lvl="6" indent="-342900" rtl="0">
              <a:spcBef>
                <a:spcPts val="0"/>
              </a:spcBef>
              <a:spcAft>
                <a:spcPts val="0"/>
              </a:spcAft>
              <a:buClr>
                <a:srgbClr val="FFFFFF"/>
              </a:buClr>
              <a:buSzPts val="1800"/>
              <a:buChar char="▫"/>
              <a:defRPr>
                <a:solidFill>
                  <a:srgbClr val="FFFFFF"/>
                </a:solidFill>
              </a:defRPr>
            </a:lvl7pPr>
            <a:lvl8pPr marL="3657600" lvl="7" indent="-342900" rtl="0">
              <a:spcBef>
                <a:spcPts val="0"/>
              </a:spcBef>
              <a:spcAft>
                <a:spcPts val="0"/>
              </a:spcAft>
              <a:buClr>
                <a:srgbClr val="FFFFFF"/>
              </a:buClr>
              <a:buSzPts val="1800"/>
              <a:buChar char="▪"/>
              <a:defRPr>
                <a:solidFill>
                  <a:srgbClr val="FFFFFF"/>
                </a:solidFill>
              </a:defRPr>
            </a:lvl8pPr>
            <a:lvl9pPr marL="4114800" lvl="8" indent="-342900" rtl="0">
              <a:spcBef>
                <a:spcPts val="0"/>
              </a:spcBef>
              <a:spcAft>
                <a:spcPts val="0"/>
              </a:spcAft>
              <a:buClr>
                <a:srgbClr val="FFFFFF"/>
              </a:buClr>
              <a:buSzPts val="1800"/>
              <a:buChar char="▫"/>
              <a:defRPr>
                <a:solidFill>
                  <a:srgbClr val="FFFFFF"/>
                </a:solidFill>
              </a:defRPr>
            </a:lvl9pPr>
          </a:lstStyle>
          <a:p>
            <a:endParaRPr/>
          </a:p>
        </p:txBody>
      </p:sp>
      <p:cxnSp>
        <p:nvCxnSpPr>
          <p:cNvPr id="44" name="Google Shape;44;p6"/>
          <p:cNvCxnSpPr/>
          <p:nvPr/>
        </p:nvCxnSpPr>
        <p:spPr>
          <a:xfrm>
            <a:off x="542330" y="1519975"/>
            <a:ext cx="452400" cy="0"/>
          </a:xfrm>
          <a:prstGeom prst="straightConnector1">
            <a:avLst/>
          </a:prstGeom>
          <a:noFill/>
          <a:ln w="28575" cap="flat" cmpd="sng">
            <a:solidFill>
              <a:srgbClr val="294667"/>
            </a:solidFill>
            <a:prstDash val="solid"/>
            <a:round/>
            <a:headEnd type="none" w="med" len="med"/>
            <a:tailEnd type="none" w="med" len="med"/>
          </a:ln>
        </p:spPr>
      </p:cxnSp>
      <p:sp>
        <p:nvSpPr>
          <p:cNvPr id="45" name="Google Shape;45;p6"/>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6000" y="0"/>
            <a:ext cx="548700" cy="536700"/>
          </a:xfrm>
          <a:prstGeom prst="rect">
            <a:avLst/>
          </a:prstGeom>
          <a:noFill/>
          <a:ln>
            <a:noFill/>
          </a:ln>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rd - 2 columns right" type="twoColTx">
  <p:cSld name="TITLE_AND_TWO_COLUMNS">
    <p:spTree>
      <p:nvGrpSpPr>
        <p:cNvPr id="1" name="Shape 47"/>
        <p:cNvGrpSpPr/>
        <p:nvPr/>
      </p:nvGrpSpPr>
      <p:grpSpPr>
        <a:xfrm>
          <a:off x="0" y="0"/>
          <a:ext cx="0" cy="0"/>
          <a:chOff x="0" y="0"/>
          <a:chExt cx="0" cy="0"/>
        </a:xfrm>
      </p:grpSpPr>
      <p:sp>
        <p:nvSpPr>
          <p:cNvPr id="48" name="Google Shape;48;p7"/>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3467825"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3" name="Google Shape;53;p7"/>
          <p:cNvSpPr txBox="1">
            <a:spLocks noGrp="1"/>
          </p:cNvSpPr>
          <p:nvPr>
            <p:ph type="body" idx="2"/>
          </p:nvPr>
        </p:nvSpPr>
        <p:spPr>
          <a:xfrm>
            <a:off x="6153578" y="1614875"/>
            <a:ext cx="2532900" cy="31587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54" name="Google Shape;54;p7"/>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cxnSp>
        <p:nvCxnSpPr>
          <p:cNvPr id="55" name="Google Shape;55;p7"/>
          <p:cNvCxnSpPr/>
          <p:nvPr/>
        </p:nvCxnSpPr>
        <p:spPr>
          <a:xfrm>
            <a:off x="3578787"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ird - 2 columns left">
  <p:cSld name="TITLE_AND_TWO_COLUMNS_2">
    <p:spTree>
      <p:nvGrpSpPr>
        <p:cNvPr id="1" name="Shape 56"/>
        <p:cNvGrpSpPr/>
        <p:nvPr/>
      </p:nvGrpSpPr>
      <p:grpSpPr>
        <a:xfrm>
          <a:off x="0" y="0"/>
          <a:ext cx="0" cy="0"/>
          <a:chOff x="0" y="0"/>
          <a:chExt cx="0" cy="0"/>
        </a:xfrm>
      </p:grpSpPr>
      <p:sp>
        <p:nvSpPr>
          <p:cNvPr id="57" name="Google Shape;57;p8"/>
          <p:cNvSpPr/>
          <p:nvPr/>
        </p:nvSpPr>
        <p:spPr>
          <a:xfrm flipH="1">
            <a:off x="6099775" y="0"/>
            <a:ext cx="30441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flipH="1">
            <a:off x="0" y="0"/>
            <a:ext cx="6099900" cy="51435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0" y="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434331"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2" name="Google Shape;62;p8"/>
          <p:cNvSpPr txBox="1">
            <a:spLocks noGrp="1"/>
          </p:cNvSpPr>
          <p:nvPr>
            <p:ph type="body" idx="2"/>
          </p:nvPr>
        </p:nvSpPr>
        <p:spPr>
          <a:xfrm>
            <a:off x="3120084" y="1614875"/>
            <a:ext cx="2532900" cy="3158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Clr>
                <a:srgbClr val="FFFFFF"/>
              </a:buClr>
              <a:buSzPts val="1400"/>
              <a:buChar char="▫"/>
              <a:defRPr sz="1400">
                <a:solidFill>
                  <a:srgbClr val="FFFFFF"/>
                </a:solidFill>
              </a:defRPr>
            </a:lvl1pPr>
            <a:lvl2pPr marL="914400" lvl="1" indent="-317500" rtl="0">
              <a:spcBef>
                <a:spcPts val="0"/>
              </a:spcBef>
              <a:spcAft>
                <a:spcPts val="0"/>
              </a:spcAft>
              <a:buClr>
                <a:srgbClr val="FFFFFF"/>
              </a:buClr>
              <a:buSzPts val="1400"/>
              <a:buChar char="▪"/>
              <a:defRPr sz="1400">
                <a:solidFill>
                  <a:srgbClr val="FFFFFF"/>
                </a:solidFill>
              </a:defRPr>
            </a:lvl2pPr>
            <a:lvl3pPr marL="1371600" lvl="2" indent="-317500" rtl="0">
              <a:spcBef>
                <a:spcPts val="0"/>
              </a:spcBef>
              <a:spcAft>
                <a:spcPts val="0"/>
              </a:spcAft>
              <a:buClr>
                <a:srgbClr val="FFFFFF"/>
              </a:buClr>
              <a:buSzPts val="1400"/>
              <a:buChar char="▫"/>
              <a:defRPr sz="1400">
                <a:solidFill>
                  <a:srgbClr val="FFFFFF"/>
                </a:solidFill>
              </a:defRPr>
            </a:lvl3pPr>
            <a:lvl4pPr marL="1828800" lvl="3" indent="-317500" rtl="0">
              <a:spcBef>
                <a:spcPts val="0"/>
              </a:spcBef>
              <a:spcAft>
                <a:spcPts val="0"/>
              </a:spcAft>
              <a:buClr>
                <a:srgbClr val="FFFFFF"/>
              </a:buClr>
              <a:buSzPts val="1400"/>
              <a:buChar char="▪"/>
              <a:defRPr sz="1400">
                <a:solidFill>
                  <a:srgbClr val="FFFFFF"/>
                </a:solidFill>
              </a:defRPr>
            </a:lvl4pPr>
            <a:lvl5pPr marL="2286000" lvl="4" indent="-317500" rtl="0">
              <a:spcBef>
                <a:spcPts val="0"/>
              </a:spcBef>
              <a:spcAft>
                <a:spcPts val="0"/>
              </a:spcAft>
              <a:buClr>
                <a:srgbClr val="FFFFFF"/>
              </a:buClr>
              <a:buSzPts val="1400"/>
              <a:buChar char="▫"/>
              <a:defRPr sz="1400">
                <a:solidFill>
                  <a:srgbClr val="FFFFFF"/>
                </a:solidFill>
              </a:defRPr>
            </a:lvl5pPr>
            <a:lvl6pPr marL="2743200" lvl="5" indent="-317500" rtl="0">
              <a:spcBef>
                <a:spcPts val="0"/>
              </a:spcBef>
              <a:spcAft>
                <a:spcPts val="0"/>
              </a:spcAft>
              <a:buClr>
                <a:srgbClr val="FFFFFF"/>
              </a:buClr>
              <a:buSzPts val="1400"/>
              <a:buChar char="▪"/>
              <a:defRPr sz="1400">
                <a:solidFill>
                  <a:srgbClr val="FFFFFF"/>
                </a:solidFill>
              </a:defRPr>
            </a:lvl6pPr>
            <a:lvl7pPr marL="3200400" lvl="6" indent="-317500" rtl="0">
              <a:spcBef>
                <a:spcPts val="0"/>
              </a:spcBef>
              <a:spcAft>
                <a:spcPts val="0"/>
              </a:spcAft>
              <a:buClr>
                <a:srgbClr val="FFFFFF"/>
              </a:buClr>
              <a:buSzPts val="1400"/>
              <a:buChar char="▫"/>
              <a:defRPr sz="1400">
                <a:solidFill>
                  <a:srgbClr val="FFFFFF"/>
                </a:solidFill>
              </a:defRPr>
            </a:lvl7pPr>
            <a:lvl8pPr marL="3657600" lvl="7" indent="-317500" rtl="0">
              <a:spcBef>
                <a:spcPts val="0"/>
              </a:spcBef>
              <a:spcAft>
                <a:spcPts val="0"/>
              </a:spcAft>
              <a:buClr>
                <a:srgbClr val="FFFFFF"/>
              </a:buClr>
              <a:buSzPts val="1400"/>
              <a:buChar char="▪"/>
              <a:defRPr sz="1400">
                <a:solidFill>
                  <a:srgbClr val="FFFFFF"/>
                </a:solidFill>
              </a:defRPr>
            </a:lvl8pPr>
            <a:lvl9pPr marL="4114800" lvl="8" indent="-317500" rtl="0">
              <a:spcBef>
                <a:spcPts val="0"/>
              </a:spcBef>
              <a:spcAft>
                <a:spcPts val="0"/>
              </a:spcAft>
              <a:buClr>
                <a:srgbClr val="FFFFFF"/>
              </a:buClr>
              <a:buSzPts val="1400"/>
              <a:buChar char="▫"/>
              <a:defRPr sz="1400">
                <a:solidFill>
                  <a:srgbClr val="FFFFFF"/>
                </a:solidFill>
              </a:defRPr>
            </a:lvl9pPr>
          </a:lstStyle>
          <a:p>
            <a:endParaRPr/>
          </a:p>
        </p:txBody>
      </p:sp>
      <p:sp>
        <p:nvSpPr>
          <p:cNvPr id="63" name="Google Shape;63;p8"/>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294667"/>
                </a:solidFill>
              </a:defRPr>
            </a:lvl1pPr>
            <a:lvl2pPr lvl="1" algn="ctr" rtl="0">
              <a:buNone/>
              <a:defRPr>
                <a:solidFill>
                  <a:srgbClr val="294667"/>
                </a:solidFill>
              </a:defRPr>
            </a:lvl2pPr>
            <a:lvl3pPr lvl="2" algn="ctr" rtl="0">
              <a:buNone/>
              <a:defRPr>
                <a:solidFill>
                  <a:srgbClr val="294667"/>
                </a:solidFill>
              </a:defRPr>
            </a:lvl3pPr>
            <a:lvl4pPr lvl="3" algn="ctr" rtl="0">
              <a:buNone/>
              <a:defRPr>
                <a:solidFill>
                  <a:srgbClr val="294667"/>
                </a:solidFill>
              </a:defRPr>
            </a:lvl4pPr>
            <a:lvl5pPr lvl="4" algn="ctr" rtl="0">
              <a:buNone/>
              <a:defRPr>
                <a:solidFill>
                  <a:srgbClr val="294667"/>
                </a:solidFill>
              </a:defRPr>
            </a:lvl5pPr>
            <a:lvl6pPr lvl="5" algn="ctr" rtl="0">
              <a:buNone/>
              <a:defRPr>
                <a:solidFill>
                  <a:srgbClr val="294667"/>
                </a:solidFill>
              </a:defRPr>
            </a:lvl6pPr>
            <a:lvl7pPr lvl="6" algn="ctr" rtl="0">
              <a:buNone/>
              <a:defRPr>
                <a:solidFill>
                  <a:srgbClr val="294667"/>
                </a:solidFill>
              </a:defRPr>
            </a:lvl7pPr>
            <a:lvl8pPr lvl="7" algn="ctr" rtl="0">
              <a:buNone/>
              <a:defRPr>
                <a:solidFill>
                  <a:srgbClr val="294667"/>
                </a:solidFill>
              </a:defRPr>
            </a:lvl8pPr>
            <a:lvl9pPr lvl="8" algn="ctr" rtl="0">
              <a:buNone/>
              <a:defRPr>
                <a:solidFill>
                  <a:srgbClr val="294667"/>
                </a:solidFill>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8"/>
          <p:cNvCxnSpPr/>
          <p:nvPr/>
        </p:nvCxnSpPr>
        <p:spPr>
          <a:xfrm>
            <a:off x="545293" y="1519975"/>
            <a:ext cx="452400" cy="0"/>
          </a:xfrm>
          <a:prstGeom prst="straightConnector1">
            <a:avLst/>
          </a:prstGeom>
          <a:noFill/>
          <a:ln w="28575" cap="flat" cmpd="sng">
            <a:solidFill>
              <a:srgbClr val="294667"/>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white)" type="titleOnly">
  <p:cSld name="TITLE_ONLY">
    <p:spTree>
      <p:nvGrpSpPr>
        <p:cNvPr id="1" name="Shape 65"/>
        <p:cNvGrpSpPr/>
        <p:nvPr/>
      </p:nvGrpSpPr>
      <p:grpSpPr>
        <a:xfrm>
          <a:off x="0" y="0"/>
          <a:ext cx="0" cy="0"/>
          <a:chOff x="0" y="0"/>
          <a:chExt cx="0" cy="0"/>
        </a:xfrm>
      </p:grpSpPr>
      <p:sp>
        <p:nvSpPr>
          <p:cNvPr id="66" name="Google Shape;66;p9"/>
          <p:cNvSpPr/>
          <p:nvPr/>
        </p:nvSpPr>
        <p:spPr>
          <a:xfrm>
            <a:off x="0" y="0"/>
            <a:ext cx="3044100" cy="5143500"/>
          </a:xfrm>
          <a:prstGeom prst="rect">
            <a:avLst/>
          </a:prstGeom>
          <a:solidFill>
            <a:srgbClr val="FFA800">
              <a:alpha val="8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3043975" y="0"/>
            <a:ext cx="60999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 name="Google Shape;68;p9"/>
          <p:cNvCxnSpPr/>
          <p:nvPr/>
        </p:nvCxnSpPr>
        <p:spPr>
          <a:xfrm>
            <a:off x="534892" y="1796050"/>
            <a:ext cx="452400" cy="0"/>
          </a:xfrm>
          <a:prstGeom prst="straightConnector1">
            <a:avLst/>
          </a:prstGeom>
          <a:noFill/>
          <a:ln w="28575" cap="flat" cmpd="sng">
            <a:solidFill>
              <a:srgbClr val="294667"/>
            </a:solidFill>
            <a:prstDash val="solid"/>
            <a:round/>
            <a:headEnd type="none" w="med" len="med"/>
            <a:tailEnd type="none" w="med" len="med"/>
          </a:ln>
        </p:spPr>
      </p:cxnSp>
      <p:sp>
        <p:nvSpPr>
          <p:cNvPr id="69" name="Google Shape;69;p9"/>
          <p:cNvSpPr/>
          <p:nvPr/>
        </p:nvSpPr>
        <p:spPr>
          <a:xfrm>
            <a:off x="0" y="0"/>
            <a:ext cx="536700" cy="536700"/>
          </a:xfrm>
          <a:prstGeom prst="rect">
            <a:avLst/>
          </a:prstGeom>
          <a:solidFill>
            <a:srgbClr val="2946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blue)">
  <p:cSld name="TITLE_ONLY_1">
    <p:spTree>
      <p:nvGrpSpPr>
        <p:cNvPr id="1" name="Shape 72"/>
        <p:cNvGrpSpPr/>
        <p:nvPr/>
      </p:nvGrpSpPr>
      <p:grpSpPr>
        <a:xfrm>
          <a:off x="0" y="0"/>
          <a:ext cx="0" cy="0"/>
          <a:chOff x="0" y="0"/>
          <a:chExt cx="0" cy="0"/>
        </a:xfrm>
      </p:grpSpPr>
      <p:sp>
        <p:nvSpPr>
          <p:cNvPr id="73" name="Google Shape;73;p10"/>
          <p:cNvSpPr/>
          <p:nvPr/>
        </p:nvSpPr>
        <p:spPr>
          <a:xfrm>
            <a:off x="0" y="0"/>
            <a:ext cx="30441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3043975" y="0"/>
            <a:ext cx="6099900" cy="5143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 name="Google Shape;75;p10"/>
          <p:cNvCxnSpPr/>
          <p:nvPr/>
        </p:nvCxnSpPr>
        <p:spPr>
          <a:xfrm>
            <a:off x="534892" y="1796050"/>
            <a:ext cx="452400" cy="0"/>
          </a:xfrm>
          <a:prstGeom prst="straightConnector1">
            <a:avLst/>
          </a:prstGeom>
          <a:noFill/>
          <a:ln w="28575" cap="flat" cmpd="sng">
            <a:solidFill>
              <a:srgbClr val="FFA800"/>
            </a:solidFill>
            <a:prstDash val="solid"/>
            <a:round/>
            <a:headEnd type="none" w="med" len="med"/>
            <a:tailEnd type="none" w="med" len="med"/>
          </a:ln>
        </p:spPr>
      </p:cxnSp>
      <p:sp>
        <p:nvSpPr>
          <p:cNvPr id="76" name="Google Shape;76;p10"/>
          <p:cNvSpPr/>
          <p:nvPr/>
        </p:nvSpPr>
        <p:spPr>
          <a:xfrm>
            <a:off x="0" y="0"/>
            <a:ext cx="536700" cy="536700"/>
          </a:xfrm>
          <a:prstGeom prst="rect">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title"/>
          </p:nvPr>
        </p:nvSpPr>
        <p:spPr>
          <a:xfrm>
            <a:off x="442405" y="1045150"/>
            <a:ext cx="2147400" cy="6747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lvl1pPr lvl="0" algn="ctr" rtl="0">
              <a:buNone/>
              <a:defRPr>
                <a:solidFill>
                  <a:srgbClr val="FFFFFF"/>
                </a:solidFill>
              </a:defRPr>
            </a:lvl1pPr>
            <a:lvl2pPr lvl="1" algn="ctr" rtl="0">
              <a:buNone/>
              <a:defRPr>
                <a:solidFill>
                  <a:srgbClr val="FFFFFF"/>
                </a:solidFill>
              </a:defRPr>
            </a:lvl2pPr>
            <a:lvl3pPr lvl="2" algn="ctr" rtl="0">
              <a:buNone/>
              <a:defRPr>
                <a:solidFill>
                  <a:srgbClr val="FFFFFF"/>
                </a:solidFill>
              </a:defRPr>
            </a:lvl3pPr>
            <a:lvl4pPr lvl="3" algn="ctr" rtl="0">
              <a:buNone/>
              <a:defRPr>
                <a:solidFill>
                  <a:srgbClr val="FFFFFF"/>
                </a:solidFill>
              </a:defRPr>
            </a:lvl4pPr>
            <a:lvl5pPr lvl="4" algn="ctr" rtl="0">
              <a:buNone/>
              <a:defRPr>
                <a:solidFill>
                  <a:srgbClr val="FFFFFF"/>
                </a:solidFill>
              </a:defRPr>
            </a:lvl5pPr>
            <a:lvl6pPr lvl="5" algn="ctr" rtl="0">
              <a:buNone/>
              <a:defRPr>
                <a:solidFill>
                  <a:srgbClr val="FFFFFF"/>
                </a:solidFill>
              </a:defRPr>
            </a:lvl6pPr>
            <a:lvl7pPr lvl="6" algn="ctr" rtl="0">
              <a:buNone/>
              <a:defRPr>
                <a:solidFill>
                  <a:srgbClr val="FFFFFF"/>
                </a:solidFill>
              </a:defRPr>
            </a:lvl7pPr>
            <a:lvl8pPr lvl="7" algn="ctr" rtl="0">
              <a:buNone/>
              <a:defRPr>
                <a:solidFill>
                  <a:srgbClr val="FFFFFF"/>
                </a:solidFill>
              </a:defRPr>
            </a:lvl8pPr>
            <a:lvl9pPr lvl="8" algn="ctr" rtl="0">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dark)" type="blank">
  <p:cSld name="BLANK">
    <p:spTree>
      <p:nvGrpSpPr>
        <p:cNvPr id="1" name="Shape 85"/>
        <p:cNvGrpSpPr/>
        <p:nvPr/>
      </p:nvGrpSpPr>
      <p:grpSpPr>
        <a:xfrm>
          <a:off x="0" y="0"/>
          <a:ext cx="0" cy="0"/>
          <a:chOff x="0" y="0"/>
          <a:chExt cx="0" cy="0"/>
        </a:xfrm>
      </p:grpSpPr>
      <p:sp>
        <p:nvSpPr>
          <p:cNvPr id="86" name="Google Shape;86;p12"/>
          <p:cNvSpPr/>
          <p:nvPr/>
        </p:nvSpPr>
        <p:spPr>
          <a:xfrm>
            <a:off x="100" y="-5800"/>
            <a:ext cx="9144000" cy="5149500"/>
          </a:xfrm>
          <a:prstGeom prst="rect">
            <a:avLst/>
          </a:prstGeom>
          <a:solidFill>
            <a:srgbClr val="325680">
              <a:alpha val="86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0" y="-5925"/>
            <a:ext cx="9144000" cy="5149500"/>
          </a:xfrm>
          <a:prstGeom prst="frame">
            <a:avLst>
              <a:gd name="adj1" fmla="val 5041"/>
            </a:avLst>
          </a:prstGeom>
          <a:solidFill>
            <a:srgbClr val="FFA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303650" y="4607000"/>
            <a:ext cx="536700" cy="536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lvl1pPr lvl="0" algn="ctr">
              <a:buNone/>
              <a:defRPr>
                <a:solidFill>
                  <a:srgbClr val="294667"/>
                </a:solidFill>
              </a:defRPr>
            </a:lvl1pPr>
            <a:lvl2pPr lvl="1" algn="ctr">
              <a:buNone/>
              <a:defRPr>
                <a:solidFill>
                  <a:srgbClr val="294667"/>
                </a:solidFill>
              </a:defRPr>
            </a:lvl2pPr>
            <a:lvl3pPr lvl="2" algn="ctr">
              <a:buNone/>
              <a:defRPr>
                <a:solidFill>
                  <a:srgbClr val="294667"/>
                </a:solidFill>
              </a:defRPr>
            </a:lvl3pPr>
            <a:lvl4pPr lvl="3" algn="ctr">
              <a:buNone/>
              <a:defRPr>
                <a:solidFill>
                  <a:srgbClr val="294667"/>
                </a:solidFill>
              </a:defRPr>
            </a:lvl4pPr>
            <a:lvl5pPr lvl="4" algn="ctr">
              <a:buNone/>
              <a:defRPr>
                <a:solidFill>
                  <a:srgbClr val="294667"/>
                </a:solidFill>
              </a:defRPr>
            </a:lvl5pPr>
            <a:lvl6pPr lvl="5" algn="ctr">
              <a:buNone/>
              <a:defRPr>
                <a:solidFill>
                  <a:srgbClr val="294667"/>
                </a:solidFill>
              </a:defRPr>
            </a:lvl6pPr>
            <a:lvl7pPr lvl="6" algn="ctr">
              <a:buNone/>
              <a:defRPr>
                <a:solidFill>
                  <a:srgbClr val="294667"/>
                </a:solidFill>
              </a:defRPr>
            </a:lvl7pPr>
            <a:lvl8pPr lvl="7" algn="ctr">
              <a:buNone/>
              <a:defRPr>
                <a:solidFill>
                  <a:srgbClr val="294667"/>
                </a:solidFill>
              </a:defRPr>
            </a:lvl8pPr>
            <a:lvl9pPr lvl="8" algn="ctr">
              <a:buNone/>
              <a:defRPr>
                <a:solidFill>
                  <a:srgbClr val="294667"/>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1pPr>
            <a:lvl2pPr lvl="1">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2pPr>
            <a:lvl3pPr lvl="2">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3pPr>
            <a:lvl4pPr lvl="3">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4pPr>
            <a:lvl5pPr lvl="4">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5pPr>
            <a:lvl6pPr lvl="5">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6pPr>
            <a:lvl7pPr lvl="6">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7pPr>
            <a:lvl8pPr lvl="7">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8pPr>
            <a:lvl9pPr lvl="8">
              <a:spcBef>
                <a:spcPts val="0"/>
              </a:spcBef>
              <a:spcAft>
                <a:spcPts val="0"/>
              </a:spcAft>
              <a:buClr>
                <a:srgbClr val="294667"/>
              </a:buClr>
              <a:buSzPts val="1400"/>
              <a:buFont typeface="Merriweather"/>
              <a:buNone/>
              <a:defRPr b="1">
                <a:solidFill>
                  <a:srgbClr val="294667"/>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342900">
              <a:spcBef>
                <a:spcPts val="60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1pPr>
            <a:lvl2pPr marL="914400" lvl="1"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2pPr>
            <a:lvl3pPr marL="1371600" lvl="2"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3pPr>
            <a:lvl4pPr marL="1828800" lvl="3"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4pPr>
            <a:lvl5pPr marL="2286000" lvl="4"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5pPr>
            <a:lvl6pPr marL="2743200" lvl="5"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6pPr>
            <a:lvl7pPr marL="3200400" lvl="6"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7pPr>
            <a:lvl8pPr marL="3657600" lvl="7"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8pPr>
            <a:lvl9pPr marL="4114800" lvl="8" indent="-342900">
              <a:spcBef>
                <a:spcPts val="0"/>
              </a:spcBef>
              <a:spcAft>
                <a:spcPts val="0"/>
              </a:spcAft>
              <a:buClr>
                <a:srgbClr val="FFA800"/>
              </a:buClr>
              <a:buSzPts val="1800"/>
              <a:buFont typeface="Open Sans"/>
              <a:buChar char="▫"/>
              <a:defRPr sz="1800">
                <a:solidFill>
                  <a:srgbClr val="021028"/>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rgbClr val="021028"/>
                </a:solidFill>
                <a:latin typeface="Open Sans"/>
                <a:ea typeface="Open Sans"/>
                <a:cs typeface="Open Sans"/>
                <a:sym typeface="Open Sans"/>
              </a:defRPr>
            </a:lvl1pPr>
            <a:lvl2pPr lvl="1" algn="r">
              <a:buNone/>
              <a:defRPr sz="1300" b="1">
                <a:solidFill>
                  <a:srgbClr val="021028"/>
                </a:solidFill>
                <a:latin typeface="Open Sans"/>
                <a:ea typeface="Open Sans"/>
                <a:cs typeface="Open Sans"/>
                <a:sym typeface="Open Sans"/>
              </a:defRPr>
            </a:lvl2pPr>
            <a:lvl3pPr lvl="2" algn="r">
              <a:buNone/>
              <a:defRPr sz="1300" b="1">
                <a:solidFill>
                  <a:srgbClr val="021028"/>
                </a:solidFill>
                <a:latin typeface="Open Sans"/>
                <a:ea typeface="Open Sans"/>
                <a:cs typeface="Open Sans"/>
                <a:sym typeface="Open Sans"/>
              </a:defRPr>
            </a:lvl3pPr>
            <a:lvl4pPr lvl="3" algn="r">
              <a:buNone/>
              <a:defRPr sz="1300" b="1">
                <a:solidFill>
                  <a:srgbClr val="021028"/>
                </a:solidFill>
                <a:latin typeface="Open Sans"/>
                <a:ea typeface="Open Sans"/>
                <a:cs typeface="Open Sans"/>
                <a:sym typeface="Open Sans"/>
              </a:defRPr>
            </a:lvl4pPr>
            <a:lvl5pPr lvl="4" algn="r">
              <a:buNone/>
              <a:defRPr sz="1300" b="1">
                <a:solidFill>
                  <a:srgbClr val="021028"/>
                </a:solidFill>
                <a:latin typeface="Open Sans"/>
                <a:ea typeface="Open Sans"/>
                <a:cs typeface="Open Sans"/>
                <a:sym typeface="Open Sans"/>
              </a:defRPr>
            </a:lvl5pPr>
            <a:lvl6pPr lvl="5" algn="r">
              <a:buNone/>
              <a:defRPr sz="1300" b="1">
                <a:solidFill>
                  <a:srgbClr val="021028"/>
                </a:solidFill>
                <a:latin typeface="Open Sans"/>
                <a:ea typeface="Open Sans"/>
                <a:cs typeface="Open Sans"/>
                <a:sym typeface="Open Sans"/>
              </a:defRPr>
            </a:lvl6pPr>
            <a:lvl7pPr lvl="6" algn="r">
              <a:buNone/>
              <a:defRPr sz="1300" b="1">
                <a:solidFill>
                  <a:srgbClr val="021028"/>
                </a:solidFill>
                <a:latin typeface="Open Sans"/>
                <a:ea typeface="Open Sans"/>
                <a:cs typeface="Open Sans"/>
                <a:sym typeface="Open Sans"/>
              </a:defRPr>
            </a:lvl7pPr>
            <a:lvl8pPr lvl="7" algn="r">
              <a:buNone/>
              <a:defRPr sz="1300" b="1">
                <a:solidFill>
                  <a:srgbClr val="021028"/>
                </a:solidFill>
                <a:latin typeface="Open Sans"/>
                <a:ea typeface="Open Sans"/>
                <a:cs typeface="Open Sans"/>
                <a:sym typeface="Open Sans"/>
              </a:defRPr>
            </a:lvl8pPr>
            <a:lvl9pPr lvl="8" algn="r">
              <a:buNone/>
              <a:defRPr sz="1300" b="1">
                <a:solidFill>
                  <a:srgbClr val="02102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ctrTitle"/>
          </p:nvPr>
        </p:nvSpPr>
        <p:spPr>
          <a:xfrm>
            <a:off x="3210972" y="954786"/>
            <a:ext cx="5858685" cy="19445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dirty="0"/>
              <a:t>Personalized dementia prediction</a:t>
            </a:r>
            <a:endParaRPr sz="4000" dirty="0"/>
          </a:p>
        </p:txBody>
      </p:sp>
      <p:grpSp>
        <p:nvGrpSpPr>
          <p:cNvPr id="104" name="Google Shape;104;p15"/>
          <p:cNvGrpSpPr/>
          <p:nvPr/>
        </p:nvGrpSpPr>
        <p:grpSpPr>
          <a:xfrm>
            <a:off x="2021833" y="3108456"/>
            <a:ext cx="755766" cy="671484"/>
            <a:chOff x="5292575" y="3681900"/>
            <a:chExt cx="420150" cy="373275"/>
          </a:xfrm>
        </p:grpSpPr>
        <p:sp>
          <p:nvSpPr>
            <p:cNvPr id="105" name="Google Shape;105;p15"/>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rnd" cmpd="sng">
              <a:solidFill>
                <a:srgbClr val="FFA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16;p49">
            <a:extLst>
              <a:ext uri="{FF2B5EF4-FFF2-40B4-BE49-F238E27FC236}">
                <a16:creationId xmlns:a16="http://schemas.microsoft.com/office/drawing/2014/main" id="{E0892969-21B8-1FFE-3BF7-1FC408F55E21}"/>
              </a:ext>
            </a:extLst>
          </p:cNvPr>
          <p:cNvGrpSpPr/>
          <p:nvPr/>
        </p:nvGrpSpPr>
        <p:grpSpPr>
          <a:xfrm>
            <a:off x="3263590" y="327103"/>
            <a:ext cx="542692" cy="399011"/>
            <a:chOff x="5247525" y="3007275"/>
            <a:chExt cx="517575" cy="384825"/>
          </a:xfrm>
        </p:grpSpPr>
        <p:sp>
          <p:nvSpPr>
            <p:cNvPr id="3" name="Google Shape;817;p49">
              <a:extLst>
                <a:ext uri="{FF2B5EF4-FFF2-40B4-BE49-F238E27FC236}">
                  <a16:creationId xmlns:a16="http://schemas.microsoft.com/office/drawing/2014/main" id="{C47BA48C-BF43-C5B7-F002-7EFD1AFC0425}"/>
                </a:ext>
              </a:extLst>
            </p:cNvPr>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818;p49">
              <a:extLst>
                <a:ext uri="{FF2B5EF4-FFF2-40B4-BE49-F238E27FC236}">
                  <a16:creationId xmlns:a16="http://schemas.microsoft.com/office/drawing/2014/main" id="{A44EB06B-154A-7486-8D0D-B2F26C19AAC2}"/>
                </a:ext>
              </a:extLst>
            </p:cNvPr>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C8D55BAD-2B35-FE16-866A-98BF93EA504F}"/>
              </a:ext>
            </a:extLst>
          </p:cNvPr>
          <p:cNvSpPr txBox="1"/>
          <p:nvPr/>
        </p:nvSpPr>
        <p:spPr>
          <a:xfrm>
            <a:off x="3241288" y="2520176"/>
            <a:ext cx="5672254" cy="523220"/>
          </a:xfrm>
          <a:prstGeom prst="rect">
            <a:avLst/>
          </a:prstGeom>
          <a:noFill/>
        </p:spPr>
        <p:txBody>
          <a:bodyPr wrap="square" rtlCol="0">
            <a:spAutoFit/>
          </a:bodyPr>
          <a:lstStyle/>
          <a:p>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Empowering the Future of Care: Predicting Dementia with Precision Through Machine Learning</a:t>
            </a:r>
            <a:endParaRPr lang="en-IN"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fad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401764" y="3260030"/>
            <a:ext cx="2392235" cy="67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a:t>THE PIPELINE FOR DEMENTIA PREDICTION</a:t>
            </a:r>
            <a:endParaRPr sz="2500" dirty="0"/>
          </a:p>
        </p:txBody>
      </p:sp>
      <p:sp>
        <p:nvSpPr>
          <p:cNvPr id="208" name="Google Shape;208;p25"/>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2" name="TextBox 1">
            <a:extLst>
              <a:ext uri="{FF2B5EF4-FFF2-40B4-BE49-F238E27FC236}">
                <a16:creationId xmlns:a16="http://schemas.microsoft.com/office/drawing/2014/main" id="{B93EDC42-70F0-D029-2549-CEC2253A0898}"/>
              </a:ext>
            </a:extLst>
          </p:cNvPr>
          <p:cNvSpPr txBox="1"/>
          <p:nvPr/>
        </p:nvSpPr>
        <p:spPr>
          <a:xfrm>
            <a:off x="3159760" y="914400"/>
            <a:ext cx="5770880" cy="3323987"/>
          </a:xfrm>
          <a:prstGeom prst="rect">
            <a:avLst/>
          </a:prstGeom>
          <a:noFill/>
        </p:spPr>
        <p:txBody>
          <a:bodyPr wrap="square" rtlCol="0">
            <a:spAutoFit/>
          </a:bodyPr>
          <a:lstStyle/>
          <a:p>
            <a:pPr marL="0" marR="0" algn="just"/>
            <a:r>
              <a:rPr lang="en-US"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Dementia classification pipeline:</a:t>
            </a:r>
          </a:p>
          <a:p>
            <a:pPr marL="342900" marR="0" lvl="0" indent="-342900" algn="just">
              <a:buFont typeface="Symbol" panose="05050102010706020507" pitchFamily="18" charset="2"/>
              <a:buChar char=""/>
            </a:pPr>
            <a:r>
              <a:rPr lang="en-US"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Dataset: It begins with data collection and proceeds to the preprocessing phase, where initial cleaning is performed.</a:t>
            </a:r>
          </a:p>
          <a:p>
            <a:pPr marL="342900" marR="0" lvl="0" indent="-342900" algn="just">
              <a:buFont typeface="Symbol" panose="05050102010706020507" pitchFamily="18" charset="2"/>
              <a:buChar char=""/>
            </a:pPr>
            <a:r>
              <a:rPr lang="en-US"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Feature Extraction and Selection: Features are extracted and selected for modelling, and if necessary, the process loops back for more preprocessing.</a:t>
            </a:r>
          </a:p>
          <a:p>
            <a:pPr marL="342900" marR="0" lvl="0" indent="-342900" algn="just">
              <a:buFont typeface="Symbol" panose="05050102010706020507" pitchFamily="18" charset="2"/>
              <a:buChar char=""/>
            </a:pPr>
            <a:r>
              <a:rPr lang="en-US"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Classification Modelling: Data is split into training and testing sets, followed by model training.</a:t>
            </a:r>
          </a:p>
          <a:p>
            <a:pPr marL="342900" marR="0" lvl="0" indent="-342900" algn="just">
              <a:buFont typeface="Symbol" panose="05050102010706020507" pitchFamily="18" charset="2"/>
              <a:buChar char=""/>
            </a:pPr>
            <a:r>
              <a:rPr lang="en-US"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Evaluation: The model's performance is assessed with appropriate metrics. If unsatisfactory, preprocessing is repeated.</a:t>
            </a:r>
          </a:p>
          <a:p>
            <a:pPr marL="342900" marR="0" lvl="0" indent="-342900" algn="just">
              <a:buFont typeface="Symbol" panose="05050102010706020507" pitchFamily="18" charset="2"/>
              <a:buChar char=""/>
            </a:pPr>
            <a:r>
              <a:rPr lang="en-US" b="1"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Classification: The model classifies whether the subject has dementia or not, with feedback loops for incorrect classification.</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381444" y="1869440"/>
            <a:ext cx="2585275" cy="16588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dirty="0"/>
              <a:t>RESULTS OF DIFFERENT ML ALGORITHMS</a:t>
            </a:r>
            <a:endParaRPr sz="2500" dirty="0"/>
          </a:p>
        </p:txBody>
      </p:sp>
      <p:sp>
        <p:nvSpPr>
          <p:cNvPr id="215" name="Google Shape;215;p26"/>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2" name="Table 1">
            <a:extLst>
              <a:ext uri="{FF2B5EF4-FFF2-40B4-BE49-F238E27FC236}">
                <a16:creationId xmlns:a16="http://schemas.microsoft.com/office/drawing/2014/main" id="{3D328A67-D43E-7CE2-6B71-22A504FB9213}"/>
              </a:ext>
            </a:extLst>
          </p:cNvPr>
          <p:cNvGraphicFramePr>
            <a:graphicFrameLocks noGrp="1"/>
          </p:cNvGraphicFramePr>
          <p:nvPr>
            <p:extLst>
              <p:ext uri="{D42A27DB-BD31-4B8C-83A1-F6EECF244321}">
                <p14:modId xmlns:p14="http://schemas.microsoft.com/office/powerpoint/2010/main" val="4264515444"/>
              </p:ext>
            </p:extLst>
          </p:nvPr>
        </p:nvGraphicFramePr>
        <p:xfrm>
          <a:off x="3901440" y="1854040"/>
          <a:ext cx="4033518" cy="1520310"/>
        </p:xfrm>
        <a:graphic>
          <a:graphicData uri="http://schemas.openxmlformats.org/drawingml/2006/table">
            <a:tbl>
              <a:tblPr>
                <a:tableStyleId>{B01A26FF-25F0-4A55-B6BD-BB62B2269B1A}</a:tableStyleId>
              </a:tblPr>
              <a:tblGrid>
                <a:gridCol w="1175127">
                  <a:extLst>
                    <a:ext uri="{9D8B030D-6E8A-4147-A177-3AD203B41FA5}">
                      <a16:colId xmlns:a16="http://schemas.microsoft.com/office/drawing/2014/main" val="2231879767"/>
                    </a:ext>
                  </a:extLst>
                </a:gridCol>
                <a:gridCol w="825000">
                  <a:extLst>
                    <a:ext uri="{9D8B030D-6E8A-4147-A177-3AD203B41FA5}">
                      <a16:colId xmlns:a16="http://schemas.microsoft.com/office/drawing/2014/main" val="4146808083"/>
                    </a:ext>
                  </a:extLst>
                </a:gridCol>
                <a:gridCol w="707737">
                  <a:extLst>
                    <a:ext uri="{9D8B030D-6E8A-4147-A177-3AD203B41FA5}">
                      <a16:colId xmlns:a16="http://schemas.microsoft.com/office/drawing/2014/main" val="1682888390"/>
                    </a:ext>
                  </a:extLst>
                </a:gridCol>
                <a:gridCol w="588810">
                  <a:extLst>
                    <a:ext uri="{9D8B030D-6E8A-4147-A177-3AD203B41FA5}">
                      <a16:colId xmlns:a16="http://schemas.microsoft.com/office/drawing/2014/main" val="1366059427"/>
                    </a:ext>
                  </a:extLst>
                </a:gridCol>
                <a:gridCol w="736844">
                  <a:extLst>
                    <a:ext uri="{9D8B030D-6E8A-4147-A177-3AD203B41FA5}">
                      <a16:colId xmlns:a16="http://schemas.microsoft.com/office/drawing/2014/main" val="1207789279"/>
                    </a:ext>
                  </a:extLst>
                </a:gridCol>
              </a:tblGrid>
              <a:tr h="374690">
                <a:tc>
                  <a:txBody>
                    <a:bodyPr/>
                    <a:lstStyle/>
                    <a:p>
                      <a:pPr indent="0" algn="just">
                        <a:spcAft>
                          <a:spcPts val="600"/>
                        </a:spcAft>
                      </a:pPr>
                      <a:r>
                        <a:rPr lang="en-IN" sz="1000" b="1" spc="-5">
                          <a:effectLst/>
                        </a:rPr>
                        <a:t>Classifier</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just">
                        <a:spcAft>
                          <a:spcPts val="600"/>
                        </a:spcAft>
                      </a:pPr>
                      <a:r>
                        <a:rPr lang="en-IN" sz="1000" b="1" spc="-5" dirty="0">
                          <a:effectLst/>
                        </a:rPr>
                        <a:t>Accuracy</a:t>
                      </a:r>
                      <a:endParaRPr lang="en-IN" sz="1000" b="1" spc="-5" dirty="0">
                        <a:effectLst/>
                        <a:latin typeface="Times New Roman" panose="02020603050405020304" pitchFamily="18" charset="0"/>
                        <a:ea typeface="SimSun" panose="02010600030101010101" pitchFamily="2" charset="-122"/>
                      </a:endParaRPr>
                    </a:p>
                  </a:txBody>
                  <a:tcPr marL="68580" marR="68580"/>
                </a:tc>
                <a:tc>
                  <a:txBody>
                    <a:bodyPr/>
                    <a:lstStyle/>
                    <a:p>
                      <a:pPr indent="0" algn="just">
                        <a:spcAft>
                          <a:spcPts val="600"/>
                        </a:spcAft>
                      </a:pPr>
                      <a:r>
                        <a:rPr lang="en-IN" sz="1000" b="1" spc="-5">
                          <a:effectLst/>
                        </a:rPr>
                        <a:t>Precision</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just">
                        <a:spcAft>
                          <a:spcPts val="600"/>
                        </a:spcAft>
                      </a:pPr>
                      <a:r>
                        <a:rPr lang="en-IN" sz="1000" b="1" spc="-5">
                          <a:effectLst/>
                        </a:rPr>
                        <a:t>Recall</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just">
                        <a:spcAft>
                          <a:spcPts val="600"/>
                        </a:spcAft>
                      </a:pPr>
                      <a:r>
                        <a:rPr lang="en-IN" sz="1000" b="1" spc="-5">
                          <a:effectLst/>
                        </a:rPr>
                        <a:t>F1-score</a:t>
                      </a:r>
                      <a:endParaRPr lang="en-IN" sz="1000" b="1" spc="-5">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3056433661"/>
                  </a:ext>
                </a:extLst>
              </a:tr>
              <a:tr h="374690">
                <a:tc>
                  <a:txBody>
                    <a:bodyPr/>
                    <a:lstStyle/>
                    <a:p>
                      <a:pPr indent="0" algn="just">
                        <a:spcAft>
                          <a:spcPts val="600"/>
                        </a:spcAft>
                      </a:pPr>
                      <a:r>
                        <a:rPr lang="en-IN" sz="1000" b="1" spc="-5">
                          <a:effectLst/>
                        </a:rPr>
                        <a:t>Random Forest</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98.75%</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dirty="0">
                          <a:effectLst/>
                        </a:rPr>
                        <a:t>98.75%</a:t>
                      </a:r>
                      <a:endParaRPr lang="en-IN" sz="1000" b="1" spc="-5" dirty="0">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98.75%</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98.73%</a:t>
                      </a:r>
                      <a:endParaRPr lang="en-IN" sz="1000" b="1" spc="-5">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433328841"/>
                  </a:ext>
                </a:extLst>
              </a:tr>
              <a:tr h="374690">
                <a:tc>
                  <a:txBody>
                    <a:bodyPr/>
                    <a:lstStyle/>
                    <a:p>
                      <a:pPr indent="0" algn="just">
                        <a:spcAft>
                          <a:spcPts val="600"/>
                        </a:spcAft>
                      </a:pPr>
                      <a:r>
                        <a:rPr lang="en-IN" sz="1000" b="1" spc="-5">
                          <a:effectLst/>
                        </a:rPr>
                        <a:t>Logistic regression</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81%</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81%</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81%</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80%</a:t>
                      </a:r>
                      <a:endParaRPr lang="en-IN" sz="1000" b="1" spc="-5">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4135030410"/>
                  </a:ext>
                </a:extLst>
              </a:tr>
              <a:tr h="374690">
                <a:tc>
                  <a:txBody>
                    <a:bodyPr/>
                    <a:lstStyle/>
                    <a:p>
                      <a:pPr indent="0" algn="just">
                        <a:spcAft>
                          <a:spcPts val="600"/>
                        </a:spcAft>
                      </a:pPr>
                      <a:r>
                        <a:rPr lang="en-IN" sz="1000" b="1" spc="-5">
                          <a:effectLst/>
                        </a:rPr>
                        <a:t>SVM</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47%</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47%</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a:effectLst/>
                        </a:rPr>
                        <a:t>47%</a:t>
                      </a:r>
                      <a:endParaRPr lang="en-IN" sz="1000" b="1" spc="-5">
                        <a:effectLst/>
                        <a:latin typeface="Times New Roman" panose="02020603050405020304" pitchFamily="18" charset="0"/>
                        <a:ea typeface="SimSun" panose="02010600030101010101" pitchFamily="2" charset="-122"/>
                      </a:endParaRPr>
                    </a:p>
                  </a:txBody>
                  <a:tcPr marL="68580" marR="68580"/>
                </a:tc>
                <a:tc>
                  <a:txBody>
                    <a:bodyPr/>
                    <a:lstStyle/>
                    <a:p>
                      <a:pPr indent="0" algn="ctr">
                        <a:spcAft>
                          <a:spcPts val="600"/>
                        </a:spcAft>
                      </a:pPr>
                      <a:r>
                        <a:rPr lang="en-IN" sz="1000" b="1" spc="-5" dirty="0">
                          <a:effectLst/>
                        </a:rPr>
                        <a:t>48%</a:t>
                      </a:r>
                      <a:endParaRPr lang="en-IN" sz="1000" b="1" spc="-5" dirty="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4216919732"/>
                  </a:ext>
                </a:extLst>
              </a:tr>
            </a:tbl>
          </a:graphicData>
        </a:graphic>
      </p:graphicFrame>
      <p:sp>
        <p:nvSpPr>
          <p:cNvPr id="3" name="Rectangle 1">
            <a:extLst>
              <a:ext uri="{FF2B5EF4-FFF2-40B4-BE49-F238E27FC236}">
                <a16:creationId xmlns:a16="http://schemas.microsoft.com/office/drawing/2014/main" id="{1B344A1E-E650-5963-47EA-BDC5DEE1DBF6}"/>
              </a:ext>
            </a:extLst>
          </p:cNvPr>
          <p:cNvSpPr>
            <a:spLocks noChangeArrowheads="1"/>
          </p:cNvSpPr>
          <p:nvPr/>
        </p:nvSpPr>
        <p:spPr bwMode="auto">
          <a:xfrm>
            <a:off x="4424045" y="18535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01568"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9" name="Google Shape;199;p24"/>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12</a:t>
            </a:fld>
            <a:endParaRPr>
              <a:solidFill>
                <a:srgbClr val="294667"/>
              </a:solidFill>
            </a:endParaRPr>
          </a:p>
        </p:txBody>
      </p:sp>
      <p:pic>
        <p:nvPicPr>
          <p:cNvPr id="2" name="Picture 1">
            <a:extLst>
              <a:ext uri="{FF2B5EF4-FFF2-40B4-BE49-F238E27FC236}">
                <a16:creationId xmlns:a16="http://schemas.microsoft.com/office/drawing/2014/main" id="{B16FED25-67F4-5F33-FCE8-DBB1847596B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950720" y="1239520"/>
            <a:ext cx="4917439" cy="28854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3"/>
        <p:cNvGrpSpPr/>
        <p:nvPr/>
      </p:nvGrpSpPr>
      <p:grpSpPr>
        <a:xfrm>
          <a:off x="0" y="0"/>
          <a:ext cx="0" cy="0"/>
          <a:chOff x="0" y="0"/>
          <a:chExt cx="0" cy="0"/>
        </a:xfrm>
      </p:grpSpPr>
      <p:sp>
        <p:nvSpPr>
          <p:cNvPr id="234" name="Google Shape;234;p28"/>
          <p:cNvSpPr txBox="1">
            <a:spLocks noGrp="1"/>
          </p:cNvSpPr>
          <p:nvPr>
            <p:ph type="ctrTitle" idx="4294967295"/>
          </p:nvPr>
        </p:nvSpPr>
        <p:spPr>
          <a:xfrm>
            <a:off x="1756910" y="242230"/>
            <a:ext cx="56505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rgbClr val="FFFFFF"/>
                </a:solidFill>
              </a:rPr>
              <a:t>CONCLUSION</a:t>
            </a:r>
            <a:endParaRPr sz="4800" dirty="0">
              <a:solidFill>
                <a:srgbClr val="FFFFFF"/>
              </a:solidFill>
            </a:endParaRPr>
          </a:p>
        </p:txBody>
      </p:sp>
      <p:sp>
        <p:nvSpPr>
          <p:cNvPr id="235" name="Google Shape;235;p28"/>
          <p:cNvSpPr txBox="1">
            <a:spLocks noGrp="1"/>
          </p:cNvSpPr>
          <p:nvPr>
            <p:ph type="subTitle" idx="4294967295"/>
          </p:nvPr>
        </p:nvSpPr>
        <p:spPr>
          <a:xfrm>
            <a:off x="1797550" y="1879935"/>
            <a:ext cx="5650500" cy="2011346"/>
          </a:xfrm>
          <a:prstGeom prst="rect">
            <a:avLst/>
          </a:prstGeom>
        </p:spPr>
        <p:txBody>
          <a:bodyPr spcFirstLastPara="1" wrap="square" lIns="91425" tIns="91425" rIns="91425" bIns="91425" anchor="t" anchorCtr="0">
            <a:noAutofit/>
          </a:bodyPr>
          <a:lstStyle/>
          <a:p>
            <a:pPr marL="0" indent="0" algn="ctr">
              <a:buNone/>
            </a:pPr>
            <a:r>
              <a:rPr lang="en-US" sz="1200" spc="-5" dirty="0">
                <a:solidFill>
                  <a:schemeClr val="bg1"/>
                </a:solidFill>
                <a:effectLst/>
                <a:latin typeface="Times New Roman" panose="02020603050405020304" pitchFamily="18" charset="0"/>
                <a:ea typeface="SimSun" panose="02010600030101010101" pitchFamily="2" charset="-122"/>
              </a:rPr>
              <a:t>In this study, we applied several machine learning algorithms to predict individualized dementia risk, utilizing a dataset comprising 1000 individuals. While this perfect accuracy may seem promising at first glance, it raises concerns regarding potential overfitting, where the model may be tailoring itself too closely to the training data rather than generalizing to unseen data. Overfitting can lead to models that perform exceptionally well in controlled testing environments but fail when exposed to real-world or more diverse datasets. This is particularly concerning in medical applications like dementia prediction, where real-world applicability is critical for reliable diagnostics and treatment planning.</a:t>
            </a:r>
          </a:p>
          <a:p>
            <a:pPr marL="0" lvl="0" indent="0" algn="ctr" rtl="0">
              <a:spcBef>
                <a:spcPts val="600"/>
              </a:spcBef>
              <a:spcAft>
                <a:spcPts val="0"/>
              </a:spcAft>
              <a:buNone/>
            </a:pPr>
            <a:endParaRPr sz="1200" dirty="0"/>
          </a:p>
        </p:txBody>
      </p:sp>
      <p:sp>
        <p:nvSpPr>
          <p:cNvPr id="236" name="Google Shape;236;p28"/>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13</a:t>
            </a:fld>
            <a:endParaRPr>
              <a:solidFill>
                <a:srgbClr val="29466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0" end="0"/>
                                            </p:txEl>
                                          </p:spTgt>
                                        </p:tgtEl>
                                        <p:attrNameLst>
                                          <p:attrName>style.visibility</p:attrName>
                                        </p:attrNameLst>
                                      </p:cBhvr>
                                      <p:to>
                                        <p:strVal val="visible"/>
                                      </p:to>
                                    </p:set>
                                    <p:animEffect transition="in" filter="fade">
                                      <p:cBhvr>
                                        <p:cTn id="12" dur="500"/>
                                        <p:tgtEl>
                                          <p:spTgt spid="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17"/>
          <p:cNvSpPr txBox="1">
            <a:spLocks noGrp="1"/>
          </p:cNvSpPr>
          <p:nvPr>
            <p:ph type="ctrTitle" idx="4294967295"/>
          </p:nvPr>
        </p:nvSpPr>
        <p:spPr>
          <a:xfrm>
            <a:off x="1275150" y="1127749"/>
            <a:ext cx="6593700" cy="10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dirty="0">
                <a:solidFill>
                  <a:srgbClr val="FFA800"/>
                </a:solidFill>
              </a:rPr>
              <a:t>Hello!</a:t>
            </a:r>
            <a:endParaRPr sz="2400" dirty="0">
              <a:solidFill>
                <a:srgbClr val="FFA800"/>
              </a:solidFill>
            </a:endParaRPr>
          </a:p>
        </p:txBody>
      </p:sp>
      <p:sp>
        <p:nvSpPr>
          <p:cNvPr id="126" name="Google Shape;126;p17"/>
          <p:cNvSpPr txBox="1">
            <a:spLocks noGrp="1"/>
          </p:cNvSpPr>
          <p:nvPr>
            <p:ph type="subTitle" idx="4294967295"/>
          </p:nvPr>
        </p:nvSpPr>
        <p:spPr>
          <a:xfrm>
            <a:off x="1275150" y="2069454"/>
            <a:ext cx="6593700" cy="1644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1600" b="1" dirty="0">
                <a:solidFill>
                  <a:srgbClr val="FFFFFF"/>
                </a:solidFill>
              </a:rPr>
              <a:t>I am Kumaran Hariharan</a:t>
            </a:r>
            <a:endParaRPr sz="1600" b="1" dirty="0">
              <a:solidFill>
                <a:srgbClr val="FFFFFF"/>
              </a:solidFill>
            </a:endParaRPr>
          </a:p>
          <a:p>
            <a:pPr marL="0" lvl="0" indent="0" algn="ctr" rtl="0">
              <a:spcBef>
                <a:spcPts val="600"/>
              </a:spcBef>
              <a:spcAft>
                <a:spcPts val="0"/>
              </a:spcAft>
              <a:buClr>
                <a:schemeClr val="dk1"/>
              </a:buClr>
              <a:buSzPts val="1100"/>
              <a:buFont typeface="Arial"/>
              <a:buNone/>
            </a:pPr>
            <a:endParaRPr sz="1600" dirty="0">
              <a:solidFill>
                <a:srgbClr val="FFFFFF"/>
              </a:solidFill>
            </a:endParaRPr>
          </a:p>
        </p:txBody>
      </p:sp>
      <p:sp>
        <p:nvSpPr>
          <p:cNvPr id="127" name="Google Shape;127;p17"/>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434706"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119" name="Google Shape;119;p16"/>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3</a:t>
            </a:fld>
            <a:endParaRPr>
              <a:solidFill>
                <a:srgbClr val="294667"/>
              </a:solidFill>
            </a:endParaRPr>
          </a:p>
        </p:txBody>
      </p:sp>
      <p:sp>
        <p:nvSpPr>
          <p:cNvPr id="120" name="Google Shape;120;p16"/>
          <p:cNvSpPr txBox="1">
            <a:spLocks noGrp="1"/>
          </p:cNvSpPr>
          <p:nvPr>
            <p:ph type="body" idx="1"/>
          </p:nvPr>
        </p:nvSpPr>
        <p:spPr>
          <a:xfrm>
            <a:off x="278207" y="1520244"/>
            <a:ext cx="5788057" cy="142367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300" b="1" i="1" u="sng" dirty="0">
                <a:latin typeface="Arial" panose="020B0604020202020204" pitchFamily="34" charset="0"/>
                <a:ea typeface="Open Sans" panose="020B0606030504020204" pitchFamily="34" charset="0"/>
                <a:cs typeface="Arial" panose="020B0604020202020204" pitchFamily="34" charset="0"/>
              </a:rPr>
              <a:t>Global Prevalence</a:t>
            </a:r>
            <a:r>
              <a:rPr lang="en-US" sz="1200" b="1" dirty="0">
                <a:latin typeface="Arial" panose="020B0604020202020204" pitchFamily="34" charset="0"/>
                <a:ea typeface="Open Sans" panose="020B0606030504020204" pitchFamily="34" charset="0"/>
                <a:cs typeface="Arial" panose="020B0604020202020204" pitchFamily="34" charset="0"/>
              </a:rPr>
              <a:t>: Over 55 million people worldwide are currently living with dementia, and this number is expected to nearly triple to 139 million by 2050 due to aging populations and increased life expectancy. The greatest increases will be seen in low and middle-income countries</a:t>
            </a:r>
            <a:r>
              <a:rPr lang="en-US" sz="1200" b="1" dirty="0">
                <a:latin typeface="Microsoft JhengHei UI" panose="020B0604030504040204" pitchFamily="34" charset="-120"/>
                <a:ea typeface="Microsoft JhengHei UI" panose="020B0604030504040204" pitchFamily="34" charset="-120"/>
              </a:rPr>
              <a:t>​</a:t>
            </a:r>
            <a:endParaRPr lang="en-IN" sz="1200" b="1" dirty="0">
              <a:latin typeface="Microsoft JhengHei UI" panose="020B0604030504040204" pitchFamily="34" charset="-120"/>
              <a:ea typeface="Microsoft JhengHei UI" panose="020B0604030504040204" pitchFamily="34" charset="-120"/>
            </a:endParaRPr>
          </a:p>
        </p:txBody>
      </p:sp>
      <p:sp>
        <p:nvSpPr>
          <p:cNvPr id="4" name="TextBox 3">
            <a:extLst>
              <a:ext uri="{FF2B5EF4-FFF2-40B4-BE49-F238E27FC236}">
                <a16:creationId xmlns:a16="http://schemas.microsoft.com/office/drawing/2014/main" id="{5A57A95A-CF6E-67F6-332C-0D6AD9EA4A1C}"/>
              </a:ext>
            </a:extLst>
          </p:cNvPr>
          <p:cNvSpPr txBox="1"/>
          <p:nvPr/>
        </p:nvSpPr>
        <p:spPr>
          <a:xfrm>
            <a:off x="316446" y="2880732"/>
            <a:ext cx="5731728" cy="1015663"/>
          </a:xfrm>
          <a:prstGeom prst="rect">
            <a:avLst/>
          </a:prstGeom>
          <a:noFill/>
        </p:spPr>
        <p:txBody>
          <a:bodyPr wrap="square" rtlCol="0">
            <a:spAutoFit/>
          </a:bodyPr>
          <a:lstStyle/>
          <a:p>
            <a:r>
              <a:rPr lang="en-US" sz="1200" b="1" dirty="0">
                <a:solidFill>
                  <a:schemeClr val="bg1"/>
                </a:solidFill>
                <a:latin typeface="Microsoft JhengHei UI" panose="020B0604030504040204" pitchFamily="34" charset="-120"/>
                <a:ea typeface="Microsoft JhengHei UI" panose="020B0604030504040204" pitchFamily="34" charset="-120"/>
              </a:rPr>
              <a:t>Nearly 80% of the general public is concerned about developing dementia at some point in their lives</a:t>
            </a:r>
          </a:p>
          <a:p>
            <a:endParaRPr lang="en-US" sz="1200" b="1" dirty="0">
              <a:solidFill>
                <a:schemeClr val="bg1"/>
              </a:solidFill>
              <a:latin typeface="Microsoft JhengHei UI" panose="020B0604030504040204" pitchFamily="34" charset="-120"/>
              <a:ea typeface="Microsoft JhengHei UI" panose="020B0604030504040204" pitchFamily="34" charset="-120"/>
            </a:endParaRPr>
          </a:p>
          <a:p>
            <a:r>
              <a:rPr lang="en-US" sz="1200" b="1" dirty="0">
                <a:solidFill>
                  <a:schemeClr val="bg1"/>
                </a:solidFill>
                <a:latin typeface="Open Sans" panose="020B0606030504020204" pitchFamily="34" charset="0"/>
                <a:ea typeface="Open Sans" panose="020B0606030504020204" pitchFamily="34" charset="0"/>
                <a:cs typeface="Open Sans" panose="020B0606030504020204" pitchFamily="34" charset="0"/>
              </a:rPr>
              <a:t>New Cases: A new case of dementia is diagnosed every 3 seconds globally​</a:t>
            </a:r>
            <a:endParaRPr lang="en-IN" sz="12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animEffect transition="in" filter="fade">
                                      <p:cBhvr>
                                        <p:cTn id="7" dur="500"/>
                                        <p:tgtEl>
                                          <p:spTgt spid="1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1"/>
        <p:cNvGrpSpPr/>
        <p:nvPr/>
      </p:nvGrpSpPr>
      <p:grpSpPr>
        <a:xfrm>
          <a:off x="0" y="0"/>
          <a:ext cx="0" cy="0"/>
          <a:chOff x="0" y="0"/>
          <a:chExt cx="0" cy="0"/>
        </a:xfrm>
      </p:grpSpPr>
      <p:sp>
        <p:nvSpPr>
          <p:cNvPr id="132" name="Google Shape;132;p18"/>
          <p:cNvSpPr txBox="1">
            <a:spLocks noGrp="1"/>
          </p:cNvSpPr>
          <p:nvPr>
            <p:ph type="ctrTitle"/>
          </p:nvPr>
        </p:nvSpPr>
        <p:spPr>
          <a:xfrm>
            <a:off x="5020500" y="2251075"/>
            <a:ext cx="3675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Goal</a:t>
            </a:r>
            <a:endParaRPr dirty="0"/>
          </a:p>
        </p:txBody>
      </p:sp>
      <p:sp>
        <p:nvSpPr>
          <p:cNvPr id="134" name="Google Shape;134;p18"/>
          <p:cNvSpPr txBox="1">
            <a:spLocks noGrp="1"/>
          </p:cNvSpPr>
          <p:nvPr>
            <p:ph type="sldNum" idx="12"/>
          </p:nvPr>
        </p:nvSpPr>
        <p:spPr>
          <a:xfrm>
            <a:off x="0" y="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 name="TextBox 3">
            <a:extLst>
              <a:ext uri="{FF2B5EF4-FFF2-40B4-BE49-F238E27FC236}">
                <a16:creationId xmlns:a16="http://schemas.microsoft.com/office/drawing/2014/main" id="{B1982B1A-6E44-9D04-3079-49DC4DC51C9F}"/>
              </a:ext>
            </a:extLst>
          </p:cNvPr>
          <p:cNvSpPr txBox="1"/>
          <p:nvPr/>
        </p:nvSpPr>
        <p:spPr>
          <a:xfrm>
            <a:off x="182880" y="1757680"/>
            <a:ext cx="4348480" cy="2077492"/>
          </a:xfrm>
          <a:prstGeom prst="rect">
            <a:avLst/>
          </a:prstGeom>
          <a:noFill/>
        </p:spPr>
        <p:txBody>
          <a:bodyPr wrap="square" rtlCol="0">
            <a:spAutoFit/>
          </a:bodyPr>
          <a:lstStyle/>
          <a:p>
            <a:pPr>
              <a:buFont typeface="Arial" panose="020B0604020202020204" pitchFamily="34" charset="0"/>
              <a:buChar char="•"/>
            </a:pPr>
            <a:r>
              <a:rPr lang="en-US" sz="1300" b="1" dirty="0">
                <a:solidFill>
                  <a:schemeClr val="bg1"/>
                </a:solidFill>
                <a:latin typeface="+mn-lt"/>
                <a:ea typeface="Open Sans" panose="020B0606030504020204" pitchFamily="34" charset="0"/>
                <a:cs typeface="Open Sans" panose="020B0606030504020204" pitchFamily="34" charset="0"/>
              </a:rPr>
              <a:t>Machine Learning for personalized Detection: Using advanced ML techniques to predict the onset of dementia earlier using genetic data and more accurately.</a:t>
            </a:r>
          </a:p>
          <a:p>
            <a:pPr>
              <a:buFont typeface="Arial" panose="020B0604020202020204" pitchFamily="34" charset="0"/>
              <a:buChar char="•"/>
            </a:pPr>
            <a:endParaRPr lang="en-US" sz="1300" b="1" dirty="0">
              <a:solidFill>
                <a:schemeClr val="bg1"/>
              </a:solidFill>
              <a:latin typeface="+mn-lt"/>
              <a:ea typeface="Open Sans" panose="020B0606030504020204" pitchFamily="34" charset="0"/>
              <a:cs typeface="Open Sans" panose="020B0606030504020204" pitchFamily="34" charset="0"/>
            </a:endParaRPr>
          </a:p>
          <a:p>
            <a:pPr>
              <a:buFont typeface="Arial" panose="020B0604020202020204" pitchFamily="34" charset="0"/>
              <a:buChar char="•"/>
            </a:pPr>
            <a:endParaRPr lang="en-US" sz="1300" b="1" dirty="0">
              <a:solidFill>
                <a:schemeClr val="bg1"/>
              </a:solidFill>
              <a:latin typeface="+mn-lt"/>
              <a:ea typeface="Open Sans" panose="020B0606030504020204" pitchFamily="34" charset="0"/>
              <a:cs typeface="Open Sans" panose="020B0606030504020204" pitchFamily="34" charset="0"/>
            </a:endParaRPr>
          </a:p>
          <a:p>
            <a:pPr>
              <a:buFont typeface="Arial" panose="020B0604020202020204" pitchFamily="34" charset="0"/>
              <a:buChar char="•"/>
            </a:pPr>
            <a:r>
              <a:rPr lang="en-US" sz="1300" b="1" dirty="0">
                <a:solidFill>
                  <a:schemeClr val="bg1"/>
                </a:solidFill>
                <a:latin typeface="+mn-lt"/>
                <a:ea typeface="Open Sans" panose="020B0606030504020204" pitchFamily="34" charset="0"/>
                <a:cs typeface="Open Sans" panose="020B0606030504020204" pitchFamily="34" charset="0"/>
              </a:rPr>
              <a:t>Impact: Enable earlier interventions and improve individual patient outcomes by identifying risk factors before symptoms appear.</a:t>
            </a:r>
          </a:p>
          <a:p>
            <a:endParaRPr lang="en-IN" sz="1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994225" y="693650"/>
            <a:ext cx="36924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Objectives</a:t>
            </a:r>
            <a:endParaRPr dirty="0"/>
          </a:p>
        </p:txBody>
      </p:sp>
      <p:sp>
        <p:nvSpPr>
          <p:cNvPr id="146" name="Google Shape;146;p20"/>
          <p:cNvSpPr txBox="1">
            <a:spLocks noGrp="1"/>
          </p:cNvSpPr>
          <p:nvPr>
            <p:ph type="body" idx="1"/>
          </p:nvPr>
        </p:nvSpPr>
        <p:spPr>
          <a:xfrm>
            <a:off x="4994225" y="1585101"/>
            <a:ext cx="3692400" cy="3017380"/>
          </a:xfrm>
          <a:prstGeom prst="rect">
            <a:avLst/>
          </a:prstGeom>
        </p:spPr>
        <p:txBody>
          <a:bodyPr spcFirstLastPara="1" wrap="square" lIns="91425" tIns="91425" rIns="91425" bIns="91425" anchor="t" anchorCtr="0">
            <a:noAutofit/>
          </a:bodyPr>
          <a:lstStyle/>
          <a:p>
            <a:r>
              <a:rPr lang="en-US" b="1" dirty="0"/>
              <a:t>Personalized Dementia Risk Prediction</a:t>
            </a:r>
            <a:endParaRPr lang="en-US" dirty="0"/>
          </a:p>
          <a:p>
            <a:pPr>
              <a:buFont typeface="Arial" panose="020B0604020202020204" pitchFamily="34" charset="0"/>
              <a:buChar char="•"/>
            </a:pPr>
            <a:r>
              <a:rPr lang="en-US" b="1" dirty="0"/>
              <a:t>Goal</a:t>
            </a:r>
            <a:r>
              <a:rPr lang="en-US" dirty="0"/>
              <a:t>: </a:t>
            </a:r>
            <a:r>
              <a:rPr lang="en-US" sz="1300" dirty="0"/>
              <a:t>Leverage machine learning to predict individual risk levels for developing dementia based on personalized data (e.g., genetic factors, lifestyle, and medical history).</a:t>
            </a:r>
          </a:p>
          <a:p>
            <a:pPr>
              <a:buFont typeface="Arial" panose="020B0604020202020204" pitchFamily="34" charset="0"/>
              <a:buChar char="•"/>
            </a:pPr>
            <a:r>
              <a:rPr lang="en-US" b="1" dirty="0"/>
              <a:t>Impact</a:t>
            </a:r>
            <a:r>
              <a:rPr lang="en-US" dirty="0"/>
              <a:t>: </a:t>
            </a:r>
            <a:r>
              <a:rPr lang="en-US" sz="1300" dirty="0"/>
              <a:t>Provides a tailored approach to understanding each person's unique risk profile, enabling customized care plans and preventive strategies.</a:t>
            </a:r>
          </a:p>
        </p:txBody>
      </p:sp>
      <p:grpSp>
        <p:nvGrpSpPr>
          <p:cNvPr id="147" name="Google Shape;147;p20"/>
          <p:cNvGrpSpPr/>
          <p:nvPr/>
        </p:nvGrpSpPr>
        <p:grpSpPr>
          <a:xfrm>
            <a:off x="1035052" y="2053165"/>
            <a:ext cx="2529937" cy="1037170"/>
            <a:chOff x="1263652" y="1992418"/>
            <a:chExt cx="2529937" cy="1037170"/>
          </a:xfrm>
        </p:grpSpPr>
        <p:sp>
          <p:nvSpPr>
            <p:cNvPr id="148" name="Google Shape;148;p20"/>
            <p:cNvSpPr/>
            <p:nvPr/>
          </p:nvSpPr>
          <p:spPr>
            <a:xfrm>
              <a:off x="1263652" y="2315755"/>
              <a:ext cx="556154" cy="713832"/>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a:off x="2101178" y="2481972"/>
              <a:ext cx="316104" cy="547615"/>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0"/>
            <p:cNvGrpSpPr/>
            <p:nvPr/>
          </p:nvGrpSpPr>
          <p:grpSpPr>
            <a:xfrm>
              <a:off x="2698654" y="1992418"/>
              <a:ext cx="1094935" cy="1037170"/>
              <a:chOff x="2583100" y="2973775"/>
              <a:chExt cx="461550" cy="437200"/>
            </a:xfrm>
          </p:grpSpPr>
          <p:sp>
            <p:nvSpPr>
              <p:cNvPr id="151" name="Google Shape;151;p2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3" name="Google Shape;153;p20"/>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Effect transition="in" filter="fade">
                                      <p:cBhvr>
                                        <p:cTn id="7" dur="500"/>
                                        <p:tgtEl>
                                          <p:spTgt spid="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
                                            <p:txEl>
                                              <p:pRg st="1" end="1"/>
                                            </p:txEl>
                                          </p:spTgt>
                                        </p:tgtEl>
                                        <p:attrNameLst>
                                          <p:attrName>style.visibility</p:attrName>
                                        </p:attrNameLst>
                                      </p:cBhvr>
                                      <p:to>
                                        <p:strVal val="visible"/>
                                      </p:to>
                                    </p:set>
                                    <p:animEffect transition="in" filter="fade">
                                      <p:cBhvr>
                                        <p:cTn id="12" dur="500"/>
                                        <p:tgtEl>
                                          <p:spTgt spid="1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6">
                                            <p:txEl>
                                              <p:pRg st="2" end="2"/>
                                            </p:txEl>
                                          </p:spTgt>
                                        </p:tgtEl>
                                        <p:attrNameLst>
                                          <p:attrName>style.visibility</p:attrName>
                                        </p:attrNameLst>
                                      </p:cBhvr>
                                      <p:to>
                                        <p:strVal val="visible"/>
                                      </p:to>
                                    </p:set>
                                    <p:animEffect transition="in" filter="fade">
                                      <p:cBhvr>
                                        <p:cTn id="17" dur="500"/>
                                        <p:tgtEl>
                                          <p:spTgt spid="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6"/>
        <p:cNvGrpSpPr/>
        <p:nvPr/>
      </p:nvGrpSpPr>
      <p:grpSpPr>
        <a:xfrm>
          <a:off x="0" y="0"/>
          <a:ext cx="0" cy="0"/>
          <a:chOff x="0" y="0"/>
          <a:chExt cx="0" cy="0"/>
        </a:xfrm>
      </p:grpSpPr>
      <p:sp>
        <p:nvSpPr>
          <p:cNvPr id="177" name="Google Shape;177;p22"/>
          <p:cNvSpPr txBox="1">
            <a:spLocks noGrp="1"/>
          </p:cNvSpPr>
          <p:nvPr>
            <p:ph type="body" idx="1"/>
          </p:nvPr>
        </p:nvSpPr>
        <p:spPr>
          <a:xfrm>
            <a:off x="0" y="1513275"/>
            <a:ext cx="2834640" cy="3158700"/>
          </a:xfrm>
          <a:prstGeom prst="rect">
            <a:avLst/>
          </a:prstGeom>
        </p:spPr>
        <p:txBody>
          <a:bodyPr spcFirstLastPara="1" wrap="square" lIns="91425" tIns="91425" rIns="91425" bIns="91425" anchor="t" anchorCtr="0">
            <a:noAutofit/>
          </a:bodyPr>
          <a:lstStyle/>
          <a:p>
            <a:pPr marL="139700" indent="0">
              <a:buNone/>
            </a:pPr>
            <a:r>
              <a:rPr lang="en-US" b="1" dirty="0"/>
              <a:t>Business Model</a:t>
            </a:r>
          </a:p>
          <a:p>
            <a:pPr>
              <a:buFont typeface="Arial" panose="020B0604020202020204" pitchFamily="34" charset="0"/>
              <a:buChar char="•"/>
            </a:pPr>
            <a:r>
              <a:rPr lang="en-US" b="1" dirty="0"/>
              <a:t>Potential Users</a:t>
            </a:r>
            <a:r>
              <a:rPr lang="en-US" dirty="0"/>
              <a:t>: Healthcare providers, researchers, patients at risk of dementia.</a:t>
            </a:r>
          </a:p>
          <a:p>
            <a:pPr>
              <a:buFont typeface="Arial" panose="020B0604020202020204" pitchFamily="34" charset="0"/>
              <a:buChar char="•"/>
            </a:pPr>
            <a:r>
              <a:rPr lang="en-US" b="1" dirty="0"/>
              <a:t>Use Cases</a:t>
            </a:r>
            <a:r>
              <a:rPr lang="en-US" dirty="0"/>
              <a:t>: Early-stage diagnosis, personalized treatment planning, tracking patient progress over time.</a:t>
            </a:r>
          </a:p>
        </p:txBody>
      </p:sp>
      <p:sp>
        <p:nvSpPr>
          <p:cNvPr id="178" name="Google Shape;178;p22"/>
          <p:cNvSpPr txBox="1">
            <a:spLocks noGrp="1"/>
          </p:cNvSpPr>
          <p:nvPr>
            <p:ph type="title"/>
          </p:nvPr>
        </p:nvSpPr>
        <p:spPr>
          <a:xfrm>
            <a:off x="3468200" y="796375"/>
            <a:ext cx="5218800" cy="66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and revenue models</a:t>
            </a:r>
            <a:endParaRPr dirty="0"/>
          </a:p>
        </p:txBody>
      </p:sp>
      <p:sp>
        <p:nvSpPr>
          <p:cNvPr id="179" name="Google Shape;179;p22"/>
          <p:cNvSpPr txBox="1">
            <a:spLocks noGrp="1"/>
          </p:cNvSpPr>
          <p:nvPr>
            <p:ph type="body" idx="2"/>
          </p:nvPr>
        </p:nvSpPr>
        <p:spPr>
          <a:xfrm>
            <a:off x="3095418" y="1553915"/>
            <a:ext cx="4362022" cy="3158700"/>
          </a:xfrm>
          <a:prstGeom prst="rect">
            <a:avLst/>
          </a:prstGeom>
        </p:spPr>
        <p:txBody>
          <a:bodyPr spcFirstLastPara="1" wrap="square" lIns="91425" tIns="91425" rIns="91425" bIns="91425" anchor="t" anchorCtr="0">
            <a:noAutofit/>
          </a:bodyPr>
          <a:lstStyle/>
          <a:p>
            <a:pPr marL="139700" indent="0">
              <a:buNone/>
            </a:pPr>
            <a:r>
              <a:rPr lang="en-US" b="1" dirty="0"/>
              <a:t>Revenue Model</a:t>
            </a:r>
            <a:r>
              <a:rPr lang="en-US" dirty="0"/>
              <a:t>:</a:t>
            </a:r>
          </a:p>
          <a:p>
            <a:pPr marL="742950" lvl="1" indent="-285750">
              <a:buFont typeface="Arial" panose="020B0604020202020204" pitchFamily="34" charset="0"/>
              <a:buChar char="•"/>
            </a:pPr>
            <a:r>
              <a:rPr lang="en-US" b="1" dirty="0"/>
              <a:t>Subscription Service</a:t>
            </a:r>
            <a:r>
              <a:rPr lang="en-US" dirty="0"/>
              <a:t> for healthcare providers.</a:t>
            </a:r>
          </a:p>
          <a:p>
            <a:pPr marL="742950" lvl="1" indent="-285750">
              <a:buFont typeface="Arial" panose="020B0604020202020204" pitchFamily="34" charset="0"/>
              <a:buChar char="•"/>
            </a:pPr>
            <a:r>
              <a:rPr lang="en-US" b="1" dirty="0"/>
              <a:t>Data Analytics Platform</a:t>
            </a:r>
            <a:r>
              <a:rPr lang="en-US" dirty="0"/>
              <a:t> for researchers.</a:t>
            </a:r>
          </a:p>
          <a:p>
            <a:pPr marL="742950" lvl="1" indent="-285750">
              <a:buFont typeface="Arial" panose="020B0604020202020204" pitchFamily="34" charset="0"/>
              <a:buChar char="•"/>
            </a:pPr>
            <a:r>
              <a:rPr lang="en-US" b="1" dirty="0"/>
              <a:t>Licensing</a:t>
            </a:r>
            <a:r>
              <a:rPr lang="en-US" dirty="0"/>
              <a:t> to health tech companies for integration with wearable devices.</a:t>
            </a:r>
          </a:p>
          <a:p>
            <a:pPr marL="742950" lvl="1" indent="-285750">
              <a:buFont typeface="Arial" panose="020B0604020202020204" pitchFamily="34" charset="0"/>
              <a:buChar char="•"/>
            </a:pPr>
            <a:r>
              <a:rPr lang="en-US" b="1" dirty="0"/>
              <a:t>Value Proposition</a:t>
            </a:r>
            <a:r>
              <a:rPr lang="en-US" dirty="0"/>
              <a:t>: Enhances dementia risk assessments, leading to timely interventions and improved patient outcomes.</a:t>
            </a:r>
          </a:p>
          <a:p>
            <a:pPr marL="742950" lvl="1" indent="-285750">
              <a:buFont typeface="Arial" panose="020B0604020202020204" pitchFamily="34" charset="0"/>
              <a:buChar char="•"/>
            </a:pPr>
            <a:endParaRPr lang="en-US" dirty="0"/>
          </a:p>
        </p:txBody>
      </p:sp>
      <p:sp>
        <p:nvSpPr>
          <p:cNvPr id="180" name="Google Shape;180;p22"/>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animEffect transition="in" filter="fade">
                                      <p:cBhvr>
                                        <p:cTn id="7" dur="500"/>
                                        <p:tgtEl>
                                          <p:spTgt spid="1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
                                            <p:txEl>
                                              <p:pRg st="1" end="1"/>
                                            </p:txEl>
                                          </p:spTgt>
                                        </p:tgtEl>
                                        <p:attrNameLst>
                                          <p:attrName>style.visibility</p:attrName>
                                        </p:attrNameLst>
                                      </p:cBhvr>
                                      <p:to>
                                        <p:strVal val="visible"/>
                                      </p:to>
                                    </p:set>
                                    <p:animEffect transition="in" filter="fade">
                                      <p:cBhvr>
                                        <p:cTn id="12" dur="500"/>
                                        <p:tgtEl>
                                          <p:spTgt spid="1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7">
                                            <p:txEl>
                                              <p:pRg st="2" end="2"/>
                                            </p:txEl>
                                          </p:spTgt>
                                        </p:tgtEl>
                                        <p:attrNameLst>
                                          <p:attrName>style.visibility</p:attrName>
                                        </p:attrNameLst>
                                      </p:cBhvr>
                                      <p:to>
                                        <p:strVal val="visible"/>
                                      </p:to>
                                    </p:set>
                                    <p:animEffect transition="in" filter="fade">
                                      <p:cBhvr>
                                        <p:cTn id="17" dur="500"/>
                                        <p:tgtEl>
                                          <p:spTgt spid="1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9">
                                            <p:txEl>
                                              <p:pRg st="0" end="0"/>
                                            </p:txEl>
                                          </p:spTgt>
                                        </p:tgtEl>
                                        <p:attrNameLst>
                                          <p:attrName>style.visibility</p:attrName>
                                        </p:attrNameLst>
                                      </p:cBhvr>
                                      <p:to>
                                        <p:strVal val="visible"/>
                                      </p:to>
                                    </p:set>
                                    <p:animEffect transition="in" filter="fade">
                                      <p:cBhvr>
                                        <p:cTn id="22" dur="500"/>
                                        <p:tgtEl>
                                          <p:spTgt spid="179">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9">
                                            <p:txEl>
                                              <p:pRg st="1" end="1"/>
                                            </p:txEl>
                                          </p:spTgt>
                                        </p:tgtEl>
                                        <p:attrNameLst>
                                          <p:attrName>style.visibility</p:attrName>
                                        </p:attrNameLst>
                                      </p:cBhvr>
                                      <p:to>
                                        <p:strVal val="visible"/>
                                      </p:to>
                                    </p:set>
                                    <p:animEffect transition="in" filter="fade">
                                      <p:cBhvr>
                                        <p:cTn id="25" dur="500"/>
                                        <p:tgtEl>
                                          <p:spTgt spid="179">
                                            <p:txEl>
                                              <p:pRg st="1" end="1"/>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9">
                                            <p:txEl>
                                              <p:pRg st="2" end="2"/>
                                            </p:txEl>
                                          </p:spTgt>
                                        </p:tgtEl>
                                        <p:attrNameLst>
                                          <p:attrName>style.visibility</p:attrName>
                                        </p:attrNameLst>
                                      </p:cBhvr>
                                      <p:to>
                                        <p:strVal val="visible"/>
                                      </p:to>
                                    </p:set>
                                    <p:animEffect transition="in" filter="fade">
                                      <p:cBhvr>
                                        <p:cTn id="28" dur="500"/>
                                        <p:tgtEl>
                                          <p:spTgt spid="179">
                                            <p:txEl>
                                              <p:pRg st="2" end="2"/>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9">
                                            <p:txEl>
                                              <p:pRg st="3" end="3"/>
                                            </p:txEl>
                                          </p:spTgt>
                                        </p:tgtEl>
                                        <p:attrNameLst>
                                          <p:attrName>style.visibility</p:attrName>
                                        </p:attrNameLst>
                                      </p:cBhvr>
                                      <p:to>
                                        <p:strVal val="visible"/>
                                      </p:to>
                                    </p:set>
                                    <p:animEffect transition="in" filter="fade">
                                      <p:cBhvr>
                                        <p:cTn id="31" dur="500"/>
                                        <p:tgtEl>
                                          <p:spTgt spid="17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9">
                                            <p:txEl>
                                              <p:pRg st="4" end="4"/>
                                            </p:txEl>
                                          </p:spTgt>
                                        </p:tgtEl>
                                        <p:attrNameLst>
                                          <p:attrName>style.visibility</p:attrName>
                                        </p:attrNameLst>
                                      </p:cBhvr>
                                      <p:to>
                                        <p:strVal val="visible"/>
                                      </p:to>
                                    </p:set>
                                    <p:animEffect transition="in" filter="fade">
                                      <p:cBhvr>
                                        <p:cTn id="34" dur="500"/>
                                        <p:tgtEl>
                                          <p:spTgt spid="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build="p"/>
      <p:bldP spid="1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ctrTitle" idx="4294967295"/>
          </p:nvPr>
        </p:nvSpPr>
        <p:spPr>
          <a:xfrm>
            <a:off x="121920" y="325120"/>
            <a:ext cx="455168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t>Dataset collection and integration</a:t>
            </a:r>
            <a:endParaRPr sz="3600" dirty="0"/>
          </a:p>
        </p:txBody>
      </p:sp>
      <p:sp>
        <p:nvSpPr>
          <p:cNvPr id="172" name="Google Shape;172;p21"/>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2" name="TextBox 1">
            <a:extLst>
              <a:ext uri="{FF2B5EF4-FFF2-40B4-BE49-F238E27FC236}">
                <a16:creationId xmlns:a16="http://schemas.microsoft.com/office/drawing/2014/main" id="{BAAF27EC-75EC-A396-C81C-807B0A293CF7}"/>
              </a:ext>
            </a:extLst>
          </p:cNvPr>
          <p:cNvSpPr txBox="1"/>
          <p:nvPr/>
        </p:nvSpPr>
        <p:spPr>
          <a:xfrm>
            <a:off x="1036320" y="1696720"/>
            <a:ext cx="6715760" cy="2108269"/>
          </a:xfrm>
          <a:prstGeom prst="rect">
            <a:avLst/>
          </a:prstGeom>
          <a:noFill/>
        </p:spPr>
        <p:txBody>
          <a:bodyPr wrap="square" rtlCol="0">
            <a:spAutoFit/>
          </a:bodyPr>
          <a:lstStyle/>
          <a:p>
            <a:r>
              <a:rPr lang="en-US" sz="1300" b="1" dirty="0">
                <a:effectLst/>
                <a:latin typeface="Open Sans" panose="020B0606030504020204" pitchFamily="34" charset="0"/>
                <a:ea typeface="Open Sans" panose="020B0606030504020204" pitchFamily="34" charset="0"/>
                <a:cs typeface="Open Sans" panose="020B0606030504020204" pitchFamily="34" charset="0"/>
              </a:rPr>
              <a:t>The dataset used in this study was obtained from the Kaggle platform and UK biobank, which was integrated to  1,000 individuals health data. The individuals were categorized into two groups: the dementia group and the control group.</a:t>
            </a:r>
          </a:p>
          <a:p>
            <a:endParaRPr lang="en-US" sz="1300" b="1" dirty="0">
              <a:effectLst/>
              <a:latin typeface="Open Sans" panose="020B0606030504020204" pitchFamily="34" charset="0"/>
              <a:ea typeface="Open Sans" panose="020B0606030504020204" pitchFamily="34" charset="0"/>
              <a:cs typeface="Open Sans" panose="020B0606030504020204" pitchFamily="34" charset="0"/>
            </a:endParaRPr>
          </a:p>
          <a:p>
            <a:r>
              <a:rPr lang="en-US" sz="1300" b="1" dirty="0">
                <a:effectLst/>
                <a:latin typeface="Open Sans" panose="020B0606030504020204" pitchFamily="34" charset="0"/>
                <a:ea typeface="Open Sans" panose="020B0606030504020204" pitchFamily="34" charset="0"/>
                <a:cs typeface="Open Sans" panose="020B0606030504020204" pitchFamily="34" charset="0"/>
              </a:rPr>
              <a:t>The dataset includes 500 dementia patients and 500 control subjects, providing a balanced sample for model training and evaluation. This balance helps in avoiding the pitfalls of overfitting and underfitting, ensuring the model generalizes well to unseen data.</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5250D65E-6846-8903-6CF2-E92FD7C3728D}"/>
            </a:ext>
          </a:extLst>
        </p:cNvPr>
        <p:cNvGrpSpPr/>
        <p:nvPr/>
      </p:nvGrpSpPr>
      <p:grpSpPr>
        <a:xfrm>
          <a:off x="0" y="0"/>
          <a:ext cx="0" cy="0"/>
          <a:chOff x="0" y="0"/>
          <a:chExt cx="0" cy="0"/>
        </a:xfrm>
      </p:grpSpPr>
      <p:sp>
        <p:nvSpPr>
          <p:cNvPr id="158" name="Google Shape;158;p21">
            <a:extLst>
              <a:ext uri="{FF2B5EF4-FFF2-40B4-BE49-F238E27FC236}">
                <a16:creationId xmlns:a16="http://schemas.microsoft.com/office/drawing/2014/main" id="{24AA23F6-BEC2-BA5A-972C-72454D7AAFEE}"/>
              </a:ext>
            </a:extLst>
          </p:cNvPr>
          <p:cNvSpPr txBox="1">
            <a:spLocks noGrp="1"/>
          </p:cNvSpPr>
          <p:nvPr>
            <p:ph type="ctrTitle" idx="4294967295"/>
          </p:nvPr>
        </p:nvSpPr>
        <p:spPr>
          <a:xfrm>
            <a:off x="121920" y="325120"/>
            <a:ext cx="455168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3600" dirty="0"/>
              <a:t>Features of the dataset</a:t>
            </a:r>
            <a:endParaRPr sz="3600" dirty="0"/>
          </a:p>
        </p:txBody>
      </p:sp>
      <p:sp>
        <p:nvSpPr>
          <p:cNvPr id="172" name="Google Shape;172;p21">
            <a:extLst>
              <a:ext uri="{FF2B5EF4-FFF2-40B4-BE49-F238E27FC236}">
                <a16:creationId xmlns:a16="http://schemas.microsoft.com/office/drawing/2014/main" id="{48DD26A0-A60E-A582-8C94-7AAEC1941A97}"/>
              </a:ext>
            </a:extLst>
          </p:cNvPr>
          <p:cNvSpPr txBox="1">
            <a:spLocks noGrp="1"/>
          </p:cNvSpPr>
          <p:nvPr>
            <p:ph type="sldNum" idx="12"/>
          </p:nvPr>
        </p:nvSpPr>
        <p:spPr>
          <a:xfrm>
            <a:off x="4303575" y="4606750"/>
            <a:ext cx="536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aphicFrame>
        <p:nvGraphicFramePr>
          <p:cNvPr id="3" name="Table 2">
            <a:extLst>
              <a:ext uri="{FF2B5EF4-FFF2-40B4-BE49-F238E27FC236}">
                <a16:creationId xmlns:a16="http://schemas.microsoft.com/office/drawing/2014/main" id="{8383ACE4-7E30-5A10-0457-5C86EE9660FA}"/>
              </a:ext>
            </a:extLst>
          </p:cNvPr>
          <p:cNvGraphicFramePr>
            <a:graphicFrameLocks noGrp="1"/>
          </p:cNvGraphicFramePr>
          <p:nvPr>
            <p:extLst>
              <p:ext uri="{D42A27DB-BD31-4B8C-83A1-F6EECF244321}">
                <p14:modId xmlns:p14="http://schemas.microsoft.com/office/powerpoint/2010/main" val="1811812505"/>
              </p:ext>
            </p:extLst>
          </p:nvPr>
        </p:nvGraphicFramePr>
        <p:xfrm>
          <a:off x="1090967" y="1641608"/>
          <a:ext cx="3145753" cy="2615592"/>
        </p:xfrm>
        <a:graphic>
          <a:graphicData uri="http://schemas.openxmlformats.org/drawingml/2006/table">
            <a:tbl>
              <a:tblPr>
                <a:tableStyleId>{B01A26FF-25F0-4A55-B6BD-BB62B2269B1A}</a:tableStyleId>
              </a:tblPr>
              <a:tblGrid>
                <a:gridCol w="3145753">
                  <a:extLst>
                    <a:ext uri="{9D8B030D-6E8A-4147-A177-3AD203B41FA5}">
                      <a16:colId xmlns:a16="http://schemas.microsoft.com/office/drawing/2014/main" val="1722188707"/>
                    </a:ext>
                  </a:extLst>
                </a:gridCol>
              </a:tblGrid>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Feature Name</a:t>
                      </a:r>
                    </a:p>
                  </a:txBody>
                  <a:tcPr marL="49174" marR="49174" marT="32783" marB="32783"/>
                </a:tc>
                <a:extLst>
                  <a:ext uri="{0D108BD9-81ED-4DB2-BD59-A6C34878D82A}">
                    <a16:rowId xmlns:a16="http://schemas.microsoft.com/office/drawing/2014/main" val="603447398"/>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Diabetic</a:t>
                      </a:r>
                    </a:p>
                  </a:txBody>
                  <a:tcPr marL="49174" marR="49174" marT="32783" marB="32783"/>
                </a:tc>
                <a:extLst>
                  <a:ext uri="{0D108BD9-81ED-4DB2-BD59-A6C34878D82A}">
                    <a16:rowId xmlns:a16="http://schemas.microsoft.com/office/drawing/2014/main" val="2771222039"/>
                  </a:ext>
                </a:extLst>
              </a:tr>
              <a:tr h="97546">
                <a:tc>
                  <a:txBody>
                    <a:bodyPr/>
                    <a:lstStyle/>
                    <a:p>
                      <a:pPr indent="0" algn="ctr">
                        <a:spcAft>
                          <a:spcPts val="600"/>
                        </a:spcAft>
                      </a:pPr>
                      <a:r>
                        <a:rPr lang="en-IN" sz="1000" b="1" spc="-5">
                          <a:effectLst/>
                          <a:latin typeface="Open Sans" panose="020B0606030504020204" pitchFamily="34" charset="0"/>
                          <a:ea typeface="Open Sans" panose="020B0606030504020204" pitchFamily="34" charset="0"/>
                          <a:cs typeface="Open Sans" panose="020B0606030504020204" pitchFamily="34" charset="0"/>
                        </a:rPr>
                        <a:t>Alcohol Level</a:t>
                      </a:r>
                    </a:p>
                  </a:txBody>
                  <a:tcPr marL="49174" marR="49174" marT="32783" marB="32783"/>
                </a:tc>
                <a:extLst>
                  <a:ext uri="{0D108BD9-81ED-4DB2-BD59-A6C34878D82A}">
                    <a16:rowId xmlns:a16="http://schemas.microsoft.com/office/drawing/2014/main" val="509581393"/>
                  </a:ext>
                </a:extLst>
              </a:tr>
              <a:tr h="97546">
                <a:tc>
                  <a:txBody>
                    <a:bodyPr/>
                    <a:lstStyle/>
                    <a:p>
                      <a:pPr indent="0" algn="ctr">
                        <a:spcAft>
                          <a:spcPts val="600"/>
                        </a:spcAft>
                      </a:pPr>
                      <a:r>
                        <a:rPr lang="en-IN" sz="1000" b="1" spc="-5">
                          <a:effectLst/>
                          <a:latin typeface="Open Sans" panose="020B0606030504020204" pitchFamily="34" charset="0"/>
                          <a:ea typeface="Open Sans" panose="020B0606030504020204" pitchFamily="34" charset="0"/>
                          <a:cs typeface="Open Sans" panose="020B0606030504020204" pitchFamily="34" charset="0"/>
                        </a:rPr>
                        <a:t>Heartrate</a:t>
                      </a:r>
                    </a:p>
                  </a:txBody>
                  <a:tcPr marL="49174" marR="49174" marT="32783" marB="32783"/>
                </a:tc>
                <a:extLst>
                  <a:ext uri="{0D108BD9-81ED-4DB2-BD59-A6C34878D82A}">
                    <a16:rowId xmlns:a16="http://schemas.microsoft.com/office/drawing/2014/main" val="3631681192"/>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BloodOxygenLevel</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3011285317"/>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BodyTemperature</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326493041"/>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Weight</a:t>
                      </a:r>
                    </a:p>
                  </a:txBody>
                  <a:tcPr marL="49174" marR="49174" marT="32783" marB="32783"/>
                </a:tc>
                <a:extLst>
                  <a:ext uri="{0D108BD9-81ED-4DB2-BD59-A6C34878D82A}">
                    <a16:rowId xmlns:a16="http://schemas.microsoft.com/office/drawing/2014/main" val="1012862580"/>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MRI_Delay</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2470780626"/>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Prescription</a:t>
                      </a:r>
                    </a:p>
                  </a:txBody>
                  <a:tcPr marL="49174" marR="49174" marT="32783" marB="32783"/>
                </a:tc>
                <a:extLst>
                  <a:ext uri="{0D108BD9-81ED-4DB2-BD59-A6C34878D82A}">
                    <a16:rowId xmlns:a16="http://schemas.microsoft.com/office/drawing/2014/main" val="1863886421"/>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Dosage in mg</a:t>
                      </a:r>
                    </a:p>
                  </a:txBody>
                  <a:tcPr marL="49174" marR="49174" marT="32783" marB="32783"/>
                </a:tc>
                <a:extLst>
                  <a:ext uri="{0D108BD9-81ED-4DB2-BD59-A6C34878D82A}">
                    <a16:rowId xmlns:a16="http://schemas.microsoft.com/office/drawing/2014/main" val="3395015066"/>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Age</a:t>
                      </a:r>
                    </a:p>
                  </a:txBody>
                  <a:tcPr marL="49174" marR="49174" marT="32783" marB="32783"/>
                </a:tc>
                <a:extLst>
                  <a:ext uri="{0D108BD9-81ED-4DB2-BD59-A6C34878D82A}">
                    <a16:rowId xmlns:a16="http://schemas.microsoft.com/office/drawing/2014/main" val="3265559791"/>
                  </a:ext>
                </a:extLst>
              </a:tr>
              <a:tr h="0">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Education_Level</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2446034397"/>
                  </a:ext>
                </a:extLst>
              </a:tr>
            </a:tbl>
          </a:graphicData>
        </a:graphic>
      </p:graphicFrame>
      <p:graphicFrame>
        <p:nvGraphicFramePr>
          <p:cNvPr id="4" name="Table 3">
            <a:extLst>
              <a:ext uri="{FF2B5EF4-FFF2-40B4-BE49-F238E27FC236}">
                <a16:creationId xmlns:a16="http://schemas.microsoft.com/office/drawing/2014/main" id="{121751CE-B5F0-DACB-67DC-CA0B61DDC605}"/>
              </a:ext>
            </a:extLst>
          </p:cNvPr>
          <p:cNvGraphicFramePr>
            <a:graphicFrameLocks noGrp="1"/>
          </p:cNvGraphicFramePr>
          <p:nvPr>
            <p:extLst>
              <p:ext uri="{D42A27DB-BD31-4B8C-83A1-F6EECF244321}">
                <p14:modId xmlns:p14="http://schemas.microsoft.com/office/powerpoint/2010/main" val="2796444297"/>
              </p:ext>
            </p:extLst>
          </p:nvPr>
        </p:nvGraphicFramePr>
        <p:xfrm>
          <a:off x="4572000" y="1647190"/>
          <a:ext cx="3145753" cy="2615592"/>
        </p:xfrm>
        <a:graphic>
          <a:graphicData uri="http://schemas.openxmlformats.org/drawingml/2006/table">
            <a:tbl>
              <a:tblPr>
                <a:tableStyleId>{B01A26FF-25F0-4A55-B6BD-BB62B2269B1A}</a:tableStyleId>
              </a:tblPr>
              <a:tblGrid>
                <a:gridCol w="3145753">
                  <a:extLst>
                    <a:ext uri="{9D8B030D-6E8A-4147-A177-3AD203B41FA5}">
                      <a16:colId xmlns:a16="http://schemas.microsoft.com/office/drawing/2014/main" val="3116472267"/>
                    </a:ext>
                  </a:extLst>
                </a:gridCol>
              </a:tblGrid>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Dominant_Hand</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1394458092"/>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Gender</a:t>
                      </a:r>
                    </a:p>
                  </a:txBody>
                  <a:tcPr marL="49174" marR="49174" marT="32783" marB="32783"/>
                </a:tc>
                <a:extLst>
                  <a:ext uri="{0D108BD9-81ED-4DB2-BD59-A6C34878D82A}">
                    <a16:rowId xmlns:a16="http://schemas.microsoft.com/office/drawing/2014/main" val="2516413779"/>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Family_History</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1917346062"/>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Smoking_Status</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1707648322"/>
                  </a:ext>
                </a:extLst>
              </a:tr>
              <a:tr h="97546">
                <a:tc>
                  <a:txBody>
                    <a:bodyPr/>
                    <a:lstStyle/>
                    <a:p>
                      <a:pPr indent="0" algn="ctr">
                        <a:spcAft>
                          <a:spcPts val="600"/>
                        </a:spcAft>
                      </a:pPr>
                      <a:r>
                        <a:rPr lang="en-IN" sz="1000" b="1" spc="-5" dirty="0">
                          <a:effectLst/>
                          <a:latin typeface="Open Sans" panose="020B0606030504020204" pitchFamily="34" charset="0"/>
                          <a:ea typeface="Open Sans" panose="020B0606030504020204" pitchFamily="34" charset="0"/>
                          <a:cs typeface="Open Sans" panose="020B0606030504020204" pitchFamily="34" charset="0"/>
                        </a:rPr>
                        <a:t>APOE_</a:t>
                      </a:r>
                      <a:r>
                        <a:rPr lang="el-GR" sz="1000" b="1" spc="-5" dirty="0">
                          <a:effectLst/>
                          <a:latin typeface="Open Sans" panose="020B0606030504020204" pitchFamily="34" charset="0"/>
                          <a:ea typeface="Open Sans" panose="020B0606030504020204" pitchFamily="34" charset="0"/>
                          <a:cs typeface="Open Sans" panose="020B0606030504020204" pitchFamily="34" charset="0"/>
                        </a:rPr>
                        <a:t>ε4</a:t>
                      </a:r>
                    </a:p>
                  </a:txBody>
                  <a:tcPr marL="49174" marR="49174" marT="32783" marB="32783"/>
                </a:tc>
                <a:extLst>
                  <a:ext uri="{0D108BD9-81ED-4DB2-BD59-A6C34878D82A}">
                    <a16:rowId xmlns:a16="http://schemas.microsoft.com/office/drawing/2014/main" val="2447192084"/>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Physical_Activity</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158460588"/>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Depression_Status</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1983400052"/>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Cognitive_Test_Scores</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872473819"/>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Medication_History</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2842851681"/>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Nutrition_Diet</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3382749441"/>
                  </a:ext>
                </a:extLst>
              </a:tr>
              <a:tr h="97546">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Sleep_Quality</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3935384660"/>
                  </a:ext>
                </a:extLst>
              </a:tr>
              <a:tr h="122284">
                <a:tc>
                  <a:txBody>
                    <a:bodyPr/>
                    <a:lstStyle/>
                    <a:p>
                      <a:pPr indent="0" algn="ctr">
                        <a:spcAft>
                          <a:spcPts val="600"/>
                        </a:spcAft>
                      </a:pPr>
                      <a:r>
                        <a:rPr lang="en-IN" sz="1000" b="1" spc="-5" dirty="0" err="1">
                          <a:effectLst/>
                          <a:latin typeface="Open Sans" panose="020B0606030504020204" pitchFamily="34" charset="0"/>
                          <a:ea typeface="Open Sans" panose="020B0606030504020204" pitchFamily="34" charset="0"/>
                          <a:cs typeface="Open Sans" panose="020B0606030504020204" pitchFamily="34" charset="0"/>
                        </a:rPr>
                        <a:t>Chronic_Health_Conditions</a:t>
                      </a:r>
                      <a:endParaRPr lang="en-IN" sz="1000" b="1" spc="-5" dirty="0">
                        <a:effectLst/>
                        <a:latin typeface="Open Sans" panose="020B0606030504020204" pitchFamily="34" charset="0"/>
                        <a:ea typeface="Open Sans" panose="020B0606030504020204" pitchFamily="34" charset="0"/>
                        <a:cs typeface="Open Sans" panose="020B0606030504020204" pitchFamily="34" charset="0"/>
                      </a:endParaRPr>
                    </a:p>
                  </a:txBody>
                  <a:tcPr marL="49174" marR="49174" marT="32783" marB="32783"/>
                </a:tc>
                <a:extLst>
                  <a:ext uri="{0D108BD9-81ED-4DB2-BD59-A6C34878D82A}">
                    <a16:rowId xmlns:a16="http://schemas.microsoft.com/office/drawing/2014/main" val="4108037740"/>
                  </a:ext>
                </a:extLst>
              </a:tr>
            </a:tbl>
          </a:graphicData>
        </a:graphic>
      </p:graphicFrame>
    </p:spTree>
    <p:extLst>
      <p:ext uri="{BB962C8B-B14F-4D97-AF65-F5344CB8AC3E}">
        <p14:creationId xmlns:p14="http://schemas.microsoft.com/office/powerpoint/2010/main" val="325778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4"/>
        <p:cNvGrpSpPr/>
        <p:nvPr/>
      </p:nvGrpSpPr>
      <p:grpSpPr>
        <a:xfrm>
          <a:off x="0" y="0"/>
          <a:ext cx="0" cy="0"/>
          <a:chOff x="0" y="0"/>
          <a:chExt cx="0" cy="0"/>
        </a:xfrm>
      </p:grpSpPr>
      <p:sp>
        <p:nvSpPr>
          <p:cNvPr id="187" name="Google Shape;187;p23"/>
          <p:cNvSpPr txBox="1">
            <a:spLocks noGrp="1"/>
          </p:cNvSpPr>
          <p:nvPr>
            <p:ph type="sldNum" idx="12"/>
          </p:nvPr>
        </p:nvSpPr>
        <p:spPr>
          <a:xfrm>
            <a:off x="-6000" y="0"/>
            <a:ext cx="548700" cy="5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rgbClr val="294667"/>
                </a:solidFill>
              </a:rPr>
              <a:t>9</a:t>
            </a:fld>
            <a:endParaRPr>
              <a:solidFill>
                <a:srgbClr val="294667"/>
              </a:solidFill>
            </a:endParaRPr>
          </a:p>
        </p:txBody>
      </p:sp>
      <p:grpSp>
        <p:nvGrpSpPr>
          <p:cNvPr id="188" name="Google Shape;188;p23"/>
          <p:cNvGrpSpPr/>
          <p:nvPr/>
        </p:nvGrpSpPr>
        <p:grpSpPr>
          <a:xfrm>
            <a:off x="6311126" y="2106716"/>
            <a:ext cx="1097788" cy="913792"/>
            <a:chOff x="1247825" y="322750"/>
            <a:chExt cx="443300" cy="369000"/>
          </a:xfrm>
        </p:grpSpPr>
        <p:sp>
          <p:nvSpPr>
            <p:cNvPr id="189" name="Google Shape;189;p23"/>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1398225" y="386675"/>
              <a:ext cx="142500" cy="25"/>
            </a:xfrm>
            <a:custGeom>
              <a:avLst/>
              <a:gdLst/>
              <a:ahLst/>
              <a:cxnLst/>
              <a:rect l="l" t="t" r="r" b="b"/>
              <a:pathLst>
                <a:path w="5700" h="1" fill="none" extrusionOk="0">
                  <a:moveTo>
                    <a:pt x="5700" y="1"/>
                  </a:moveTo>
                  <a:lnTo>
                    <a:pt x="1" y="1"/>
                  </a:lnTo>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C650D33D-0F89-4305-D227-7A4946ED8F50}"/>
              </a:ext>
            </a:extLst>
          </p:cNvPr>
          <p:cNvSpPr>
            <a:spLocks noGrp="1"/>
          </p:cNvSpPr>
          <p:nvPr>
            <p:ph type="title"/>
          </p:nvPr>
        </p:nvSpPr>
        <p:spPr>
          <a:xfrm>
            <a:off x="413448" y="2705330"/>
            <a:ext cx="3692400" cy="768900"/>
          </a:xfrm>
        </p:spPr>
        <p:txBody>
          <a:bodyPr/>
          <a:lstStyle/>
          <a:p>
            <a:r>
              <a:rPr lang="en-IN" sz="4000" dirty="0"/>
              <a:t>The workflow of the project</a:t>
            </a:r>
          </a:p>
        </p:txBody>
      </p:sp>
      <p:pic>
        <p:nvPicPr>
          <p:cNvPr id="5" name="Picture 4">
            <a:extLst>
              <a:ext uri="{FF2B5EF4-FFF2-40B4-BE49-F238E27FC236}">
                <a16:creationId xmlns:a16="http://schemas.microsoft.com/office/drawing/2014/main" id="{AE5F967E-8FAA-B9F4-0CBE-12B9A29411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764" b="434"/>
          <a:stretch>
            <a:fillRect/>
          </a:stretch>
        </p:blipFill>
        <p:spPr>
          <a:xfrm>
            <a:off x="4574857" y="0"/>
            <a:ext cx="4569143" cy="5143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Emilia template">
  <a:themeElements>
    <a:clrScheme name="Custom 347">
      <a:dk1>
        <a:srgbClr val="021028"/>
      </a:dk1>
      <a:lt1>
        <a:srgbClr val="FFFFFF"/>
      </a:lt1>
      <a:dk2>
        <a:srgbClr val="294667"/>
      </a:dk2>
      <a:lt2>
        <a:srgbClr val="D6DDE4"/>
      </a:lt2>
      <a:accent1>
        <a:srgbClr val="FFB424"/>
      </a:accent1>
      <a:accent2>
        <a:srgbClr val="FF8400"/>
      </a:accent2>
      <a:accent3>
        <a:srgbClr val="4E6D92"/>
      </a:accent3>
      <a:accent4>
        <a:srgbClr val="6BA0E0"/>
      </a:accent4>
      <a:accent5>
        <a:srgbClr val="1FC3A6"/>
      </a:accent5>
      <a:accent6>
        <a:srgbClr val="ABF07F"/>
      </a:accent6>
      <a:hlink>
        <a:srgbClr val="0210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On-screen Show (16:9)</PresentationFormat>
  <Paragraphs>99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Microsoft JhengHei UI</vt:lpstr>
      <vt:lpstr>Arial</vt:lpstr>
      <vt:lpstr>Merriweather</vt:lpstr>
      <vt:lpstr>Open Sans</vt:lpstr>
      <vt:lpstr>Symbol</vt:lpstr>
      <vt:lpstr>Times New Roman</vt:lpstr>
      <vt:lpstr>Emilia template</vt:lpstr>
      <vt:lpstr>Personalized dementia prediction</vt:lpstr>
      <vt:lpstr>Hello!</vt:lpstr>
      <vt:lpstr>Introduction</vt:lpstr>
      <vt:lpstr>Our Goal</vt:lpstr>
      <vt:lpstr>Objectives</vt:lpstr>
      <vt:lpstr>Business and revenue models</vt:lpstr>
      <vt:lpstr>Dataset collection and integration</vt:lpstr>
      <vt:lpstr>Features of the dataset</vt:lpstr>
      <vt:lpstr>The workflow of the project</vt:lpstr>
      <vt:lpstr>THE PIPELINE FOR DEMENTIA PREDICTION</vt:lpstr>
      <vt:lpstr>RESULTS OF DIFFERENT ML ALGORITHMS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kumaran hariharan</dc:creator>
  <cp:lastModifiedBy>kumaran hariharan</cp:lastModifiedBy>
  <cp:revision>1</cp:revision>
  <dcterms:modified xsi:type="dcterms:W3CDTF">2024-11-13T17:54:54Z</dcterms:modified>
</cp:coreProperties>
</file>