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6" r:id="rId6"/>
    <p:sldId id="269" r:id="rId7"/>
    <p:sldId id="271" r:id="rId8"/>
    <p:sldId id="275" r:id="rId9"/>
    <p:sldId id="276" r:id="rId10"/>
    <p:sldId id="277" r:id="rId11"/>
    <p:sldId id="279" r:id="rId12"/>
    <p:sldId id="280" r:id="rId13"/>
    <p:sldId id="282" r:id="rId14"/>
    <p:sldId id="288" r:id="rId15"/>
    <p:sldId id="283" r:id="rId16"/>
    <p:sldId id="284" r:id="rId17"/>
    <p:sldId id="286" r:id="rId18"/>
    <p:sldId id="285" r:id="rId19"/>
    <p:sldId id="287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3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8293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20" y="5157240"/>
            <a:ext cx="4156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bg1"/>
                </a:solidFill>
                <a:latin typeface="Arial Black" pitchFamily="34" charset="0"/>
              </a:rPr>
              <a:t>전자만화책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96170" y="6264315"/>
            <a:ext cx="3133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22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~ 2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13</a:t>
            </a:r>
            <a:r>
              <a:rPr lang="ko-KR" altLang="en-US" sz="2400" dirty="0" smtClean="0"/>
              <a:t>일</a:t>
            </a:r>
            <a:endParaRPr lang="ko-KR" altLang="en-US" sz="24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886842" y="5805330"/>
            <a:ext cx="2952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 smtClean="0"/>
              <a:t>손영민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3419840" y="820616"/>
          <a:ext cx="3240450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0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Georgia" pitchFamily="18" charset="0"/>
                          <a:ea typeface="HY태백B" pitchFamily="18" charset="-127"/>
                        </a:rPr>
                        <a:t>BookList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Georgia" pitchFamily="18" charset="0"/>
                        <a:ea typeface="HY태백B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오각형 7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3074" name="Picture 2" descr="C:\Users\손영민\Desktop\메인테이블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580" y="1362010"/>
            <a:ext cx="7475948" cy="4353523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538249" y="5733320"/>
          <a:ext cx="748904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9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차트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기능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줄거리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ImageView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5123" name="Picture 3" descr="C:\Users\손영민\Desktop\등록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630" y="1916790"/>
            <a:ext cx="2917808" cy="3240450"/>
          </a:xfrm>
          <a:prstGeom prst="rect">
            <a:avLst/>
          </a:prstGeom>
          <a:noFill/>
        </p:spPr>
      </p:pic>
      <p:pic>
        <p:nvPicPr>
          <p:cNvPr id="5124" name="Picture 4" descr="C:\Users\손영민\Desktop\수정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2811" y="1872772"/>
            <a:ext cx="2897053" cy="3259766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881591" y="1196690"/>
          <a:ext cx="297844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475571" y="5517290"/>
          <a:ext cx="338447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4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항목 입력 시에 저장 가능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5076070" y="1196690"/>
          <a:ext cx="297844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5004060" y="5517290"/>
          <a:ext cx="3384470" cy="775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4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평점과 권수만 수정할 수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있도록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6146" name="Picture 2" descr="C:\Users\손영민\Desktop\삭제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20" y="1772770"/>
            <a:ext cx="6922731" cy="4034043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835620" y="980660"/>
          <a:ext cx="686698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66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삭제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475570" y="5949350"/>
          <a:ext cx="727301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73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선택 후에 삭제 시 해당 항목 삭제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8195" name="Picture 3" descr="C:\Users\손영민\Desktop\바차트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570" y="2204830"/>
            <a:ext cx="3629408" cy="2688600"/>
          </a:xfrm>
          <a:prstGeom prst="rect">
            <a:avLst/>
          </a:prstGeom>
          <a:noFill/>
        </p:spPr>
      </p:pic>
      <p:pic>
        <p:nvPicPr>
          <p:cNvPr id="8196" name="Picture 4" descr="C:\Users\손영민\Desktop\파이차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70" y="2195499"/>
            <a:ext cx="3659904" cy="2657995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907630" y="1484730"/>
          <a:ext cx="297844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24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BarChart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475570" y="5301260"/>
          <a:ext cx="338447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4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BarChart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평점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5364110" y="1484730"/>
          <a:ext cx="297844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PieChart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5148080" y="5301260"/>
          <a:ext cx="338447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4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PieChart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547580" y="1008653"/>
          <a:ext cx="297844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7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j-ea"/>
                        </a:rPr>
                        <a:t>Story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4742059" y="1008653"/>
          <a:ext cx="4222551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2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j-ea"/>
                        </a:rPr>
                        <a:t>List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오각형 8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12290" name="Picture 2" descr="C:\Users\손영민\Desktop\줄거리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570" y="1698122"/>
            <a:ext cx="2984500" cy="2387600"/>
          </a:xfrm>
          <a:prstGeom prst="rect">
            <a:avLst/>
          </a:prstGeom>
          <a:noFill/>
        </p:spPr>
      </p:pic>
      <p:pic>
        <p:nvPicPr>
          <p:cNvPr id="12291" name="Picture 3" descr="C:\Users\손영민\Desktop\서브테이블뷰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3704" y="1656743"/>
            <a:ext cx="4432300" cy="3759200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259540" y="5589300"/>
          <a:ext cx="331246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항목 줄거리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4572000" y="5574474"/>
          <a:ext cx="4464620" cy="775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4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첫회보기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이어보기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더블클릭 구현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선택항목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ImageView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691600" y="841916"/>
          <a:ext cx="686698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66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j-ea"/>
                        </a:rPr>
                        <a:t>Viewer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오각형 5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9218" name="Picture 2" descr="C:\Users\손영민\Desktop\뷰어창첫회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670" y="1290000"/>
            <a:ext cx="6266237" cy="467779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475570" y="5949350"/>
          <a:ext cx="6984970" cy="775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84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페이지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권수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TextField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북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마크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저장 기능 구현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691600" y="807795"/>
          <a:ext cx="686698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66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2400" b="1" dirty="0" err="1" smtClean="0">
                          <a:solidFill>
                            <a:schemeClr val="tx1"/>
                          </a:solidFill>
                          <a:latin typeface="Georgia" pitchFamily="18" charset="0"/>
                          <a:ea typeface="+mj-ea"/>
                        </a:rPr>
                        <a:t>BookMark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Georgia" pitchFamily="18" charset="0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오각형 7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1027" name="Picture 3" descr="C:\Users\손영민\Desktop\뷰어창북마크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40" y="1167845"/>
            <a:ext cx="6350000" cy="475615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475570" y="5949350"/>
          <a:ext cx="698497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84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북 마크 버튼 클릭 시 해당 권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페이지를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저장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10242" name="Picture 2" descr="C:\Users\손영민\Desktop\이미지저장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660" y="1379764"/>
            <a:ext cx="6192860" cy="4623099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475570" y="5949350"/>
          <a:ext cx="698497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84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저장 버튼 클릭 시 정해놓은 폴더에 해당 이미지를 저장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691600" y="860578"/>
          <a:ext cx="686698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66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j-ea"/>
                        </a:rPr>
                        <a:t>이미지 저장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Georgia" pitchFamily="18" charset="0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691600" y="860578"/>
          <a:ext cx="6866989" cy="504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66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Georgia" pitchFamily="18" charset="0"/>
                          <a:ea typeface="+mj-ea"/>
                        </a:rPr>
                        <a:t>이미지 저장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Georgia" pitchFamily="18" charset="0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오각형 5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11266" name="Picture 2" descr="C:\Users\손영민\Desktop\이미지폴더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20" y="1524692"/>
            <a:ext cx="6387740" cy="424859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475570" y="5949350"/>
          <a:ext cx="6984970" cy="720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84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10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저장 버튼 클릭 시 정해놓은 폴더에 해당 이미지를 저장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2267680" y="1916790"/>
            <a:ext cx="6120000" cy="3384470"/>
          </a:xfrm>
          <a:prstGeom prst="wedgeRoundRectCallout">
            <a:avLst>
              <a:gd name="adj1" fmla="val -66844"/>
              <a:gd name="adj2" fmla="val 1170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756000" bIns="576000" spcCol="0" rtlCol="0" anchor="ctr"/>
          <a:lstStyle/>
          <a:p>
            <a:pPr algn="ctr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프로젝트가 끝난 지금 배웠던 내용들을 보다 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많이 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써보지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못한 아쉬움이 남기도 하지만 이번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프로젝트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시작하면서 가장 만들고 싶었던 프로그램은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프로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젝트가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끝나도 계속 사용하고 싶은 프로그램을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만드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것이었는데 이 목표는 이룬 거 같아서 이번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프로젝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       트는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아쉬움보다는 만족감이 더 컸던 프로젝트였습니다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9112" y="1944783"/>
            <a:ext cx="1210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후기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500" y="1493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Arial Black" pitchFamily="34" charset="0"/>
              </a:rPr>
              <a:t>목차</a:t>
            </a:r>
            <a:endParaRPr lang="en-US" altLang="ko-KR" sz="36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430" y="1700760"/>
            <a:ext cx="5040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Font typeface="+mj-lt"/>
              <a:buAutoNum type="arabicPeriod"/>
            </a:pPr>
            <a:r>
              <a:rPr lang="ko-KR" altLang="en-US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개발일정</a:t>
            </a: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r>
              <a:rPr lang="ko-KR" altLang="en-US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개발환경</a:t>
            </a: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endParaRPr lang="en-US" altLang="ko-KR" sz="2800" kern="1500" spc="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r>
              <a:rPr lang="ko-KR" altLang="en-US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프로그램개요</a:t>
            </a: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r>
              <a:rPr lang="en-US" altLang="ko-KR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데이터베이스구조</a:t>
            </a: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r>
              <a:rPr lang="en-US" altLang="ko-KR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U I  </a:t>
            </a:r>
            <a:r>
              <a:rPr lang="ko-KR" altLang="en-US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 기 능 소 개</a:t>
            </a: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endParaRPr lang="en-US" altLang="ko-KR" sz="2800" kern="1500" spc="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dist">
              <a:buFont typeface="+mj-lt"/>
              <a:buAutoNum type="arabicPeriod"/>
            </a:pPr>
            <a:r>
              <a:rPr lang="ko-KR" altLang="en-US" sz="2800" kern="1500" spc="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 발 을 마 치 </a:t>
            </a:r>
            <a:r>
              <a:rPr lang="ko-KR" altLang="en-US" sz="2800" kern="1500" spc="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며</a:t>
            </a:r>
            <a:endParaRPr lang="ko-KR" altLang="en-US" sz="2800" kern="1500" spc="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4569" y="4929198"/>
            <a:ext cx="4156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/>
                </a:solidFill>
                <a:latin typeface="Arial Black" pitchFamily="34" charset="0"/>
              </a:rPr>
              <a:t>THANK YOU</a:t>
            </a:r>
            <a:endParaRPr lang="ko-KR" altLang="en-US" sz="40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1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1.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일정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547580" y="1124680"/>
          <a:ext cx="7097934" cy="1959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5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1/22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화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1/23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1/24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1/25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금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1/26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토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1/27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프로젝트 선정</a:t>
                      </a:r>
                      <a:endParaRPr lang="ko-KR" altLang="en-US" sz="1100" dirty="0" smtClean="0"/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목적 및 요구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 사항 작성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목적 및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요구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 사항 작성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 UI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구조 작성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데이터베이스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 테이블 설계</a:t>
                      </a: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자료 수집 및 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 수정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547580" y="3717040"/>
          <a:ext cx="7097934" cy="1959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5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1/28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1/29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화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1/30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1/31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2/1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금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2/2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토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자료 수집 및 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 수정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LoginStage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설계 및 구현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baseline="0" dirty="0" err="1" smtClean="0">
                          <a:latin typeface="+mn-ea"/>
                          <a:ea typeface="+mn-ea"/>
                        </a:rPr>
                        <a:t>MainStage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설계 및 구현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err="1" smtClean="0">
                          <a:latin typeface="+mn-ea"/>
                          <a:ea typeface="+mn-ea"/>
                        </a:rPr>
                        <a:t>MainStage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데이터베이스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 연결 및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aseline="0" dirty="0" err="1" smtClean="0">
                          <a:latin typeface="+mn-ea"/>
                          <a:ea typeface="+mn-ea"/>
                        </a:rPr>
                        <a:t>테이블뷰와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연결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err="1" smtClean="0">
                          <a:latin typeface="+mn-ea"/>
                          <a:ea typeface="+mn-ea"/>
                        </a:rPr>
                        <a:t>MainStage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데이터베이스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 및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테이블뷰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삭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제 기능 구현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 smtClean="0"/>
                        <a:t>MainStage</a:t>
                      </a:r>
                      <a:endParaRPr lang="en-US" altLang="ko-KR" sz="11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검색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기능 구현</a:t>
                      </a:r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100" baseline="0" dirty="0" err="1" smtClean="0"/>
                        <a:t>StroyStage</a:t>
                      </a:r>
                      <a:endParaRPr lang="en-US" altLang="ko-KR" sz="11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설계 및 구현</a:t>
                      </a:r>
                      <a:endParaRPr lang="ko-KR" altLang="en-US" sz="1100" dirty="0" smtClean="0"/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LookStage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baseline="0" dirty="0" smtClean="0"/>
                        <a:t>설계 및 구현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-</a:t>
                      </a:r>
                      <a:r>
                        <a:rPr lang="en-US" altLang="ko-KR" sz="1100" baseline="0" dirty="0" err="1" smtClean="0"/>
                        <a:t>ChartStage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설계 및 구현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 7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1.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일정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547580" y="1124680"/>
          <a:ext cx="7097934" cy="1959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5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2/3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2/7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목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2/8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2/9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2/10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2/11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292"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LookStage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첫회보기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기능 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 구현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ViewerStage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설계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ViewerStage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이전페이지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다음페이지  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기능 구현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이전화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다음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화 기능 구현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ViewerStage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페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이지 텍스트 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필드 및 이미지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저장 기능 구현</a:t>
                      </a:r>
                    </a:p>
                    <a:p>
                      <a:pPr algn="l" latinLnBrk="1">
                        <a:buFontTx/>
                        <a:buNone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ViewerStage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북 마크 저장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 및 이어보기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기능 구현</a:t>
                      </a:r>
                    </a:p>
                    <a:p>
                      <a:pPr algn="l" latinLnBrk="1">
                        <a:buFontTx/>
                        <a:buNone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 CSS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적용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테스트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디버깅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1547580" y="3717040"/>
          <a:ext cx="2365978" cy="1959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2/12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2/13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수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최종 점검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 PPT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2.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개발 환경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2123660" y="1628750"/>
          <a:ext cx="6336880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36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829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OS : Windows 10 64bit</a:t>
                      </a:r>
                    </a:p>
                    <a:p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Tool : Eclipse IDE for Java Developers Version : 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              Neon.3  Release (4.9.0)</a:t>
                      </a:r>
                    </a:p>
                    <a:p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개발언어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: JDK1.8,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JavaFX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cs typeface="Arial" panose="020B0604020202020204" pitchFamily="34" charset="0"/>
                        </a:rPr>
                        <a:t>데이터베이스 모델링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cs typeface="Arial" panose="020B0604020202020204" pitchFamily="34" charset="0"/>
                        </a:rPr>
                        <a:t>: Erwin 7.3.0.1666</a:t>
                      </a:r>
                    </a:p>
                    <a:p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DB :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MySQL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Community Server 5.7.10-log (GPL)</a:t>
                      </a:r>
                    </a:p>
                    <a:p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MySQL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Workbench 6.3.5 CE build 201 (64 bit)</a:t>
                      </a:r>
                    </a:p>
                    <a:p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View : Scene Builder 2.0</a:t>
                      </a:r>
                    </a:p>
                    <a:p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단위테스트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:  JUnit4</a:t>
                      </a:r>
                    </a:p>
                    <a:p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UML : CLASS DIAGRAM</a:t>
                      </a:r>
                    </a:p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각형 11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3.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프로그램 개요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70" y="332570"/>
            <a:ext cx="302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  <a:cs typeface="Arial" panose="020B0604020202020204" pitchFamily="34" charset="0"/>
              </a:rPr>
              <a:t>목적 및 요구사항</a:t>
            </a:r>
            <a:endParaRPr lang="ko-KR" altLang="en-US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1606" y="1268700"/>
            <a:ext cx="72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  <a:cs typeface="Arial" panose="020B0604020202020204" pitchFamily="34" charset="0"/>
              </a:rPr>
              <a:t>목적</a:t>
            </a:r>
            <a:endParaRPr lang="ko-KR" altLang="en-US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422" y="1268700"/>
            <a:ext cx="532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b="1" dirty="0" smtClean="0">
                <a:cs typeface="Arial" panose="020B0604020202020204" pitchFamily="34" charset="0"/>
              </a:rPr>
              <a:t> 책들을 한곳에 모아놓고 보고 싶은 책을 볼 수 있고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cs typeface="Arial" panose="020B0604020202020204" pitchFamily="34" charset="0"/>
              </a:rPr>
              <a:t>   </a:t>
            </a:r>
          </a:p>
          <a:p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편의기능을 </a:t>
            </a:r>
            <a:r>
              <a:rPr lang="ko-KR" altLang="en-US" sz="1600" b="1" dirty="0" smtClean="0">
                <a:cs typeface="Arial" panose="020B0604020202020204" pitchFamily="34" charset="0"/>
              </a:rPr>
              <a:t>갖는 </a:t>
            </a:r>
            <a:r>
              <a:rPr lang="ko-KR" altLang="en-US" sz="1600" b="1" dirty="0" err="1" smtClean="0">
                <a:cs typeface="Arial" panose="020B0604020202020204" pitchFamily="34" charset="0"/>
              </a:rPr>
              <a:t>뷰어</a:t>
            </a:r>
            <a:r>
              <a:rPr lang="ko-KR" altLang="en-US" sz="1600" b="1" dirty="0" smtClean="0">
                <a:cs typeface="Arial" panose="020B0604020202020204" pitchFamily="34" charset="0"/>
              </a:rPr>
              <a:t> 프로그램 </a:t>
            </a:r>
            <a:r>
              <a:rPr lang="ko-KR" altLang="en-US" sz="1600" b="1" dirty="0" smtClean="0">
                <a:cs typeface="Arial" panose="020B0604020202020204" pitchFamily="34" charset="0"/>
              </a:rPr>
              <a:t>만들기</a:t>
            </a:r>
            <a:r>
              <a:rPr lang="en-US" altLang="ko-KR" sz="1600" b="1" dirty="0" smtClean="0">
                <a:cs typeface="Arial" panose="020B0604020202020204" pitchFamily="34" charset="0"/>
              </a:rPr>
              <a:t>.  </a:t>
            </a:r>
            <a:endParaRPr lang="ko-KR" altLang="en-US" sz="1600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570" y="2060810"/>
            <a:ext cx="122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요구사항</a:t>
            </a:r>
            <a:endParaRPr lang="en-US" altLang="ko-KR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760" y="2060810"/>
            <a:ext cx="53287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b="1" dirty="0" smtClean="0">
                <a:cs typeface="Arial" panose="020B0604020202020204" pitchFamily="34" charset="0"/>
              </a:rPr>
              <a:t> 모든 책의 정보와 이미지를 한 곳에서 볼 수 있도록 </a:t>
            </a:r>
            <a:r>
              <a:rPr lang="ko-KR" altLang="en-US" sz="1600" b="1" dirty="0" smtClean="0">
                <a:cs typeface="Arial" panose="020B0604020202020204" pitchFamily="34" charset="0"/>
              </a:rPr>
              <a:t>  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구현하기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연재되고 있는 책은 언제든지 업데이트 할 수 있도록 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구현하기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</a:p>
          <a:p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sz="1600" b="1" dirty="0" smtClean="0">
                <a:cs typeface="Arial" panose="020B0604020202020204" pitchFamily="34" charset="0"/>
              </a:rPr>
              <a:t> 평점 및 장르별 차트 </a:t>
            </a:r>
            <a:r>
              <a:rPr lang="ko-KR" altLang="en-US" sz="1600" b="1" dirty="0" smtClean="0">
                <a:cs typeface="Arial" panose="020B0604020202020204" pitchFamily="34" charset="0"/>
              </a:rPr>
              <a:t>구현하기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600" b="1" dirty="0" smtClean="0"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간단한 검색 기능 </a:t>
            </a:r>
            <a:r>
              <a:rPr lang="ko-KR" altLang="en-US" sz="1600" b="1" dirty="0" smtClean="0">
                <a:cs typeface="Arial" panose="020B0604020202020204" pitchFamily="34" charset="0"/>
              </a:rPr>
              <a:t>구현하기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600" b="1" dirty="0" smtClean="0"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보고 싶은 책의 권수를 자유롭게 선택할 수 있도록 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구현하기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프로그램을 종료해도 다음에 이어 볼 수 있도록 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err="1" smtClean="0">
                <a:cs typeface="Arial" panose="020B0604020202020204" pitchFamily="34" charset="0"/>
              </a:rPr>
              <a:t>북마크</a:t>
            </a:r>
            <a:r>
              <a:rPr lang="ko-KR" altLang="en-US" sz="16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기능 구현하기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endParaRPr lang="en-US" altLang="ko-KR" sz="1600" b="1" dirty="0" smtClean="0">
              <a:cs typeface="Arial" panose="020B0604020202020204" pitchFamily="34" charset="0"/>
            </a:endParaRPr>
          </a:p>
          <a:p>
            <a:endParaRPr lang="en-US" altLang="ko-KR" sz="1600" b="1" dirty="0" smtClean="0"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1600" b="1" dirty="0" smtClean="0"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cs typeface="Arial" panose="020B0604020202020204" pitchFamily="34" charset="0"/>
              </a:rPr>
              <a:t>책 </a:t>
            </a:r>
            <a:r>
              <a:rPr lang="ko-KR" altLang="en-US" sz="1600" b="1" dirty="0" smtClean="0">
                <a:ea typeface="+mn-ea"/>
                <a:cs typeface="Arial" panose="020B0604020202020204" pitchFamily="34" charset="0"/>
              </a:rPr>
              <a:t>이미지를 저장 할 수 있도록 구현하기</a:t>
            </a:r>
            <a:endParaRPr lang="ko-KR" altLang="en-US" sz="1600" b="1" dirty="0"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오각형 40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4.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데이터베이스 구조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100" y="1198449"/>
            <a:ext cx="252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개체관계도</a:t>
            </a:r>
            <a:endParaRPr lang="en-US" altLang="ko-KR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0140" y="1844780"/>
            <a:ext cx="792110" cy="36004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0444" y="1203061"/>
            <a:ext cx="158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물리적 </a:t>
            </a:r>
            <a:r>
              <a:rPr lang="en-US" altLang="ko-KR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ERD</a:t>
            </a:r>
          </a:p>
          <a:p>
            <a:endParaRPr lang="ko-KR" altLang="en-US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44010" y="2420860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등록번호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444260" y="2420860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제목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44010" y="2988474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44260" y="2988474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평점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644010" y="3551855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장르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44010" y="4089789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나라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444260" y="3551855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출간일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444260" y="4089789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완결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465425" y="4653121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권수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644010" y="5157240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이미지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44010" y="4653170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줄거리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78173" y="5157240"/>
            <a:ext cx="864120" cy="43206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북마크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0" idx="2"/>
            <a:endCxn id="12" idx="6"/>
          </p:cNvCxnSpPr>
          <p:nvPr/>
        </p:nvCxnSpPr>
        <p:spPr>
          <a:xfrm rot="5400000">
            <a:off x="5526128" y="2186823"/>
            <a:ext cx="432070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0" idx="2"/>
            <a:endCxn id="24" idx="2"/>
          </p:cNvCxnSpPr>
          <p:nvPr/>
        </p:nvCxnSpPr>
        <p:spPr>
          <a:xfrm rot="16200000" flipH="1">
            <a:off x="5994192" y="2186822"/>
            <a:ext cx="432070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10" idx="2"/>
            <a:endCxn id="25" idx="6"/>
          </p:cNvCxnSpPr>
          <p:nvPr/>
        </p:nvCxnSpPr>
        <p:spPr>
          <a:xfrm rot="5400000">
            <a:off x="5242321" y="2470630"/>
            <a:ext cx="999684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0" idx="2"/>
            <a:endCxn id="26" idx="2"/>
          </p:cNvCxnSpPr>
          <p:nvPr/>
        </p:nvCxnSpPr>
        <p:spPr>
          <a:xfrm rot="16200000" flipH="1">
            <a:off x="5710385" y="2470629"/>
            <a:ext cx="999684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10" idx="2"/>
            <a:endCxn id="27" idx="6"/>
          </p:cNvCxnSpPr>
          <p:nvPr/>
        </p:nvCxnSpPr>
        <p:spPr>
          <a:xfrm rot="5400000">
            <a:off x="4960631" y="2752320"/>
            <a:ext cx="1563065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10" idx="2"/>
            <a:endCxn id="29" idx="2"/>
          </p:cNvCxnSpPr>
          <p:nvPr/>
        </p:nvCxnSpPr>
        <p:spPr>
          <a:xfrm rot="16200000" flipH="1">
            <a:off x="5428695" y="2752319"/>
            <a:ext cx="1563065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0" idx="2"/>
            <a:endCxn id="28" idx="6"/>
          </p:cNvCxnSpPr>
          <p:nvPr/>
        </p:nvCxnSpPr>
        <p:spPr>
          <a:xfrm rot="5400000">
            <a:off x="4691664" y="3021287"/>
            <a:ext cx="2100999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10" idx="2"/>
            <a:endCxn id="30" idx="2"/>
          </p:cNvCxnSpPr>
          <p:nvPr/>
        </p:nvCxnSpPr>
        <p:spPr>
          <a:xfrm rot="16200000" flipH="1">
            <a:off x="5159728" y="3021286"/>
            <a:ext cx="2100999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10" idx="2"/>
            <a:endCxn id="33" idx="6"/>
          </p:cNvCxnSpPr>
          <p:nvPr/>
        </p:nvCxnSpPr>
        <p:spPr>
          <a:xfrm rot="5400000">
            <a:off x="4409973" y="3302978"/>
            <a:ext cx="2664380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0" idx="2"/>
            <a:endCxn id="31" idx="2"/>
          </p:cNvCxnSpPr>
          <p:nvPr/>
        </p:nvCxnSpPr>
        <p:spPr>
          <a:xfrm rot="16200000" flipH="1">
            <a:off x="4888645" y="3292370"/>
            <a:ext cx="2664331" cy="489230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10" idx="2"/>
            <a:endCxn id="32" idx="6"/>
          </p:cNvCxnSpPr>
          <p:nvPr/>
        </p:nvCxnSpPr>
        <p:spPr>
          <a:xfrm rot="5400000">
            <a:off x="4157938" y="3555013"/>
            <a:ext cx="3168450" cy="468065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10" idx="2"/>
            <a:endCxn id="34" idx="2"/>
          </p:cNvCxnSpPr>
          <p:nvPr/>
        </p:nvCxnSpPr>
        <p:spPr>
          <a:xfrm rot="16200000" flipH="1">
            <a:off x="4642959" y="3538056"/>
            <a:ext cx="3168450" cy="501978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손영민\Desktop\물리적설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10" y="1916790"/>
            <a:ext cx="1944270" cy="3630451"/>
          </a:xfrm>
          <a:prstGeom prst="rect">
            <a:avLst/>
          </a:prstGeom>
          <a:noFill/>
        </p:spPr>
      </p:pic>
      <p:cxnSp>
        <p:nvCxnSpPr>
          <p:cNvPr id="39" name="직선 연결선 38"/>
          <p:cNvCxnSpPr/>
          <p:nvPr/>
        </p:nvCxnSpPr>
        <p:spPr>
          <a:xfrm>
            <a:off x="4697358" y="2699569"/>
            <a:ext cx="792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284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5.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프로그램 구조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132820"/>
            <a:ext cx="266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DIAGRAM</a:t>
            </a:r>
          </a:p>
          <a:p>
            <a:endParaRPr lang="ko-KR" altLang="en-US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20" y="1198449"/>
            <a:ext cx="9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MVC</a:t>
            </a:r>
          </a:p>
          <a:p>
            <a:endParaRPr lang="ko-KR" altLang="en-US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 descr="C:\Users\손영민\Desktop\class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40" y="3140960"/>
            <a:ext cx="5311886" cy="2947805"/>
          </a:xfrm>
          <a:prstGeom prst="rect">
            <a:avLst/>
          </a:prstGeom>
          <a:noFill/>
        </p:spPr>
      </p:pic>
      <p:pic>
        <p:nvPicPr>
          <p:cNvPr id="2051" name="Picture 3" descr="C:\Users\손영민\Desktop\MV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580" y="1916790"/>
            <a:ext cx="1620422" cy="4086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179390" y="188550"/>
            <a:ext cx="5112710" cy="648090"/>
          </a:xfrm>
          <a:prstGeom prst="homePlate">
            <a:avLst/>
          </a:prstGeom>
          <a:gradFill flip="none" rotWithShape="1">
            <a:gsLst>
              <a:gs pos="100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400" y="188550"/>
            <a:ext cx="3600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6. UI </a:t>
            </a: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KoPub바탕체 Light" pitchFamily="18" charset="-127"/>
                <a:ea typeface="KoPub바탕체 Light" pitchFamily="18" charset="-127"/>
              </a:rPr>
              <a:t>및 기능 설명</a:t>
            </a:r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  <a:p>
            <a:endParaRPr lang="en-US" altLang="ko-KR" sz="32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1"/>
              </a:gradFill>
              <a:latin typeface="KoPub바탕체 Light" pitchFamily="18" charset="-127"/>
              <a:ea typeface="KoPub바탕체 Light" pitchFamily="18" charset="-127"/>
            </a:endParaRPr>
          </a:p>
        </p:txBody>
      </p:sp>
      <p:pic>
        <p:nvPicPr>
          <p:cNvPr id="2050" name="Picture 2" descr="C:\Users\손영민\Desktop\로그인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650" y="1556740"/>
            <a:ext cx="3136900" cy="3994150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267156"/>
              </p:ext>
            </p:extLst>
          </p:nvPr>
        </p:nvGraphicFramePr>
        <p:xfrm>
          <a:off x="5436120" y="1556740"/>
          <a:ext cx="2880400" cy="403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32560">
                <a:tc>
                  <a:txBody>
                    <a:bodyPr/>
                    <a:lstStyle/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342900" indent="-342900" algn="ctr" latinLnBrk="1">
                        <a:buFont typeface="Wingdings" pitchFamily="2" charset="2"/>
                        <a:buNone/>
                      </a:pP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Font typeface="Wingdings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일치하면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MainStage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화면전환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Font typeface="Wingdings" pitchFamily="2" charset="2"/>
                        <a:buChar char="Ø"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674</Words>
  <Application>Microsoft Office PowerPoint</Application>
  <PresentationFormat>화면 슬라이드 쇼(4:3)</PresentationFormat>
  <Paragraphs>204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손영민</cp:lastModifiedBy>
  <cp:revision>70</cp:revision>
  <dcterms:created xsi:type="dcterms:W3CDTF">2010-08-13T12:38:04Z</dcterms:created>
  <dcterms:modified xsi:type="dcterms:W3CDTF">2019-02-14T02:04:23Z</dcterms:modified>
</cp:coreProperties>
</file>