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67" r:id="rId5"/>
    <p:sldId id="259" r:id="rId6"/>
    <p:sldId id="264" r:id="rId7"/>
    <p:sldId id="268" r:id="rId8"/>
    <p:sldId id="269" r:id="rId9"/>
    <p:sldId id="349" r:id="rId10"/>
    <p:sldId id="270" r:id="rId11"/>
    <p:sldId id="348" r:id="rId12"/>
    <p:sldId id="281" r:id="rId13"/>
    <p:sldId id="282" r:id="rId14"/>
    <p:sldId id="346" r:id="rId15"/>
    <p:sldId id="283" r:id="rId16"/>
    <p:sldId id="284" r:id="rId17"/>
    <p:sldId id="285" r:id="rId18"/>
    <p:sldId id="286" r:id="rId19"/>
    <p:sldId id="287" r:id="rId20"/>
    <p:sldId id="288" r:id="rId21"/>
    <p:sldId id="341" r:id="rId22"/>
    <p:sldId id="262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0BBDC"/>
    <a:srgbClr val="319777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50" autoAdjust="0"/>
    <p:restoredTop sz="94660"/>
  </p:normalViewPr>
  <p:slideViewPr>
    <p:cSldViewPr>
      <p:cViewPr>
        <p:scale>
          <a:sx n="100" d="100"/>
          <a:sy n="100" d="100"/>
        </p:scale>
        <p:origin x="-1018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CD2F7-31AC-4AE0-A00C-31FA0F0A6AE4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E4E5-F7F8-4BA7-AEE2-CFA8A6689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432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614" y="1958326"/>
            <a:ext cx="600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체중관리 프로그램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6406" y="1800480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40152" y="4291231"/>
            <a:ext cx="286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2019.01.22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2019.02.12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발표일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2019.02.14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1707654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테이블 모델링 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en-US" altLang="ko-KR" sz="16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 Physical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9632" y="291302"/>
            <a:ext cx="288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DB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142990"/>
            <a:ext cx="4286258" cy="361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55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59632" y="291302"/>
            <a:ext cx="3026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구조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9532" y="1585124"/>
            <a:ext cx="18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MVC</a:t>
            </a:r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구조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04030"/>
            <a:ext cx="1643074" cy="413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999026"/>
            <a:ext cx="5072098" cy="40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53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955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101875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처음 화면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/ 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822" t="1196" r="2822" b="1989"/>
          <a:stretch>
            <a:fillRect/>
          </a:stretch>
        </p:blipFill>
        <p:spPr bwMode="auto">
          <a:xfrm>
            <a:off x="285720" y="1643984"/>
            <a:ext cx="1857388" cy="335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71618"/>
            <a:ext cx="1887578" cy="338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2278" y="1639560"/>
            <a:ext cx="2071702" cy="329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786314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처음이에요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회원가입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193" y="1714494"/>
            <a:ext cx="2001457" cy="321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955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처음이에요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회원가입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44" y="1428742"/>
            <a:ext cx="214110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782" y="1415588"/>
            <a:ext cx="2143140" cy="34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3058" y="1384344"/>
            <a:ext cx="2158823" cy="346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423728"/>
            <a:ext cx="2143140" cy="34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3026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7486" y="4487305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중복확인을 통해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아이디 중복 방지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처음이에요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회원가입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409788"/>
            <a:ext cx="2286016" cy="366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5893" y="1274309"/>
            <a:ext cx="2367875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7204900" y="448730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가입완료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5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3098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3174" y="4380846"/>
            <a:ext cx="2051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매일 </a:t>
            </a:r>
            <a:r>
              <a:rPr lang="ko-KR" altLang="en-US" sz="14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첫번째</a:t>
            </a:r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로그인시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체중 입력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596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65280"/>
            <a:ext cx="2501221" cy="336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4786314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메인화면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첫번째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탭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4465" y="1370867"/>
            <a:ext cx="3026840" cy="371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3026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5720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메인화면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(</a:t>
            </a:r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첫번째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탭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304"/>
            <a:ext cx="300963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3122078" y="1919221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칼로리 계산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누르면 칼로리 표시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00232" y="1571618"/>
            <a:ext cx="1214446" cy="114300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endCxn id="7171" idx="1"/>
          </p:cNvCxnSpPr>
          <p:nvPr/>
        </p:nvCxnSpPr>
        <p:spPr>
          <a:xfrm>
            <a:off x="1214414" y="2357436"/>
            <a:ext cx="3643338" cy="1023808"/>
          </a:xfrm>
          <a:prstGeom prst="curvedConnector3">
            <a:avLst>
              <a:gd name="adj1" fmla="val 25538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833283"/>
            <a:ext cx="4211645" cy="309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4857752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식사기록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72394" y="1285866"/>
            <a:ext cx="2085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에서 선택하거나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직접 입력이 가능하다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3026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운동기록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576" y="1000114"/>
            <a:ext cx="5291730" cy="387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715140" y="4311396"/>
            <a:ext cx="2085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에서 선택하거나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직접 입력이 가능하다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955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63684" y="1714494"/>
            <a:ext cx="2051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 저장 후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칼로리 계산을 누르면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변경된 값으로 계산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 저장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80454"/>
            <a:ext cx="2985366" cy="367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3571868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칼로리 계산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5508" y="1357304"/>
            <a:ext cx="300963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/>
          <p:cNvSpPr/>
          <p:nvPr/>
        </p:nvSpPr>
        <p:spPr>
          <a:xfrm>
            <a:off x="5491458" y="1571618"/>
            <a:ext cx="1214446" cy="114300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955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720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두번째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탭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607" y="928676"/>
            <a:ext cx="3368707" cy="41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4786314" y="2643188"/>
            <a:ext cx="27860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저장된 칼로리를 기준으로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최근 일주일간 </a:t>
            </a:r>
            <a:r>
              <a:rPr lang="en-US" altLang="ko-KR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Save</a:t>
            </a:r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한 칼로리를 차트로 보여줌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28728" y="3869209"/>
            <a:ext cx="3000396" cy="6429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86314" y="3904788"/>
            <a:ext cx="24288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일주일간 남긴 총 칼로리와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평균 칼로리를 수치화하여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보여줌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40152" y="1678036"/>
            <a:ext cx="131823" cy="319797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8041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167803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1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개발일정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254101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프로그램개요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283016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프로그램구조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8184" y="3324929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 DB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en-US" altLang="ko-KR" sz="24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3838277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5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 UI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512" y="114901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8184" y="437195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6.  </a:t>
            </a:r>
            <a:r>
              <a:rPr lang="ko-KR" altLang="en-US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xmlns="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955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및 기능설명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9161"/>
            <a:ext cx="3357586" cy="41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85720" y="1018750"/>
            <a:ext cx="2286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세번째</a:t>
            </a:r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탭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71670" y="1785932"/>
            <a:ext cx="2857520" cy="78581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4876" y="3761912"/>
            <a:ext cx="2428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로그인시 입력했던 오늘의 체중을 기준으로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최근 일주일간의 체중변화를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차트로 보여줌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9190" y="1714494"/>
            <a:ext cx="285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목표 체중을 자유롭게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변경 가능하게 하여</a:t>
            </a:r>
            <a:endParaRPr lang="en-US" altLang="ko-KR" sz="14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ko-KR" altLang="en-US" sz="14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유기적으로 목표에 정진하도록 함</a:t>
            </a:r>
            <a:endParaRPr lang="ko-KR" altLang="en-US" sz="14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59632" y="1387476"/>
            <a:ext cx="6696744" cy="12557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설계의 중요성</a:t>
            </a: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프로그램을 만드는 과정에서 처음 설계가 중요하다는 것을 뼈저리게 느꼈습니다</a:t>
            </a:r>
            <a:r>
              <a:rPr lang="en-US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설계한 부분을 구현하면서 처음에 </a:t>
            </a:r>
            <a:r>
              <a:rPr lang="ko-KR" altLang="en-US" sz="12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설계때는</a:t>
            </a: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생각하지 못했던 부분들을 추가하게 되고 그러한 부분이 이전 작업에 까지 영향을 미치는 것을 보면서 설계단계에서 충분히 시뮬레이션을 거치면서 나아가야 한다는 것을 배웠습니다</a:t>
            </a:r>
            <a:r>
              <a:rPr lang="en-US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2857502"/>
            <a:ext cx="6696744" cy="12557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재미와 희열</a:t>
            </a:r>
            <a:endParaRPr lang="en-US" altLang="ko-KR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설계 했던 대로 프로그램이 돌아갈 때 재미를 느꼈고 중간 중간 막히는 부분에서 답이 없다고 생각이 들 때 쯤 해결점을 찾을 때 희열을 느꼈습니다</a:t>
            </a:r>
            <a:r>
              <a:rPr lang="en-US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설계로부터 구현까지 과정이 정말 </a:t>
            </a:r>
            <a:r>
              <a:rPr lang="ko-KR" altLang="en-US" sz="12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재밌고</a:t>
            </a:r>
            <a:r>
              <a:rPr lang="ko-KR" altLang="en-US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값진 경험이었습니다</a:t>
            </a:r>
            <a:r>
              <a:rPr lang="en-US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4176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4849" y="2019493"/>
            <a:ext cx="464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감사합니다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73576" y="2154932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97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2899" y="261397"/>
            <a:ext cx="3096344" cy="707886"/>
            <a:chOff x="1115616" y="-20538"/>
            <a:chExt cx="3096344" cy="707886"/>
          </a:xfrm>
        </p:grpSpPr>
        <p:sp>
          <p:nvSpPr>
            <p:cNvPr id="2" name="직사각형 1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4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3648" y="15367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개발일정</a:t>
              </a:r>
              <a:endPara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97281" y="124169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1/22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목적 및 요구사항 작성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7621" y="1847859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1/23 -   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컨텐츠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설정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테이블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4881" y="226935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1/24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UI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2713" y="2690849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1/25 -    UI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2713" y="31123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1/26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시작화면 설계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&gt; START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버튼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클릭시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화면 전환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26142" y="1259126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975400" y="1259126"/>
            <a:ext cx="445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1/29 -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음식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설계 및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입력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음식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200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여가지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713" y="371850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1/27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화면 설계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닫기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처음이에요 버튼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713" y="4324663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1/28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처음이에요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회원가입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화면 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설계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(7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 화면 전환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400" y="1931812"/>
            <a:ext cx="4597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1/30 -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로그인시 아이디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비밀번호 확인 작업 및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MAIN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화면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세팅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5400" y="2604498"/>
            <a:ext cx="445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1/31 -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MAIN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화면의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보조창에서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음식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세팅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0692" y="3092518"/>
            <a:ext cx="445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2/1 -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MAIN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화면의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보조창에서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운동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TableView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세팅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65007" y="4253225"/>
            <a:ext cx="445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2/3 -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저장된 내용에 따라 유지칼로리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섭취칼로리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소모칼로리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남은칼로리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계산 및 표시 작업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5006" y="3580538"/>
            <a:ext cx="457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2/2 -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저장한 값들이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넘어가고 삭제하는 값이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DB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삭제되도록 설정 작업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87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2899" y="261397"/>
            <a:ext cx="3096344" cy="707886"/>
            <a:chOff x="1115616" y="-20538"/>
            <a:chExt cx="3096344" cy="707886"/>
          </a:xfrm>
        </p:grpSpPr>
        <p:sp>
          <p:nvSpPr>
            <p:cNvPr id="2" name="직사각형 1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4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03648" y="15367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개발일정</a:t>
              </a:r>
              <a:endPara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342213" y="1241698"/>
            <a:ext cx="108012" cy="3904912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85313" y="1241698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2/7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일자별로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섭취칼로리와 소모칼로리를 저장하는 테이블에 저장된 값을 기준으로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최근 일주일의 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Saving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칼로리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BarChart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구성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5313" y="1815622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2/8 -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최근 일주일의 체중기록을 저장하는 테이블이 필요하여 구성하고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하루에 한 번 프로그램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실행시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오늘의 체중을 묻는 창을 설계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313" y="2389546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2/9 -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저장된 오늘의 체중에 따라 사용자의 정보를 업데이트하고 최근 일주일의 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체중변화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LineChart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구성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3094" y="2963470"/>
            <a:ext cx="663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2/10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기본 구성상 오늘의 기록만을 남길 수 있기에 지나간 기록이 궁금할 경우를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위해 지금까지의 식사기록 보기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지금까지 운동기록 보기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만들어 창을 구성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3094" y="3537394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2/11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목표체중이 고정되어 있어 목표를 이루고난 뒤의 목표가 없을 수 있어 목표 체중을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수정할 수 있도록 수정란을 별도로 구성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094" y="4111318"/>
            <a:ext cx="655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2/12 -   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프로그램 정리 및 디버깅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094" y="4500576"/>
            <a:ext cx="6558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2/13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PPT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작성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32" y="912662"/>
            <a:ext cx="9172564" cy="39806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700"/>
              </a:lnSpc>
            </a:pPr>
            <a:endParaRPr lang="en-US" altLang="ko-KR" b="1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OS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Window10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64bit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Tool : </a:t>
            </a:r>
            <a:r>
              <a:rPr lang="en-US" altLang="ko-KR" sz="12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Eclipse IDE for Java Developers Version: Neon.3  Release (4.9.0)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               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JavaFX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Scene Builder2.0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                 UML CLASS DIAGRAM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개발언어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Java ,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JavaFX</a:t>
            </a: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>
              <a:lnSpc>
                <a:spcPts val="1700"/>
              </a:lnSpc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 :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Community Server 5.7.10-log (GPL)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       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MySQL</a:t>
            </a:r>
            <a:r>
              <a:rPr lang="en-US" altLang="ko-KR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Workbench 6.3.5 CE build 201 (64 bit)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ko-KR" altLang="en-US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데이터 베이스 모델링 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: </a:t>
            </a:r>
            <a:r>
              <a:rPr lang="en-US" altLang="ko-KR" b="1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ERwin</a:t>
            </a: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7.3.0.1666</a:t>
            </a:r>
          </a:p>
          <a:p>
            <a:pPr>
              <a:lnSpc>
                <a:spcPts val="1700"/>
              </a:lnSpc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r>
              <a:rPr lang="en-US" altLang="ko-KR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View : Scene Builder2.0</a:t>
            </a:r>
          </a:p>
          <a:p>
            <a:pPr marL="342900" indent="-342900">
              <a:lnSpc>
                <a:spcPts val="1700"/>
              </a:lnSpc>
              <a:buFont typeface="Arial" charset="0"/>
              <a:buChar char="•"/>
            </a:pPr>
            <a:endParaRPr lang="en-US" altLang="ko-KR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115616" y="261397"/>
            <a:ext cx="3577133" cy="1128320"/>
            <a:chOff x="1115616" y="-20538"/>
            <a:chExt cx="3577133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115616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1-1</a:t>
              </a:r>
              <a:r>
                <a:rPr lang="en-US" altLang="ko-KR" sz="4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</a:t>
              </a:r>
              <a:endParaRPr lang="ko-KR" altLang="en-US" sz="4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개발환경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821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259632" y="291302"/>
            <a:ext cx="3289101" cy="1128320"/>
            <a:chOff x="1403648" y="-20538"/>
            <a:chExt cx="3289101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403648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.</a:t>
              </a:r>
              <a:endParaRPr lang="ko-KR" altLang="en-US" sz="4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프로그램 개요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27584" y="1059582"/>
            <a:ext cx="1894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적</a:t>
            </a:r>
            <a:r>
              <a:rPr lang="en-US" altLang="ko-KR" sz="28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</a:t>
            </a:r>
            <a:endParaRPr lang="ko-KR" altLang="en-US" sz="28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5786" y="1532280"/>
            <a:ext cx="8286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일일 칼로리 섭취와 소모 칼로리 관리를 통해 체중관리에 도움을 주는 프로그램</a:t>
            </a:r>
            <a:endParaRPr lang="en-US" altLang="ko-KR" sz="16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7584" y="1883608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547664" y="2285998"/>
            <a:ext cx="583264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회원가입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사용자별로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별도의 자료와 기록이 필요하다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사용자는 처음 프로그램 사용시 회원가입을 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회원가입시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중복확인을 통해 회원정보 관리가 용이하게 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 방법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사용자는 고유의 아이디를 가지고 있다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해당 아이디와 비밀번호를 사용자정보에서 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매치시켜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체중 입력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사용자는  하루에 단 한 번 프로그램을 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실행시에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오늘의 체중을 </a:t>
            </a:r>
            <a:r>
              <a:rPr lang="ko-KR" altLang="en-US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입력해야한다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식사기록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사용자가 하루에 섭취한 음식을 기록한다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음식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 없는 음식은 직접 저장할 수 있도록 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최종적으로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 저장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을 눌러야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 저장된다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9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217315" y="291302"/>
            <a:ext cx="3289101" cy="1128320"/>
            <a:chOff x="1403648" y="-20538"/>
            <a:chExt cx="3289101" cy="1128320"/>
          </a:xfrm>
        </p:grpSpPr>
        <p:sp>
          <p:nvSpPr>
            <p:cNvPr id="27" name="직사각형 26"/>
            <p:cNvSpPr/>
            <p:nvPr/>
          </p:nvSpPr>
          <p:spPr>
            <a:xfrm>
              <a:off x="1403648" y="-20538"/>
              <a:ext cx="1800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.</a:t>
              </a:r>
              <a:endParaRPr lang="ko-KR" altLang="en-US" sz="40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4437" y="153675"/>
              <a:ext cx="28083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2400" dirty="0" smtClean="0">
                  <a:ln>
                    <a:solidFill>
                      <a:schemeClr val="tx1">
                        <a:lumMod val="75000"/>
                        <a:lumOff val="25000"/>
                        <a:alpha val="70000"/>
                      </a:schemeClr>
                    </a:solidFill>
                  </a:ln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프로그램 개요</a:t>
              </a:r>
              <a:endPara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47664" y="1477261"/>
            <a:ext cx="5832648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운동기록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사용자가 하루에 실시한 운동을 기록한다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운동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 없는 음식은 직접 저장할 수 있도록 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최종적으로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‘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 저장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’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을 눌러야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 저장된다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기록저장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사용자는 오늘의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기록 저장을 통해 최종적으로 섭취칼로리와 소모칼로리를 저장한다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저장된 내용은 날짜와 함께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DB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 저장된다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칼로리 계산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오늘의 기록 저장을 통해 저장된 데이터를 바탕으로 하루의 섭취칼로리와 소모칼라로가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계산되어 보여진다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남은 칼로리가 계산되게 하여 오늘 섭취가 가능한 칼로리를 가시적으로 보여준다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칼로리리포트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오늘을 기준으로 최근 일주일의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Saving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칼로리를 </a:t>
            </a:r>
            <a:r>
              <a:rPr lang="en-US" altLang="ko-KR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BarChart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형식으로 보여준다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일주일간 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Save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한 총 칼로리와 평균 칼로리를 수치화하여 보여준다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</a:p>
          <a:p>
            <a:pPr fontAlgn="t"/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체중변화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로그인 할 때 입력했던 오늘의 체중의 기록들을 저장한 데이터를 바탕으로 최근</a:t>
            </a:r>
            <a:endParaRPr lang="en-US" altLang="ko-KR" sz="11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fontAlgn="t"/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  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일주일 간의 체중변화를 </a:t>
            </a:r>
            <a:r>
              <a:rPr lang="en-US" altLang="ko-KR" sz="1100" b="1" dirty="0" err="1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LineChart</a:t>
            </a:r>
            <a:r>
              <a:rPr lang="ko-KR" altLang="en-US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로 보여준다</a:t>
            </a:r>
            <a:r>
              <a:rPr lang="en-US" altLang="ko-KR" sz="11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ko-KR" sz="11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1071552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</a:t>
            </a:r>
            <a:r>
              <a:rPr lang="ko-KR" altLang="en-US" sz="20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항</a:t>
            </a:r>
            <a:r>
              <a:rPr lang="en-US" altLang="ko-KR" sz="2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5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91302"/>
            <a:ext cx="288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DB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9592" y="1707654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개체 관계도</a:t>
            </a:r>
            <a:endParaRPr lang="en-US" altLang="ko-KR" sz="16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891" r="16239"/>
          <a:stretch>
            <a:fillRect/>
          </a:stretch>
        </p:blipFill>
        <p:spPr bwMode="auto">
          <a:xfrm>
            <a:off x="2285984" y="1357304"/>
            <a:ext cx="4429156" cy="3515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5625" r="16211"/>
          <a:stretch>
            <a:fillRect/>
          </a:stretch>
        </p:blipFill>
        <p:spPr bwMode="auto">
          <a:xfrm>
            <a:off x="6692280" y="1340160"/>
            <a:ext cx="1176497" cy="364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55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14634" y="1173625"/>
            <a:ext cx="4286258" cy="3612703"/>
            <a:chOff x="5786446" y="357172"/>
            <a:chExt cx="4286258" cy="3612703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357172"/>
              <a:ext cx="4286258" cy="361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6029334" y="480060"/>
              <a:ext cx="714380" cy="205740"/>
            </a:xfrm>
            <a:prstGeom prst="roundRect">
              <a:avLst/>
            </a:prstGeom>
            <a:solidFill>
              <a:srgbClr val="90BBD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칼로리정보</a:t>
              </a:r>
              <a:endParaRPr lang="ko-KR" altLang="en-US" sz="7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429520" y="450042"/>
              <a:ext cx="1000132" cy="205740"/>
            </a:xfrm>
            <a:prstGeom prst="roundRect">
              <a:avLst/>
            </a:prstGeom>
            <a:solidFill>
              <a:srgbClr val="90BBD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smtClean="0"/>
                <a:t>사용자 체중기록</a:t>
              </a:r>
              <a:endParaRPr lang="ko-KR" altLang="en-US" sz="7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037034" y="469250"/>
              <a:ext cx="714380" cy="205740"/>
            </a:xfrm>
            <a:prstGeom prst="roundRect">
              <a:avLst/>
            </a:prstGeom>
            <a:solidFill>
              <a:srgbClr val="90BBD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음식</a:t>
              </a:r>
              <a:endParaRPr lang="ko-KR" altLang="en-US" sz="700" b="1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755912" y="1525580"/>
              <a:ext cx="643868" cy="205740"/>
            </a:xfrm>
            <a:prstGeom prst="roundRect">
              <a:avLst/>
            </a:prstGeom>
            <a:solidFill>
              <a:srgbClr val="90BBD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운동</a:t>
              </a:r>
              <a:endParaRPr lang="ko-KR" altLang="en-US" sz="700" b="1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6096582" y="1988054"/>
              <a:ext cx="904310" cy="205740"/>
            </a:xfrm>
            <a:prstGeom prst="roundRect">
              <a:avLst/>
            </a:prstGeom>
            <a:solidFill>
              <a:srgbClr val="90BBDC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사용자정보</a:t>
              </a:r>
              <a:endParaRPr lang="ko-KR" altLang="en-US" sz="700" b="1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976376" y="694360"/>
              <a:ext cx="7143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사용자</a:t>
              </a:r>
              <a:r>
                <a:rPr lang="en-US" altLang="ko-KR" sz="700" b="1" dirty="0" smtClean="0"/>
                <a:t>ID</a:t>
              </a:r>
              <a:endParaRPr lang="ko-KR" altLang="en-US" sz="700" b="1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976376" y="881622"/>
              <a:ext cx="7143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날</a:t>
              </a:r>
              <a:r>
                <a:rPr lang="ko-KR" altLang="en-US" sz="700" b="1" smtClean="0"/>
                <a:t>짜</a:t>
              </a:r>
              <a:endParaRPr lang="ko-KR" altLang="en-US" sz="700" b="1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976376" y="1071552"/>
              <a:ext cx="88164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음식이</a:t>
              </a:r>
              <a:r>
                <a:rPr lang="ko-KR" altLang="en-US" sz="700" b="1" smtClean="0"/>
                <a:t>름</a:t>
              </a:r>
              <a:endParaRPr lang="ko-KR" altLang="en-US" sz="7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976376" y="1261482"/>
              <a:ext cx="88164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섭취칼로리</a:t>
              </a:r>
              <a:endParaRPr lang="ko-KR" altLang="en-US" sz="700" b="1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976376" y="1447030"/>
              <a:ext cx="88164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운동이름</a:t>
              </a:r>
              <a:endParaRPr lang="ko-KR" altLang="en-US" sz="700" b="1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976376" y="1630864"/>
              <a:ext cx="88164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소모칼로리</a:t>
              </a:r>
              <a:endParaRPr lang="ko-KR" altLang="en-US" sz="700" b="1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345890" y="669976"/>
              <a:ext cx="7143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사용자</a:t>
              </a:r>
              <a:r>
                <a:rPr lang="en-US" altLang="ko-KR" sz="700" b="1" dirty="0" smtClean="0"/>
                <a:t>ID</a:t>
              </a:r>
              <a:endParaRPr lang="ko-KR" altLang="en-US" sz="700" b="1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7345890" y="863334"/>
              <a:ext cx="7143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날짜</a:t>
              </a:r>
              <a:endParaRPr lang="ko-KR" altLang="en-US" sz="700" b="1" dirty="0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7345890" y="1042786"/>
              <a:ext cx="869448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오늘의 체중</a:t>
              </a:r>
              <a:endParaRPr lang="ko-KR" altLang="en-US" sz="700" b="1" dirty="0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012952" y="2196272"/>
              <a:ext cx="869448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사용자</a:t>
              </a:r>
              <a:r>
                <a:rPr lang="en-US" altLang="ko-KR" sz="700" b="1" dirty="0" smtClean="0"/>
                <a:t>ID</a:t>
              </a:r>
              <a:endParaRPr lang="ko-KR" altLang="en-US" sz="7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012952" y="2387916"/>
              <a:ext cx="869448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비밀번호</a:t>
              </a:r>
              <a:endParaRPr lang="ko-KR" altLang="en-US" sz="700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6012952" y="2577846"/>
              <a:ext cx="869448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목표</a:t>
              </a:r>
              <a:endParaRPr lang="ko-KR" altLang="en-US" sz="7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012952" y="2767776"/>
              <a:ext cx="1130816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조절하고싶은체중</a:t>
              </a:r>
              <a:endParaRPr lang="ko-KR" altLang="en-US" sz="700" b="1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012952" y="2953324"/>
              <a:ext cx="1130816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성별</a:t>
              </a:r>
              <a:endParaRPr lang="ko-KR" altLang="en-US" sz="700" b="1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6012952" y="3143254"/>
              <a:ext cx="1130816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활동레벨</a:t>
              </a:r>
              <a:endParaRPr lang="ko-KR" altLang="en-US" sz="700" b="1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12952" y="3327088"/>
              <a:ext cx="1130816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현재체중</a:t>
              </a:r>
              <a:endParaRPr lang="ko-KR" altLang="en-US" sz="7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6012952" y="3506540"/>
              <a:ext cx="1130816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유지칼로</a:t>
              </a:r>
              <a:r>
                <a:rPr lang="ko-KR" altLang="en-US" sz="700" b="1" smtClean="0"/>
                <a:t>리</a:t>
              </a:r>
              <a:endParaRPr lang="ko-KR" altLang="en-US" sz="700" b="1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7680410" y="1737164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종류</a:t>
              </a:r>
              <a:endParaRPr lang="ko-KR" altLang="en-US" sz="7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7680410" y="1928808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순번</a:t>
              </a:r>
              <a:endParaRPr lang="ko-KR" altLang="en-US" sz="700" b="1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7680410" y="2114356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고유번호</a:t>
              </a:r>
              <a:endParaRPr lang="ko-KR" altLang="en-US" sz="700" b="1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7680410" y="2298190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이름</a:t>
              </a:r>
              <a:endParaRPr lang="ko-KR" altLang="en-US" sz="700" b="1" dirty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7680410" y="2488120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소모칼로리</a:t>
              </a:r>
              <a:endParaRPr lang="ko-KR" altLang="en-US" sz="700" b="1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680410" y="2679764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실시시</a:t>
              </a:r>
              <a:r>
                <a:rPr lang="ko-KR" altLang="en-US" sz="700" b="1" smtClean="0"/>
                <a:t>간</a:t>
              </a:r>
              <a:endParaRPr lang="ko-KR" altLang="en-US" sz="700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7680410" y="2863598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총 칼로리</a:t>
              </a:r>
              <a:endParaRPr lang="ko-KR" altLang="en-US" sz="700" b="1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7680410" y="3047432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smtClean="0"/>
                <a:t>이미지경로</a:t>
              </a:r>
              <a:endParaRPr lang="ko-KR" altLang="en-US" sz="700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970676" y="683882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종류</a:t>
              </a:r>
              <a:endParaRPr lang="ko-KR" altLang="en-US" sz="700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8970676" y="875526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항목</a:t>
              </a:r>
              <a:endParaRPr lang="ko-KR" altLang="en-US" sz="700" b="1" dirty="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970676" y="1061074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순번</a:t>
              </a:r>
              <a:endParaRPr lang="ko-KR" altLang="en-US" sz="700" b="1" dirty="0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8970676" y="1244908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고유번호</a:t>
              </a:r>
              <a:endParaRPr lang="ko-KR" altLang="en-US" sz="700" b="1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970676" y="1434838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이름</a:t>
              </a:r>
              <a:endParaRPr lang="ko-KR" altLang="en-US" sz="7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8970676" y="1626482"/>
              <a:ext cx="10023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en-US" altLang="ko-KR" sz="700" b="1" dirty="0" smtClean="0"/>
                <a:t>100g</a:t>
              </a:r>
              <a:r>
                <a:rPr lang="ko-KR" altLang="en-US" sz="700" b="1" dirty="0" smtClean="0"/>
                <a:t>당 칼로리</a:t>
              </a:r>
              <a:endParaRPr lang="ko-KR" altLang="en-US" sz="700" b="1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8970676" y="1810316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섭취량</a:t>
              </a:r>
              <a:endParaRPr lang="ko-KR" altLang="en-US" sz="700" b="1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8970676" y="1994150"/>
              <a:ext cx="820680" cy="162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r>
                <a:rPr lang="ko-KR" altLang="en-US" sz="700" b="1" dirty="0" smtClean="0"/>
                <a:t>총 칼로리</a:t>
              </a:r>
              <a:endParaRPr lang="ko-KR" altLang="en-US" sz="700" b="1" dirty="0"/>
            </a:p>
          </p:txBody>
        </p:sp>
      </p:grpSp>
      <p:sp>
        <p:nvSpPr>
          <p:cNvPr id="84" name="직각 삼각형 83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각 삼각형 84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99592" y="1707654"/>
            <a:ext cx="18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테이블 모델링 </a:t>
            </a:r>
            <a:endParaRPr lang="en-US" altLang="ko-KR" sz="1600" b="1" dirty="0" smtClean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r>
              <a:rPr lang="en-US" altLang="ko-KR" sz="16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 - </a:t>
            </a:r>
            <a:r>
              <a:rPr lang="en-US" altLang="ko-KR" sz="1600" b="1" dirty="0" smtClean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Logical</a:t>
            </a:r>
            <a:endParaRPr lang="ko-KR" altLang="en-US" sz="16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259632" y="291302"/>
            <a:ext cx="288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4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. </a:t>
            </a:r>
            <a:r>
              <a:rPr lang="en-US" altLang="ko-KR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DB</a:t>
            </a:r>
            <a:r>
              <a:rPr lang="ko-KR" altLang="en-US" sz="24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구조</a:t>
            </a:r>
            <a:endParaRPr lang="ko-KR" altLang="en-US" sz="4000" b="1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917</Words>
  <Application>Microsoft Office PowerPoint</Application>
  <PresentationFormat>화면 슬라이드 쇼(16:9)</PresentationFormat>
  <Paragraphs>211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Customer</cp:lastModifiedBy>
  <cp:revision>285</cp:revision>
  <dcterms:created xsi:type="dcterms:W3CDTF">2015-05-05T07:06:57Z</dcterms:created>
  <dcterms:modified xsi:type="dcterms:W3CDTF">2019-02-14T01:46:55Z</dcterms:modified>
</cp:coreProperties>
</file>