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354" r:id="rId4"/>
    <p:sldId id="351" r:id="rId5"/>
    <p:sldId id="259" r:id="rId6"/>
    <p:sldId id="269" r:id="rId7"/>
    <p:sldId id="280" r:id="rId8"/>
    <p:sldId id="348" r:id="rId9"/>
    <p:sldId id="281" r:id="rId10"/>
    <p:sldId id="282" r:id="rId11"/>
    <p:sldId id="346" r:id="rId12"/>
    <p:sldId id="283" r:id="rId13"/>
    <p:sldId id="284" r:id="rId14"/>
    <p:sldId id="285" r:id="rId15"/>
    <p:sldId id="286" r:id="rId16"/>
    <p:sldId id="341" r:id="rId17"/>
    <p:sldId id="262" r:id="rId18"/>
  </p:sldIdLst>
  <p:sldSz cx="9144000" cy="5143500" type="screen16x9"/>
  <p:notesSz cx="6858000" cy="9144000"/>
  <p:embeddedFontLst>
    <p:embeddedFont>
      <p:font typeface="맑은 고딕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19777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CD2F7-31AC-4AE0-A00C-31FA0F0A6AE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E4E5-F7F8-4BA7-AEE2-CFA8A6689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432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E4E5-F7F8-4BA7-AEE2-CFA8A668933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707654"/>
            <a:ext cx="48965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가계부 프로그램</a:t>
            </a:r>
            <a:endParaRPr lang="en-US" altLang="ko-KR" sz="50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444395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기간 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: 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2017.01.22 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~ 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2017.02.12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발표일 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: 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2017.02.14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5236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5-7\Desktop\UserRegister.JPG"/>
          <p:cNvPicPr preferRelativeResize="0">
            <a:picLocks noChangeArrowheads="1"/>
          </p:cNvPicPr>
          <p:nvPr/>
        </p:nvPicPr>
        <p:blipFill>
          <a:blip r:embed="rId2" cstate="print"/>
          <a:srcRect r="2641" b="3095"/>
          <a:stretch>
            <a:fillRect/>
          </a:stretch>
        </p:blipFill>
        <p:spPr bwMode="auto">
          <a:xfrm>
            <a:off x="684000" y="1202400"/>
            <a:ext cx="4607077" cy="289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372387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사용자등록화면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592" y="2859782"/>
            <a:ext cx="576064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115616" y="3075806"/>
            <a:ext cx="72008" cy="1224136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4299942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버튼을 누르면 화면이 열림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Shape 13"/>
          <p:cNvCxnSpPr>
            <a:stCxn id="12" idx="3"/>
          </p:cNvCxnSpPr>
          <p:nvPr/>
        </p:nvCxnSpPr>
        <p:spPr>
          <a:xfrm flipV="1">
            <a:off x="2267744" y="3651871"/>
            <a:ext cx="144016" cy="771182"/>
          </a:xfrm>
          <a:prstGeom prst="bent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3723879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ID,</a:t>
            </a:r>
            <a:r>
              <a:rPr lang="ko-KR" altLang="en-US" sz="1500" b="1" dirty="0" err="1" smtClean="0">
                <a:latin typeface="굴림" pitchFamily="50" charset="-127"/>
                <a:ea typeface="굴림" pitchFamily="50" charset="-127"/>
              </a:rPr>
              <a:t>비번몰라화면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00" y="1202400"/>
            <a:ext cx="4661372" cy="28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2195736" y="2859782"/>
            <a:ext cx="576064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11760" y="3075806"/>
            <a:ext cx="72008" cy="1224136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640" y="429994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버튼을 누르면 화면이 열림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Shape 13"/>
          <p:cNvCxnSpPr>
            <a:stCxn id="13" idx="3"/>
          </p:cNvCxnSpPr>
          <p:nvPr/>
        </p:nvCxnSpPr>
        <p:spPr>
          <a:xfrm flipV="1">
            <a:off x="3275856" y="3219823"/>
            <a:ext cx="576064" cy="1203230"/>
          </a:xfrm>
          <a:prstGeom prst="bent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19956" t="17791" r="21349" b="35195"/>
          <a:stretch>
            <a:fillRect/>
          </a:stretch>
        </p:blipFill>
        <p:spPr bwMode="auto">
          <a:xfrm>
            <a:off x="5940152" y="1851670"/>
            <a:ext cx="24482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28184" y="1275606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전화번호입력후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아이디와 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비밀번호를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가르켜주는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알림창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endCxn id="2050" idx="1"/>
          </p:cNvCxnSpPr>
          <p:nvPr/>
        </p:nvCxnSpPr>
        <p:spPr>
          <a:xfrm flipV="1">
            <a:off x="4788024" y="2463738"/>
            <a:ext cx="1152128" cy="36004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85493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lfo5-7\Desktop\IncomOutc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00" y="1202400"/>
            <a:ext cx="6408712" cy="32755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164288" y="4011910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로그인후의 화면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3795886"/>
            <a:ext cx="36004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5576" y="1563638"/>
            <a:ext cx="432048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31640" y="1851670"/>
            <a:ext cx="1080120" cy="21602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1851670"/>
            <a:ext cx="360040" cy="216024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43808" y="1851670"/>
            <a:ext cx="1152128" cy="216024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67944" y="1851670"/>
            <a:ext cx="1152128" cy="216024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072" y="1851670"/>
            <a:ext cx="1368152" cy="216024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43" idx="0"/>
          </p:cNvCxnSpPr>
          <p:nvPr/>
        </p:nvCxnSpPr>
        <p:spPr>
          <a:xfrm flipV="1">
            <a:off x="936104" y="4011910"/>
            <a:ext cx="35496" cy="648072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627534"/>
            <a:ext cx="2232248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누르면 선택된 날짜</a:t>
            </a:r>
            <a:r>
              <a:rPr lang="en-US" altLang="ko-KR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현재날짜</a:t>
            </a:r>
            <a:r>
              <a:rPr lang="en-US" altLang="ko-KR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현재시간</a:t>
            </a:r>
            <a:r>
              <a:rPr lang="en-US" altLang="ko-KR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잔액</a:t>
            </a:r>
            <a:r>
              <a:rPr lang="en-US" altLang="ko-KR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테이블뷰</a:t>
            </a:r>
            <a:endParaRPr lang="en-US" altLang="ko-KR" sz="1000" b="1" dirty="0" smtClean="0">
              <a:solidFill>
                <a:srgbClr val="0070C0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새로고침</a:t>
            </a:r>
            <a:r>
              <a:rPr lang="ko-KR" altLang="en-US" sz="10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lang="ko-KR" altLang="en-US" sz="1000" b="1" dirty="0">
              <a:solidFill>
                <a:srgbClr val="0070C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11560" y="1059582"/>
            <a:ext cx="144016" cy="5040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4659982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프로그램 종료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pic>
        <p:nvPicPr>
          <p:cNvPr id="18" name="그림 17" descr="Login.JPG"/>
          <p:cNvPicPr preferRelativeResize="0">
            <a:picLocks/>
          </p:cNvPicPr>
          <p:nvPr/>
        </p:nvPicPr>
        <p:blipFill>
          <a:blip r:embed="rId3" cstate="print"/>
          <a:srcRect l="3704" t="3029" r="53699" b="33367"/>
          <a:stretch>
            <a:fillRect/>
          </a:stretch>
        </p:blipFill>
        <p:spPr>
          <a:xfrm>
            <a:off x="7380312" y="195486"/>
            <a:ext cx="1656184" cy="1512168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884368" y="1491630"/>
            <a:ext cx="360040" cy="14401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028384" y="1635646"/>
            <a:ext cx="0" cy="4320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1792" y="206769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사용자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ID,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비밀번호를 입력하고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로그인버튼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6296" y="2859782"/>
            <a:ext cx="205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수입지출목록화면이 나타남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endCxn id="3074" idx="3"/>
          </p:cNvCxnSpPr>
          <p:nvPr/>
        </p:nvCxnSpPr>
        <p:spPr>
          <a:xfrm flipH="1" flipV="1">
            <a:off x="7092712" y="2840182"/>
            <a:ext cx="287600" cy="163616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259632" y="2283718"/>
            <a:ext cx="5616624" cy="194421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pic>
        <p:nvPicPr>
          <p:cNvPr id="18" name="그림 17" descr="Income.JPG"/>
          <p:cNvPicPr preferRelativeResize="0">
            <a:picLocks/>
          </p:cNvPicPr>
          <p:nvPr/>
        </p:nvPicPr>
        <p:blipFill>
          <a:blip r:embed="rId2" cstate="print"/>
          <a:srcRect l="1117"/>
          <a:stretch>
            <a:fillRect/>
          </a:stretch>
        </p:blipFill>
        <p:spPr>
          <a:xfrm>
            <a:off x="684000" y="1202400"/>
            <a:ext cx="6408000" cy="327600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827584" y="2139702"/>
            <a:ext cx="36004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31640" y="1851670"/>
            <a:ext cx="108012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83768" y="1851670"/>
            <a:ext cx="36004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915566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원하는 날짜 설정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검색버튼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465998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수입 누르면 창이 열림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8" y="2283718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3.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금액 시간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대분류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소분류 결제 내용 입력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저장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창닫기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취소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모든내용없애기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초기화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0" name="직선 화살표 연결선 29"/>
          <p:cNvCxnSpPr>
            <a:endCxn id="22" idx="2"/>
          </p:cNvCxnSpPr>
          <p:nvPr/>
        </p:nvCxnSpPr>
        <p:spPr>
          <a:xfrm flipV="1">
            <a:off x="936104" y="2355726"/>
            <a:ext cx="71500" cy="2304256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</p:cNvCxnSpPr>
          <p:nvPr/>
        </p:nvCxnSpPr>
        <p:spPr>
          <a:xfrm flipH="1">
            <a:off x="1907704" y="1161787"/>
            <a:ext cx="108012" cy="6898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796136" y="2859782"/>
            <a:ext cx="1440160" cy="144016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lfo5-7\Desktop\Outcome.JPG"/>
          <p:cNvPicPr preferRelativeResize="0">
            <a:picLocks noChangeArrowheads="1"/>
          </p:cNvPicPr>
          <p:nvPr/>
        </p:nvPicPr>
        <p:blipFill>
          <a:blip r:embed="rId2" cstate="print"/>
          <a:srcRect r="-4"/>
          <a:stretch>
            <a:fillRect/>
          </a:stretch>
        </p:blipFill>
        <p:spPr bwMode="auto">
          <a:xfrm>
            <a:off x="684000" y="1203598"/>
            <a:ext cx="6408248" cy="32760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915566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원하는 날짜 설정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검색버튼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2499742"/>
            <a:ext cx="36004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5" idx="2"/>
          </p:cNvCxnSpPr>
          <p:nvPr/>
        </p:nvCxnSpPr>
        <p:spPr>
          <a:xfrm flipV="1">
            <a:off x="971600" y="2715766"/>
            <a:ext cx="36004" cy="180020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451596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지출 누르면 창이 열림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20000"/>
          <a:stretch>
            <a:fillRect/>
          </a:stretch>
        </p:blipFill>
        <p:spPr bwMode="auto">
          <a:xfrm>
            <a:off x="1259632" y="1779662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259632" y="1851670"/>
            <a:ext cx="1152128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1851670"/>
            <a:ext cx="144016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907704" y="1161787"/>
            <a:ext cx="108012" cy="6898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122" idx="3"/>
          </p:cNvCxnSpPr>
          <p:nvPr/>
        </p:nvCxnSpPr>
        <p:spPr>
          <a:xfrm flipH="1">
            <a:off x="5292080" y="2841598"/>
            <a:ext cx="1800168" cy="16220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4288" y="2283718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3.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금액 시간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대분류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소분류 결제 내용 입력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저장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창닫기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취소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모든내용없애기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초기화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lfo5-7\Desktop\Piechart1.JPG"/>
          <p:cNvPicPr preferRelativeResize="0">
            <a:picLocks noChangeArrowheads="1"/>
          </p:cNvPicPr>
          <p:nvPr/>
        </p:nvPicPr>
        <p:blipFill>
          <a:blip r:embed="rId2" cstate="print"/>
          <a:srcRect l="4255" r="1064"/>
          <a:stretch>
            <a:fillRect/>
          </a:stretch>
        </p:blipFill>
        <p:spPr bwMode="auto">
          <a:xfrm>
            <a:off x="683568" y="1203598"/>
            <a:ext cx="6408000" cy="327600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3291830"/>
            <a:ext cx="36004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3688" y="1419622"/>
            <a:ext cx="1584176" cy="64807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9552" y="4587974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차트버튼을 누르면 창이 열림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endCxn id="4" idx="2"/>
          </p:cNvCxnSpPr>
          <p:nvPr/>
        </p:nvCxnSpPr>
        <p:spPr>
          <a:xfrm flipV="1">
            <a:off x="899592" y="3507854"/>
            <a:ext cx="108012" cy="108012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6146" idx="2"/>
          </p:cNvCxnSpPr>
          <p:nvPr/>
        </p:nvCxnSpPr>
        <p:spPr>
          <a:xfrm flipV="1">
            <a:off x="2555776" y="4479598"/>
            <a:ext cx="1331792" cy="231486"/>
          </a:xfrm>
          <a:prstGeom prst="bent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19548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원하는 년도를 선택하고 </a:t>
            </a:r>
            <a:endParaRPr lang="en-US" altLang="ko-KR" sz="1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월별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수입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지출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수입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지출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</a:p>
          <a:p>
            <a:pPr algn="just"/>
            <a:r>
              <a:rPr lang="ko-KR" altLang="en-US" sz="10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수입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지출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</a:t>
            </a: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결제수단별로  볼 수 있음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059832" y="987575"/>
            <a:ext cx="432048" cy="432047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2000" y="194400"/>
            <a:ext cx="28803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08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후기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843558"/>
            <a:ext cx="6696744" cy="124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예측하지 못한 상황들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스스로 빈틈없이 완벽하게 화면과 테이블을 설계하고 코딩을 시작했는데 문제가 생길만한 상황도 많이 발생하고 오류에서 시간을  많이 허비해서  초조했고 생각할 부분이 많아서 귀찮고 짜증났습니다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616" y="2211710"/>
            <a:ext cx="6912768" cy="12557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아쉬운 디자인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“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시간적 여유가  좀더 있었다면 디자인과 다른 부분들을 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꾸몄을텐데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”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 라는 아쉬움이 들었습니다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.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 </a:t>
            </a:r>
            <a:endParaRPr lang="en-US" altLang="ko-KR" sz="1500" dirty="0" smtClean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3548286"/>
            <a:ext cx="6912768" cy="12557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“</a:t>
            </a:r>
            <a:r>
              <a:rPr lang="ko-KR" altLang="en-US" sz="20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내가 자바프로젝트를 완성하다니</a:t>
            </a:r>
            <a:r>
              <a:rPr lang="en-US" altLang="ko-KR" sz="20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…”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 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처음 걱정과 달리 완성도가 높게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프로젝트를 끝내게 되어 뿌듯했습니다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4176012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713" y="1706400"/>
            <a:ext cx="464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감사합니다</a:t>
            </a:r>
            <a:r>
              <a:rPr lang="en-US" altLang="ko-KR" sz="6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6997556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987574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목차</a:t>
            </a:r>
            <a:endParaRPr lang="en-US" altLang="ko-KR" sz="40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112" y="1347614"/>
            <a:ext cx="331236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01.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프로그램 개발 목적 및 요구사항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02.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개발 일정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03.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개발 환경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04.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개체 관계도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05.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데이터 모델링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06. </a:t>
            </a:r>
            <a:r>
              <a:rPr lang="en-US" altLang="ko-KR" sz="1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MVC </a:t>
            </a:r>
            <a:r>
              <a:rPr lang="ko-KR" altLang="en-US" sz="1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구조</a:t>
            </a:r>
            <a:endParaRPr lang="en-US" altLang="ko-KR" sz="1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07. 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UI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및 기능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08.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후기</a:t>
            </a:r>
            <a:endParaRPr lang="en-US" altLang="ko-KR" sz="15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852519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91548"/>
            <a:ext cx="140166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개발 </a:t>
            </a: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목적</a:t>
            </a:r>
            <a:endParaRPr lang="ko-KR" altLang="en-US" sz="20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551588"/>
            <a:ext cx="8676456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가계부의 수입과 지출등록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조회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차트보기기능을 통해 가계부를 쉽게 관리할 수 있다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337286"/>
            <a:ext cx="140166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요구 </a:t>
            </a:r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사항</a:t>
            </a:r>
            <a:endParaRPr lang="ko-KR" altLang="en-US" sz="20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697326"/>
            <a:ext cx="6632265" cy="174663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(1)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회원들의 금액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대분류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소분류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결제수단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내용을 입력한다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(2)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가계부의 수입과 지출을 등록 시 날짜선택을 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순위로 한다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(3)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가계부의 수입지출목록의 조회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삭제 기능이 있다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(4)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월별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결제수단별로 수입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지출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수입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지출 그래프를 볼 수 있다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(5)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총 잔액을 볼 수 있다</a:t>
            </a:r>
            <a:r>
              <a:rPr lang="en-US" altLang="ko-KR" sz="15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2000" y="194400"/>
            <a:ext cx="54721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01.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프로그램개발 목적 및 요구사항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2000" y="194400"/>
            <a:ext cx="23042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02.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개발일정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71600" y="1203598"/>
            <a:ext cx="2880320" cy="3231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1/22  UI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구조 설계</a:t>
            </a:r>
            <a:endParaRPr lang="en-US" altLang="ko-KR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1600" y="1744529"/>
            <a:ext cx="2880320" cy="3231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1/23  UI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구조 설계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71600" y="2248585"/>
            <a:ext cx="2880320" cy="3231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1/24  UI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구조 설계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1600" y="2752641"/>
            <a:ext cx="324036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1/25 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테이블설계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en-US" altLang="ko-KR" sz="15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InOutcomeList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, </a:t>
            </a:r>
            <a:r>
              <a:rPr lang="en-US" altLang="ko-KR" sz="15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UserInformation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71600" y="3472721"/>
            <a:ext cx="2880320" cy="3231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1/28  DB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연동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1600" y="4011910"/>
            <a:ext cx="3456384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1/29 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로그인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사용자등록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, ID</a:t>
            </a:r>
            <a:r>
              <a:rPr lang="ko-KR" altLang="en-US" sz="15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비번몰라화면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20072" y="195486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1/3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메인 수입지출목록화면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072" y="937632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1/31 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수입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,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지출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,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수정 </a:t>
            </a:r>
            <a:r>
              <a:rPr lang="ko-KR" altLang="en-US" sz="15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팝업창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1657712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2/1   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차트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072" y="2355726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2/7   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오류수정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3075806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2/8   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오류수정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0072" y="3795886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2/11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 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코딩</a:t>
            </a:r>
            <a:endParaRPr lang="en-US" altLang="ko-KR" sz="15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오류수정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)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072" y="4515966"/>
            <a:ext cx="2880320" cy="3231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2/12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 </a:t>
            </a:r>
            <a:r>
              <a:rPr lang="en-US" altLang="ko-KR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PPT</a:t>
            </a:r>
            <a:r>
              <a:rPr lang="ko-KR" altLang="en-US" sz="15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작성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7584" y="1203598"/>
            <a:ext cx="144016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각형 16"/>
          <p:cNvSpPr/>
          <p:nvPr/>
        </p:nvSpPr>
        <p:spPr>
          <a:xfrm rot="5400000">
            <a:off x="2879812" y="2463738"/>
            <a:ext cx="4536504" cy="144016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875817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67544" y="1635646"/>
            <a:ext cx="8280920" cy="19442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ts val="1700"/>
              </a:lnSpc>
              <a:buFont typeface="Arial" pitchFamily="34" charset="0"/>
              <a:buChar char="•"/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OS </a:t>
            </a:r>
            <a:r>
              <a:rPr lang="en-US" altLang="ko-KR" sz="1500" b="1" dirty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: Window7 64bit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sz="1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sz="1500" b="1" dirty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개발 </a:t>
            </a:r>
            <a:r>
              <a:rPr lang="en-US" altLang="ko-KR" sz="1500" b="1" dirty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Tool : 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MY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SQL COMMUNITY SERVER 5.7.10-LOG (GPL)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sz="1500" b="1" dirty="0" smtClean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       MYSQL WORKBENCH 6.3.5 CE BUILD 204 (64BIT)</a:t>
            </a:r>
          </a:p>
          <a:p>
            <a:pPr marL="342900" indent="-342900">
              <a:lnSpc>
                <a:spcPts val="1700"/>
              </a:lnSpc>
            </a:pPr>
            <a:endParaRPr lang="en-US" altLang="ko-KR" sz="1500" b="1" dirty="0" smtClean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       ECLIPSE  IDE  FOR  JAVA  DEVELOPERS  VERSION: NEON.3RELEASE(4.9.0)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	      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 		       JAVAFX  SCENE  BUILEDR 2.0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     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	      OBJECTAID  UML  EXPLORER 1.1.7</a:t>
            </a:r>
            <a:endParaRPr lang="en-US" altLang="ko-KR" sz="1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500" b="1" dirty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                   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개발언어 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: JDK 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  <a:cs typeface="조선일보명조" pitchFamily="18" charset="-127"/>
              </a:rPr>
              <a:t>1.8, JAVAFX</a:t>
            </a:r>
            <a:endParaRPr lang="en-US" altLang="ko-KR" sz="1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2000" y="194400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03.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개발환경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12712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195486"/>
            <a:ext cx="28803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04.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개체 관계도</a:t>
            </a:r>
            <a:endParaRPr lang="en-US" altLang="ko-KR" sz="25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굴림" pitchFamily="50" charset="-127"/>
              <a:ea typeface="굴림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4099" name="Picture 3" descr="C:\Users\alfo5-7\AppData\Local\Microsoft\Windows\Temporary Internet Files\Content.IE5\IPPSAEXB\diary-614149_960_72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7694"/>
            <a:ext cx="1152128" cy="1080120"/>
          </a:xfrm>
          <a:prstGeom prst="rect">
            <a:avLst/>
          </a:prstGeom>
          <a:noFill/>
        </p:spPr>
      </p:pic>
      <p:cxnSp>
        <p:nvCxnSpPr>
          <p:cNvPr id="12" name="직선 화살표 연결선 11"/>
          <p:cNvCxnSpPr>
            <a:endCxn id="4106" idx="0"/>
          </p:cNvCxnSpPr>
          <p:nvPr/>
        </p:nvCxnSpPr>
        <p:spPr>
          <a:xfrm>
            <a:off x="2339752" y="1995686"/>
            <a:ext cx="621721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>
            <a:endCxn id="4106" idx="1"/>
          </p:cNvCxnSpPr>
          <p:nvPr/>
        </p:nvCxnSpPr>
        <p:spPr>
          <a:xfrm>
            <a:off x="2051720" y="2571750"/>
            <a:ext cx="504056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stCxn id="26" idx="1"/>
          </p:cNvCxnSpPr>
          <p:nvPr/>
        </p:nvCxnSpPr>
        <p:spPr>
          <a:xfrm flipV="1">
            <a:off x="1583668" y="2931790"/>
            <a:ext cx="111612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411760" y="3075806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25" idx="0"/>
          </p:cNvCxnSpPr>
          <p:nvPr/>
        </p:nvCxnSpPr>
        <p:spPr>
          <a:xfrm flipH="1" flipV="1">
            <a:off x="3203848" y="3003798"/>
            <a:ext cx="540060" cy="738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>
            <a:stCxn id="28" idx="1"/>
          </p:cNvCxnSpPr>
          <p:nvPr/>
        </p:nvCxnSpPr>
        <p:spPr>
          <a:xfrm>
            <a:off x="5436096" y="1347614"/>
            <a:ext cx="0" cy="6480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stCxn id="51" idx="1"/>
          </p:cNvCxnSpPr>
          <p:nvPr/>
        </p:nvCxnSpPr>
        <p:spPr>
          <a:xfrm flipH="1">
            <a:off x="5940152" y="1275606"/>
            <a:ext cx="540060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660232" y="1995686"/>
            <a:ext cx="1008112" cy="28803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1" name="하트 20"/>
          <p:cNvSpPr/>
          <p:nvPr/>
        </p:nvSpPr>
        <p:spPr>
          <a:xfrm>
            <a:off x="1403648" y="1707654"/>
            <a:ext cx="1080120" cy="432048"/>
          </a:xfrm>
          <a:prstGeom prst="hear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사용자</a:t>
            </a:r>
            <a:r>
              <a:rPr lang="en-US" altLang="ko-KR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1907704" y="3579862"/>
            <a:ext cx="1080120" cy="360040"/>
          </a:xfrm>
          <a:prstGeom prst="hear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답변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하트 23"/>
          <p:cNvSpPr/>
          <p:nvPr/>
        </p:nvSpPr>
        <p:spPr>
          <a:xfrm>
            <a:off x="1043608" y="2355726"/>
            <a:ext cx="1080120" cy="360040"/>
          </a:xfrm>
          <a:prstGeom prst="hear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비밀번호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하트 24"/>
          <p:cNvSpPr/>
          <p:nvPr/>
        </p:nvSpPr>
        <p:spPr>
          <a:xfrm>
            <a:off x="3203848" y="3651870"/>
            <a:ext cx="1080120" cy="360040"/>
          </a:xfrm>
          <a:prstGeom prst="hear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하트 25"/>
          <p:cNvSpPr/>
          <p:nvPr/>
        </p:nvSpPr>
        <p:spPr>
          <a:xfrm>
            <a:off x="1043608" y="3147814"/>
            <a:ext cx="1080120" cy="360040"/>
          </a:xfrm>
          <a:prstGeom prst="hear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질문박스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하트 26"/>
          <p:cNvSpPr/>
          <p:nvPr/>
        </p:nvSpPr>
        <p:spPr>
          <a:xfrm>
            <a:off x="7452320" y="1779662"/>
            <a:ext cx="720080" cy="288031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지출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하트 27"/>
          <p:cNvSpPr/>
          <p:nvPr/>
        </p:nvSpPr>
        <p:spPr>
          <a:xfrm>
            <a:off x="5076056" y="1059582"/>
            <a:ext cx="720080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번호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하트 29"/>
          <p:cNvSpPr/>
          <p:nvPr/>
        </p:nvSpPr>
        <p:spPr>
          <a:xfrm>
            <a:off x="7164288" y="1203598"/>
            <a:ext cx="720080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수입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106" name="Picture 10" descr="C:\Users\alfo5-7\AppData\Local\Microsoft\Windows\Temporary Internet Files\Content.IE5\IPPSAEXB\User_icon_BLACK-0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83718"/>
            <a:ext cx="811394" cy="720080"/>
          </a:xfrm>
          <a:prstGeom prst="rect">
            <a:avLst/>
          </a:prstGeom>
          <a:noFill/>
        </p:spPr>
      </p:pic>
      <p:sp>
        <p:nvSpPr>
          <p:cNvPr id="51" name="하트 50"/>
          <p:cNvSpPr/>
          <p:nvPr/>
        </p:nvSpPr>
        <p:spPr>
          <a:xfrm>
            <a:off x="5940152" y="915566"/>
            <a:ext cx="1080120" cy="360040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사용자</a:t>
            </a:r>
            <a:r>
              <a:rPr lang="en-US" altLang="ko-KR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6516216" y="1419622"/>
            <a:ext cx="864096" cy="5760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7" name="하트 56"/>
          <p:cNvSpPr/>
          <p:nvPr/>
        </p:nvSpPr>
        <p:spPr>
          <a:xfrm>
            <a:off x="7452320" y="2355726"/>
            <a:ext cx="792088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날짜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하트 57"/>
          <p:cNvSpPr/>
          <p:nvPr/>
        </p:nvSpPr>
        <p:spPr>
          <a:xfrm>
            <a:off x="7452320" y="2859782"/>
            <a:ext cx="792088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시간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7308304" y="3435846"/>
            <a:ext cx="936104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대분류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하트 60"/>
          <p:cNvSpPr/>
          <p:nvPr/>
        </p:nvSpPr>
        <p:spPr>
          <a:xfrm>
            <a:off x="6948264" y="3939902"/>
            <a:ext cx="864096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소분류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하트 61"/>
          <p:cNvSpPr/>
          <p:nvPr/>
        </p:nvSpPr>
        <p:spPr>
          <a:xfrm>
            <a:off x="6084168" y="4083918"/>
            <a:ext cx="792088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결제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하트 62"/>
          <p:cNvSpPr/>
          <p:nvPr/>
        </p:nvSpPr>
        <p:spPr>
          <a:xfrm>
            <a:off x="5148064" y="4083918"/>
            <a:ext cx="792088" cy="288032"/>
          </a:xfrm>
          <a:prstGeom prst="hear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내용</a:t>
            </a:r>
            <a:endParaRPr lang="ko-KR" altLang="en-US" sz="1000" b="1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6588224" y="2499742"/>
            <a:ext cx="93610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6588224" y="2931790"/>
            <a:ext cx="864096" cy="7200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588224" y="3219822"/>
            <a:ext cx="720080" cy="28803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6444208" y="3363838"/>
            <a:ext cx="504056" cy="5760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6156176" y="3435846"/>
            <a:ext cx="144016" cy="6480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436096" y="3363838"/>
            <a:ext cx="72008" cy="7200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1619672" y="1131590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>
                <a:latin typeface="굴림" pitchFamily="50" charset="-127"/>
                <a:ea typeface="굴림" pitchFamily="50" charset="-127"/>
              </a:rPr>
              <a:t>UserInformation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2120" y="411510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>
                <a:latin typeface="굴림" pitchFamily="50" charset="-127"/>
                <a:ea typeface="굴림" pitchFamily="50" charset="-127"/>
              </a:rPr>
              <a:t>InOutcomeList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569504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2000" y="194400"/>
            <a:ext cx="28803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05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데이터모델링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9886" y="1347614"/>
            <a:ext cx="12811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ko-KR" sz="1500" dirty="0" smtClean="0">
                <a:latin typeface="굴림" pitchFamily="50" charset="-127"/>
                <a:ea typeface="굴림" pitchFamily="50" charset="-127"/>
              </a:rPr>
              <a:t>물리적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ERD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078" y="1419622"/>
            <a:ext cx="42862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0618807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52000" y="194400"/>
            <a:ext cx="36724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06.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MVC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 구조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 r="1492"/>
          <a:stretch>
            <a:fillRect/>
          </a:stretch>
        </p:blipFill>
        <p:spPr bwMode="auto">
          <a:xfrm>
            <a:off x="683568" y="699542"/>
            <a:ext cx="18002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C:\Users\alfo5-7\Desktop\가계부프로젝트\ClassDigram\household ledg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627534"/>
            <a:ext cx="5760640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536743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195486"/>
            <a:ext cx="32403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07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. </a:t>
            </a:r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UI 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굴림" pitchFamily="50" charset="-127"/>
                <a:ea typeface="굴림" pitchFamily="50" charset="-127"/>
                <a:cs typeface="조선일보명조" panose="02030304000000000000" pitchFamily="18" charset="-127"/>
              </a:rPr>
              <a:t>및 기능설명</a:t>
            </a:r>
            <a:endParaRPr lang="ko-KR" altLang="en-US" sz="2500" b="1" dirty="0">
              <a:latin typeface="굴림" pitchFamily="50" charset="-127"/>
              <a:ea typeface="굴림" pitchFamily="50" charset="-127"/>
              <a:cs typeface="조선일보명조" pitchFamily="18" charset="-127"/>
            </a:endParaRPr>
          </a:p>
        </p:txBody>
      </p:sp>
      <p:pic>
        <p:nvPicPr>
          <p:cNvPr id="8" name="그림 7" descr="Login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000" y="1202400"/>
            <a:ext cx="4608512" cy="2897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04" y="3723878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로그인화면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07704" y="3075806"/>
            <a:ext cx="72008" cy="1224136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835696" y="2859782"/>
            <a:ext cx="36004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656" y="426974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프로그램 종료</a:t>
            </a:r>
            <a:endParaRPr lang="ko-KR" altLang="en-US" sz="1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500" b="1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511</Words>
  <Application>Microsoft Office PowerPoint</Application>
  <PresentationFormat>화면 슬라이드 쇼(16:9)</PresentationFormat>
  <Paragraphs>137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조선일보명조</vt:lpstr>
      <vt:lpstr>맑은 고딕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alfo5-7</cp:lastModifiedBy>
  <cp:revision>332</cp:revision>
  <dcterms:created xsi:type="dcterms:W3CDTF">2015-05-05T07:06:57Z</dcterms:created>
  <dcterms:modified xsi:type="dcterms:W3CDTF">2019-02-14T01:14:43Z</dcterms:modified>
  <cp:contentStatus/>
</cp:coreProperties>
</file>